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8"/>
  </p:normalViewPr>
  <p:slideViewPr>
    <p:cSldViewPr snapToGrid="0">
      <p:cViewPr varScale="1">
        <p:scale>
          <a:sx n="155" d="100"/>
          <a:sy n="155" d="100"/>
        </p:scale>
        <p:origin x="4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mailto:sourav@yahoo.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3"/>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4"/>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5"/>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6">
                  <a:extLst>
                    <a:ext uri="{A12FA001-AC4F-418D-AE19-62706E023703}">
                      <ahyp:hlinkClr xmlns:ahyp="http://schemas.microsoft.com/office/drawing/2018/hyperlinkcolo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8327f1586_0_1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eaf79e6c_3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78327f1586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figure aims to demonstrate the process of tokenization</a:t>
            </a:r>
            <a:endParaRPr/>
          </a:p>
          <a:p>
            <a:pPr marL="457200" lvl="0" indent="-298450" algn="l" rtl="0">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marL="457200" lvl="0" indent="-298450" algn="l" rtl="0">
              <a:spcBef>
                <a:spcPts val="0"/>
              </a:spcBef>
              <a:spcAft>
                <a:spcPts val="0"/>
              </a:spcAft>
              <a:buSzPts val="1100"/>
              <a:buChar char="-"/>
            </a:pPr>
            <a:r>
              <a:rPr lang="en"/>
              <a:t>This is a gradient color so you can customize however you want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5a0789696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85a0789696_74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Original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u="sng">
                <a:solidFill>
                  <a:schemeClr val="hlink"/>
                </a:solidFill>
                <a:hlinkClick r:id="rId4"/>
              </a:rPr>
              <a:t>sourav@yahoo.com</a:t>
            </a:r>
            <a:endParaRPr/>
          </a:p>
          <a:p>
            <a:pPr marL="0" lvl="0" indent="0" algn="l" rtl="0">
              <a:spcBef>
                <a:spcPts val="0"/>
              </a:spcBef>
              <a:spcAft>
                <a:spcPts val="0"/>
              </a:spcAft>
              <a:buNone/>
            </a:pPr>
            <a:endParaRPr/>
          </a:p>
          <a:p>
            <a:pPr marL="0" lvl="0" indent="0" algn="l" rtl="0">
              <a:spcBef>
                <a:spcPts val="0"/>
              </a:spcBef>
              <a:spcAft>
                <a:spcPts val="0"/>
              </a:spcAft>
              <a:buNone/>
            </a:pPr>
            <a:r>
              <a:rPr lang="en"/>
              <a:t>Dark themed version by (Elvis Saravia - </a:t>
            </a:r>
            <a:r>
              <a:rPr lang="en">
                <a:solidFill>
                  <a:schemeClr val="dk1"/>
                </a:solidFill>
              </a:rPr>
              <a:t>ellfae@gmail.com</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62c40195a_3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5a0789696_23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8a7331a6e5_206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78327f158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g78327f158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78327f1586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457200" lvl="0" indent="-298450" algn="l" rtl="0">
              <a:spcBef>
                <a:spcPts val="0"/>
              </a:spcBef>
              <a:spcAft>
                <a:spcPts val="0"/>
              </a:spcAft>
              <a:buSzPts val="1100"/>
              <a:buChar char="-"/>
            </a:pPr>
            <a:r>
              <a:rPr lang="en"/>
              <a:t>You can customize the background as well by right clicking and changing to another gradient or static color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78327f1586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78327f158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9"/>
        <p:cNvGrpSpPr/>
        <p:nvPr/>
      </p:nvGrpSpPr>
      <p:grpSpPr>
        <a:xfrm>
          <a:off x="0" y="0"/>
          <a:ext cx="0" cy="0"/>
          <a:chOff x="0" y="0"/>
          <a:chExt cx="0" cy="0"/>
        </a:xfrm>
      </p:grpSpPr>
      <p:sp>
        <p:nvSpPr>
          <p:cNvPr id="2590" name="Google Shape;2590;g78327f1586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Gradient background shows some inspirations and ideas for color themes that could be used for backgrounds</a:t>
            </a:r>
            <a:endParaRPr/>
          </a:p>
          <a:p>
            <a:pPr marL="457200" lvl="0" indent="-298450" algn="l" rtl="0">
              <a:spcBef>
                <a:spcPts val="0"/>
              </a:spcBef>
              <a:spcAft>
                <a:spcPts val="0"/>
              </a:spcAft>
              <a:buSzPts val="1100"/>
              <a:buChar char="-"/>
            </a:pPr>
            <a:r>
              <a:rPr lang="en"/>
              <a:t>The examples used in this section are inspired by </a:t>
            </a:r>
            <a:r>
              <a:rPr lang="en" u="sng">
                <a:solidFill>
                  <a:schemeClr val="hlink"/>
                </a:solidFill>
                <a:hlinkClick r:id="rId3"/>
              </a:rPr>
              <a:t>https://uigradients.com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78327f1586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78327f1586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78327f1586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9aeaf79e6c_37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85a0789696_235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8327f15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a simple round rectangle that can represent some process, operation, or transformation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c3ed6abf22_2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8"/>
        <p:cNvGrpSpPr/>
        <p:nvPr/>
      </p:nvGrpSpPr>
      <p:grpSpPr>
        <a:xfrm>
          <a:off x="0" y="0"/>
          <a:ext cx="0" cy="0"/>
          <a:chOff x="0" y="0"/>
          <a:chExt cx="0" cy="0"/>
        </a:xfrm>
      </p:grpSpPr>
      <p:sp>
        <p:nvSpPr>
          <p:cNvPr id="4409" name="Google Shape;4409;gc3ed6abf22_2_2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4"/>
        <p:cNvGrpSpPr/>
        <p:nvPr/>
      </p:nvGrpSpPr>
      <p:grpSpPr>
        <a:xfrm>
          <a:off x="0" y="0"/>
          <a:ext cx="0" cy="0"/>
          <a:chOff x="0" y="0"/>
          <a:chExt cx="0" cy="0"/>
        </a:xfrm>
      </p:grpSpPr>
      <p:sp>
        <p:nvSpPr>
          <p:cNvPr id="4855" name="Google Shape;4855;g878bb028e8_88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9"/>
        <p:cNvGrpSpPr/>
        <p:nvPr/>
      </p:nvGrpSpPr>
      <p:grpSpPr>
        <a:xfrm>
          <a:off x="0" y="0"/>
          <a:ext cx="0" cy="0"/>
          <a:chOff x="0" y="0"/>
          <a:chExt cx="0" cy="0"/>
        </a:xfrm>
      </p:grpSpPr>
      <p:sp>
        <p:nvSpPr>
          <p:cNvPr id="4880" name="Google Shape;4880;gc88160a497_3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0"/>
        <p:cNvGrpSpPr/>
        <p:nvPr/>
      </p:nvGrpSpPr>
      <p:grpSpPr>
        <a:xfrm>
          <a:off x="0" y="0"/>
          <a:ext cx="0" cy="0"/>
          <a:chOff x="0" y="0"/>
          <a:chExt cx="0" cy="0"/>
        </a:xfrm>
      </p:grpSpPr>
      <p:sp>
        <p:nvSpPr>
          <p:cNvPr id="4921" name="Google Shape;4921;gc88160a497_35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9"/>
        <p:cNvGrpSpPr/>
        <p:nvPr/>
      </p:nvGrpSpPr>
      <p:grpSpPr>
        <a:xfrm>
          <a:off x="0" y="0"/>
          <a:ext cx="0" cy="0"/>
          <a:chOff x="0" y="0"/>
          <a:chExt cx="0" cy="0"/>
        </a:xfrm>
      </p:grpSpPr>
      <p:sp>
        <p:nvSpPr>
          <p:cNvPr id="4990" name="Google Shape;4990;gc88160a497_35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8"/>
        <p:cNvGrpSpPr/>
        <p:nvPr/>
      </p:nvGrpSpPr>
      <p:grpSpPr>
        <a:xfrm>
          <a:off x="0" y="0"/>
          <a:ext cx="0" cy="0"/>
          <a:chOff x="0" y="0"/>
          <a:chExt cx="0" cy="0"/>
        </a:xfrm>
      </p:grpSpPr>
      <p:sp>
        <p:nvSpPr>
          <p:cNvPr id="5069" name="Google Shape;5069;gc88160a497_35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6"/>
        <p:cNvGrpSpPr/>
        <p:nvPr/>
      </p:nvGrpSpPr>
      <p:grpSpPr>
        <a:xfrm>
          <a:off x="0" y="0"/>
          <a:ext cx="0" cy="0"/>
          <a:chOff x="0" y="0"/>
          <a:chExt cx="0" cy="0"/>
        </a:xfrm>
      </p:grpSpPr>
      <p:sp>
        <p:nvSpPr>
          <p:cNvPr id="5187" name="Google Shape;5187;g78327f1586_2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@srvmshr</a:t>
            </a:r>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6"/>
        <p:cNvGrpSpPr/>
        <p:nvPr/>
      </p:nvGrpSpPr>
      <p:grpSpPr>
        <a:xfrm>
          <a:off x="0" y="0"/>
          <a:ext cx="0" cy="0"/>
          <a:chOff x="0" y="0"/>
          <a:chExt cx="0" cy="0"/>
        </a:xfrm>
      </p:grpSpPr>
      <p:sp>
        <p:nvSpPr>
          <p:cNvPr id="5227" name="Google Shape;5227;g78327f1586_21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9"/>
        <p:cNvGrpSpPr/>
        <p:nvPr/>
      </p:nvGrpSpPr>
      <p:grpSpPr>
        <a:xfrm>
          <a:off x="0" y="0"/>
          <a:ext cx="0" cy="0"/>
          <a:chOff x="0" y="0"/>
          <a:chExt cx="0" cy="0"/>
        </a:xfrm>
      </p:grpSpPr>
      <p:sp>
        <p:nvSpPr>
          <p:cNvPr id="5330" name="Google Shape;5330;g78327f1586_21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8327f158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2"/>
        <p:cNvGrpSpPr/>
        <p:nvPr/>
      </p:nvGrpSpPr>
      <p:grpSpPr>
        <a:xfrm>
          <a:off x="0" y="0"/>
          <a:ext cx="0" cy="0"/>
          <a:chOff x="0" y="0"/>
          <a:chExt cx="0" cy="0"/>
        </a:xfrm>
      </p:grpSpPr>
      <p:sp>
        <p:nvSpPr>
          <p:cNvPr id="5383" name="Google Shape;5383;g78327f1586_217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9"/>
        <p:cNvGrpSpPr/>
        <p:nvPr/>
      </p:nvGrpSpPr>
      <p:grpSpPr>
        <a:xfrm>
          <a:off x="0" y="0"/>
          <a:ext cx="0" cy="0"/>
          <a:chOff x="0" y="0"/>
          <a:chExt cx="0" cy="0"/>
        </a:xfrm>
      </p:grpSpPr>
      <p:sp>
        <p:nvSpPr>
          <p:cNvPr id="5400" name="Google Shape;5400;g78327f1586_217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8"/>
        <p:cNvGrpSpPr/>
        <p:nvPr/>
      </p:nvGrpSpPr>
      <p:grpSpPr>
        <a:xfrm>
          <a:off x="0" y="0"/>
          <a:ext cx="0" cy="0"/>
          <a:chOff x="0" y="0"/>
          <a:chExt cx="0" cy="0"/>
        </a:xfrm>
      </p:grpSpPr>
      <p:sp>
        <p:nvSpPr>
          <p:cNvPr id="5439" name="Google Shape;5439;g78327f1586_217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5"/>
        <p:cNvGrpSpPr/>
        <p:nvPr/>
      </p:nvGrpSpPr>
      <p:grpSpPr>
        <a:xfrm>
          <a:off x="0" y="0"/>
          <a:ext cx="0" cy="0"/>
          <a:chOff x="0" y="0"/>
          <a:chExt cx="0" cy="0"/>
        </a:xfrm>
      </p:grpSpPr>
      <p:sp>
        <p:nvSpPr>
          <p:cNvPr id="5526" name="Google Shape;5526;g13f970c10fe_9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2"/>
        <p:cNvGrpSpPr/>
        <p:nvPr/>
      </p:nvGrpSpPr>
      <p:grpSpPr>
        <a:xfrm>
          <a:off x="0" y="0"/>
          <a:ext cx="0" cy="0"/>
          <a:chOff x="0" y="0"/>
          <a:chExt cx="0" cy="0"/>
        </a:xfrm>
      </p:grpSpPr>
      <p:sp>
        <p:nvSpPr>
          <p:cNvPr id="5613" name="Google Shape;5613;g78327f1586_217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7"/>
        <p:cNvGrpSpPr/>
        <p:nvPr/>
      </p:nvGrpSpPr>
      <p:grpSpPr>
        <a:xfrm>
          <a:off x="0" y="0"/>
          <a:ext cx="0" cy="0"/>
          <a:chOff x="0" y="0"/>
          <a:chExt cx="0" cy="0"/>
        </a:xfrm>
      </p:grpSpPr>
      <p:sp>
        <p:nvSpPr>
          <p:cNvPr id="5808" name="Google Shape;5808;g78327f1586_217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2"/>
        <p:cNvGrpSpPr/>
        <p:nvPr/>
      </p:nvGrpSpPr>
      <p:grpSpPr>
        <a:xfrm>
          <a:off x="0" y="0"/>
          <a:ext cx="0" cy="0"/>
          <a:chOff x="0" y="0"/>
          <a:chExt cx="0" cy="0"/>
        </a:xfrm>
      </p:grpSpPr>
      <p:sp>
        <p:nvSpPr>
          <p:cNvPr id="5993" name="Google Shape;5993;g78327f1586_217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3"/>
        <p:cNvGrpSpPr/>
        <p:nvPr/>
      </p:nvGrpSpPr>
      <p:grpSpPr>
        <a:xfrm>
          <a:off x="0" y="0"/>
          <a:ext cx="0" cy="0"/>
          <a:chOff x="0" y="0"/>
          <a:chExt cx="0" cy="0"/>
        </a:xfrm>
      </p:grpSpPr>
      <p:sp>
        <p:nvSpPr>
          <p:cNvPr id="6044" name="Google Shape;6044;g78327f1586_217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5" name="Google Shape;6045;g78327f1586_217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2"/>
        <p:cNvGrpSpPr/>
        <p:nvPr/>
      </p:nvGrpSpPr>
      <p:grpSpPr>
        <a:xfrm>
          <a:off x="0" y="0"/>
          <a:ext cx="0" cy="0"/>
          <a:chOff x="0" y="0"/>
          <a:chExt cx="0" cy="0"/>
        </a:xfrm>
      </p:grpSpPr>
      <p:sp>
        <p:nvSpPr>
          <p:cNvPr id="6103" name="Google Shape;6103;g78327f1586_217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4" name="Google Shape;6104;g78327f1586_217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2"/>
        <p:cNvGrpSpPr/>
        <p:nvPr/>
      </p:nvGrpSpPr>
      <p:grpSpPr>
        <a:xfrm>
          <a:off x="0" y="0"/>
          <a:ext cx="0" cy="0"/>
          <a:chOff x="0" y="0"/>
          <a:chExt cx="0" cy="0"/>
        </a:xfrm>
      </p:grpSpPr>
      <p:sp>
        <p:nvSpPr>
          <p:cNvPr id="6153" name="Google Shape;6153;g78327f1586_217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4" name="Google Shape;6154;g78327f1586_217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d0cd77ab1_25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Symbolizing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2"/>
        <p:cNvGrpSpPr/>
        <p:nvPr/>
      </p:nvGrpSpPr>
      <p:grpSpPr>
        <a:xfrm>
          <a:off x="0" y="0"/>
          <a:ext cx="0" cy="0"/>
          <a:chOff x="0" y="0"/>
          <a:chExt cx="0" cy="0"/>
        </a:xfrm>
      </p:grpSpPr>
      <p:sp>
        <p:nvSpPr>
          <p:cNvPr id="6233" name="Google Shape;6233;g78327f1586_15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4" name="Google Shape;6234;g78327f1586_15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7"/>
        <p:cNvGrpSpPr/>
        <p:nvPr/>
      </p:nvGrpSpPr>
      <p:grpSpPr>
        <a:xfrm>
          <a:off x="0" y="0"/>
          <a:ext cx="0" cy="0"/>
          <a:chOff x="0" y="0"/>
          <a:chExt cx="0" cy="0"/>
        </a:xfrm>
      </p:grpSpPr>
      <p:sp>
        <p:nvSpPr>
          <p:cNvPr id="6238" name="Google Shape;6238;g78327f1586_153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9" name="Google Shape;6239;g78327f1586_153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@avsthiago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1"/>
        <p:cNvGrpSpPr/>
        <p:nvPr/>
      </p:nvGrpSpPr>
      <p:grpSpPr>
        <a:xfrm>
          <a:off x="0" y="0"/>
          <a:ext cx="0" cy="0"/>
          <a:chOff x="0" y="0"/>
          <a:chExt cx="0" cy="0"/>
        </a:xfrm>
      </p:grpSpPr>
      <p:sp>
        <p:nvSpPr>
          <p:cNvPr id="6362" name="Google Shape;6362;g78327f1586_1537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3" name="Google Shape;6363;g78327f1586_153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1"/>
        <p:cNvGrpSpPr/>
        <p:nvPr/>
      </p:nvGrpSpPr>
      <p:grpSpPr>
        <a:xfrm>
          <a:off x="0" y="0"/>
          <a:ext cx="0" cy="0"/>
          <a:chOff x="0" y="0"/>
          <a:chExt cx="0" cy="0"/>
        </a:xfrm>
      </p:grpSpPr>
      <p:sp>
        <p:nvSpPr>
          <p:cNvPr id="6452" name="Google Shape;6452;g78327f1586_1537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3" name="Google Shape;6453;g78327f1586_1537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5"/>
        <p:cNvGrpSpPr/>
        <p:nvPr/>
      </p:nvGrpSpPr>
      <p:grpSpPr>
        <a:xfrm>
          <a:off x="0" y="0"/>
          <a:ext cx="0" cy="0"/>
          <a:chOff x="0" y="0"/>
          <a:chExt cx="0" cy="0"/>
        </a:xfrm>
      </p:grpSpPr>
      <p:sp>
        <p:nvSpPr>
          <p:cNvPr id="6476" name="Google Shape;6476;g878bb028e8_168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7" name="Google Shape;6477;g878bb028e8_168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6"/>
        <p:cNvGrpSpPr/>
        <p:nvPr/>
      </p:nvGrpSpPr>
      <p:grpSpPr>
        <a:xfrm>
          <a:off x="0" y="0"/>
          <a:ext cx="0" cy="0"/>
          <a:chOff x="0" y="0"/>
          <a:chExt cx="0" cy="0"/>
        </a:xfrm>
      </p:grpSpPr>
      <p:sp>
        <p:nvSpPr>
          <p:cNvPr id="6497" name="Google Shape;6497;g78327f1586_1537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8" name="Google Shape;6498;g78327f1586_1537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3"/>
        <p:cNvGrpSpPr/>
        <p:nvPr/>
      </p:nvGrpSpPr>
      <p:grpSpPr>
        <a:xfrm>
          <a:off x="0" y="0"/>
          <a:ext cx="0" cy="0"/>
          <a:chOff x="0" y="0"/>
          <a:chExt cx="0" cy="0"/>
        </a:xfrm>
      </p:grpSpPr>
      <p:sp>
        <p:nvSpPr>
          <p:cNvPr id="6624" name="Google Shape;6624;g78327f1586_1537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5" name="Google Shape;6625;g78327f1586_1537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9"/>
        <p:cNvGrpSpPr/>
        <p:nvPr/>
      </p:nvGrpSpPr>
      <p:grpSpPr>
        <a:xfrm>
          <a:off x="0" y="0"/>
          <a:ext cx="0" cy="0"/>
          <a:chOff x="0" y="0"/>
          <a:chExt cx="0" cy="0"/>
        </a:xfrm>
      </p:grpSpPr>
      <p:sp>
        <p:nvSpPr>
          <p:cNvPr id="6680" name="Google Shape;6680;g78327f1586_1537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1" name="Google Shape;6681;g78327f1586_1537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0"/>
        <p:cNvGrpSpPr/>
        <p:nvPr/>
      </p:nvGrpSpPr>
      <p:grpSpPr>
        <a:xfrm>
          <a:off x="0" y="0"/>
          <a:ext cx="0" cy="0"/>
          <a:chOff x="0" y="0"/>
          <a:chExt cx="0" cy="0"/>
        </a:xfrm>
      </p:grpSpPr>
      <p:sp>
        <p:nvSpPr>
          <p:cNvPr id="6761" name="Google Shape;6761;g78327f1586_1537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2" name="Google Shape;6762;g78327f1586_1537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4"/>
        <p:cNvGrpSpPr/>
        <p:nvPr/>
      </p:nvGrpSpPr>
      <p:grpSpPr>
        <a:xfrm>
          <a:off x="0" y="0"/>
          <a:ext cx="0" cy="0"/>
          <a:chOff x="0" y="0"/>
          <a:chExt cx="0" cy="0"/>
        </a:xfrm>
      </p:grpSpPr>
      <p:sp>
        <p:nvSpPr>
          <p:cNvPr id="6855" name="Google Shape;6855;g78327f1586_1537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6" name="Google Shape;6856;g78327f1586_1537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327f1586_0_1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Can represent a neuron or some arbitrary operation</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6"/>
        <p:cNvGrpSpPr/>
        <p:nvPr/>
      </p:nvGrpSpPr>
      <p:grpSpPr>
        <a:xfrm>
          <a:off x="0" y="0"/>
          <a:ext cx="0" cy="0"/>
          <a:chOff x="0" y="0"/>
          <a:chExt cx="0" cy="0"/>
        </a:xfrm>
      </p:grpSpPr>
      <p:sp>
        <p:nvSpPr>
          <p:cNvPr id="6957" name="Google Shape;6957;g78327f1586_1537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8" name="Google Shape;6958;g78327f1586_1537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3"/>
        <p:cNvGrpSpPr/>
        <p:nvPr/>
      </p:nvGrpSpPr>
      <p:grpSpPr>
        <a:xfrm>
          <a:off x="0" y="0"/>
          <a:ext cx="0" cy="0"/>
          <a:chOff x="0" y="0"/>
          <a:chExt cx="0" cy="0"/>
        </a:xfrm>
      </p:grpSpPr>
      <p:sp>
        <p:nvSpPr>
          <p:cNvPr id="7034" name="Google Shape;7034;g85a0789696_74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5" name="Google Shape;7035;g85a0789696_74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Dark-theme version of the previous (by Elvis Saravia)</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5"/>
        <p:cNvGrpSpPr/>
        <p:nvPr/>
      </p:nvGrpSpPr>
      <p:grpSpPr>
        <a:xfrm>
          <a:off x="0" y="0"/>
          <a:ext cx="0" cy="0"/>
          <a:chOff x="0" y="0"/>
          <a:chExt cx="0" cy="0"/>
        </a:xfrm>
      </p:grpSpPr>
      <p:sp>
        <p:nvSpPr>
          <p:cNvPr id="7266" name="Google Shape;7266;g78327f1586_1537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7" name="Google Shape;7267;g78327f1586_1537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c103f579_2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These visuals can represent a multi-directional array (3D) input, tensor, etc.</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8327f1586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These visuals could represent transformations (left) or operations (right)</a:t>
            </a:r>
            <a:endParaRPr/>
          </a:p>
          <a:p>
            <a:pPr marL="457200" lvl="0" indent="-298450" algn="l" rtl="0">
              <a:spcBef>
                <a:spcPts val="0"/>
              </a:spcBef>
              <a:spcAft>
                <a:spcPts val="0"/>
              </a:spcAft>
              <a:buSzPts val="1100"/>
              <a:buChar char="-"/>
            </a:pPr>
            <a:r>
              <a:rPr lang="en"/>
              <a:t>The visuals on the right use the Math Equations Add on for Google Slides.</a:t>
            </a:r>
            <a:endParaRPr/>
          </a:p>
          <a:p>
            <a:pPr marL="457200" lvl="0" indent="-298450" algn="l" rtl="0">
              <a:spcBef>
                <a:spcPts val="0"/>
              </a:spcBef>
              <a:spcAft>
                <a:spcPts val="0"/>
              </a:spcAft>
              <a:buSzPts val="1100"/>
              <a:buChar char="-"/>
            </a:pPr>
            <a:r>
              <a:rPr lang="en"/>
              <a:t>If you click on the equation you are able to modify it by:</a:t>
            </a:r>
            <a:endParaRPr/>
          </a:p>
          <a:p>
            <a:pPr marL="914400" lvl="1" indent="-298450" algn="l" rtl="0">
              <a:spcBef>
                <a:spcPts val="0"/>
              </a:spcBef>
              <a:spcAft>
                <a:spcPts val="0"/>
              </a:spcAft>
              <a:buSzPts val="1100"/>
              <a:buChar char="-"/>
            </a:pPr>
            <a:r>
              <a:rPr lang="en"/>
              <a:t>Selecting Add Ons → Math Equations → Menu</a:t>
            </a:r>
            <a:endParaRPr/>
          </a:p>
          <a:p>
            <a:pPr marL="914400" lvl="1" indent="-298450" algn="l" rtl="0">
              <a:spcBef>
                <a:spcPts val="0"/>
              </a:spcBef>
              <a:spcAft>
                <a:spcPts val="0"/>
              </a:spcAft>
              <a:buSzPts val="1100"/>
              <a:buChar char="-"/>
            </a:pPr>
            <a:r>
              <a:rPr lang="en"/>
              <a:t>While the equation is selected, click “Connect to Equation” on the “Math Equations UI”</a:t>
            </a:r>
            <a:endParaRPr/>
          </a:p>
          <a:p>
            <a:pPr marL="914400" lvl="1" indent="-298450" algn="l" rtl="0">
              <a:spcBef>
                <a:spcPts val="0"/>
              </a:spcBef>
              <a:spcAft>
                <a:spcPts val="0"/>
              </a:spcAft>
              <a:buSzPts val="1100"/>
              <a:buChar char="-"/>
            </a:pPr>
            <a:r>
              <a:rPr lang="en"/>
              <a:t>Then change the properties like color, size, etc.</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5a0789696_74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ML Visuals</a:t>
            </a:r>
            <a:endParaRPr>
              <a:solidFill>
                <a:srgbClr val="FFFFFF"/>
              </a:solidFill>
            </a:endParaRPr>
          </a:p>
          <a:p>
            <a:pPr marL="0" lvl="0" indent="0" algn="ctr" rtl="0">
              <a:spcBef>
                <a:spcPts val="0"/>
              </a:spcBef>
              <a:spcAft>
                <a:spcPts val="0"/>
              </a:spcAft>
              <a:buNone/>
            </a:pPr>
            <a:r>
              <a:rPr lang="en" sz="1700">
                <a:solidFill>
                  <a:srgbClr val="FFFFFF"/>
                </a:solidFill>
              </a:rPr>
              <a:t>By </a:t>
            </a:r>
            <a:r>
              <a:rPr lang="en" sz="1700" u="sng">
                <a:solidFill>
                  <a:srgbClr val="FFFFFF"/>
                </a:solidFill>
                <a:hlinkClick r:id="rId3">
                  <a:extLst>
                    <a:ext uri="{A12FA001-AC4F-418D-AE19-62706E023703}">
                      <ahyp:hlinkClr xmlns:ahyp="http://schemas.microsoft.com/office/drawing/2018/hyperlinkcolor" val="tx"/>
                    </a:ext>
                  </a:extLst>
                </a:hlinkClick>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 sz="1700" u="sng">
                <a:solidFill>
                  <a:srgbClr val="FFFFFF"/>
                </a:solidFill>
                <a:hlinkClick r:id="rId4">
                  <a:extLst>
                    <a:ext uri="{A12FA001-AC4F-418D-AE19-62706E023703}">
                      <ahyp:hlinkClr xmlns:ahyp="http://schemas.microsoft.com/office/drawing/2018/hyperlinkcolor" val="tx"/>
                    </a:ext>
                  </a:extLst>
                </a:hlinkClick>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Masked</a:t>
              </a:r>
              <a:endParaRPr sz="1100">
                <a:solidFill>
                  <a:srgbClr val="666666"/>
                </a:solidFill>
              </a:endParaRPr>
            </a:p>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Output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Input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CCCC"/>
                </a:solidFill>
              </a:rPr>
              <a:t>Multi-Head</a:t>
            </a:r>
            <a:endParaRPr sz="1100">
              <a:solidFill>
                <a:srgbClr val="CCCCCC"/>
              </a:solidFill>
            </a:endParaRPr>
          </a:p>
          <a:p>
            <a:pPr marL="0" lvl="0" indent="0" algn="ctr" rtl="0">
              <a:spcBef>
                <a:spcPts val="0"/>
              </a:spcBef>
              <a:spcAft>
                <a:spcPts val="0"/>
              </a:spcAft>
              <a:buNone/>
            </a:pPr>
            <a:r>
              <a:rPr lang="en"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Input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Output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Masked</a:t>
            </a:r>
            <a:endParaRPr sz="1100">
              <a:solidFill>
                <a:srgbClr val="D9D9D9"/>
              </a:solidFill>
            </a:endParaRPr>
          </a:p>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love</a:t>
            </a:r>
            <a:endParaRPr/>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coding</a:t>
            </a:r>
            <a:endParaRPr/>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and</a:t>
            </a:r>
            <a:endParaRPr/>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writing</a:t>
            </a:r>
            <a:endParaRPr/>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 love coding and writing”</a:t>
            </a:r>
            <a:endParaRPr/>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X = A</a:t>
            </a:r>
            <a:r>
              <a:rPr lang="en" baseline="30000">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F4CCCC"/>
                </a:solidFill>
              </a:rPr>
              <a:t>a</a:t>
            </a:r>
            <a:r>
              <a:rPr lang="en"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Consolas"/>
                <a:ea typeface="Consolas"/>
                <a:cs typeface="Consolas"/>
                <a:sym typeface="Consolas"/>
              </a:rPr>
              <a:t>X</a:t>
            </a:r>
            <a:endParaRPr sz="1200" b="1">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rgbClr val="FFFFFF"/>
                </a:solidFill>
                <a:latin typeface="Consolas"/>
                <a:ea typeface="Consolas"/>
                <a:cs typeface="Consolas"/>
                <a:sym typeface="Consolas"/>
              </a:rPr>
              <a:t>Ŷ</a:t>
            </a:r>
            <a:endParaRPr sz="1200" b="1">
              <a:solidFill>
                <a:srgbClr val="FFFFFF"/>
              </a:solidFill>
              <a:latin typeface="Consolas"/>
              <a:ea typeface="Consolas"/>
              <a:cs typeface="Consolas"/>
              <a:sym typeface="Consolas"/>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baseline="30000"/>
              <a:t>[1</a:t>
            </a:r>
            <a:r>
              <a:rPr lang="en" sz="1100">
                <a:solidFill>
                  <a:srgbClr val="000000"/>
                </a:solidFill>
              </a:rPr>
              <a:t>a</a:t>
            </a:r>
            <a:r>
              <a:rPr lang="en" sz="1100" baseline="30000">
                <a:solidFill>
                  <a:srgbClr val="000000"/>
                </a:solidFill>
              </a:rPr>
              <a:t>]</a:t>
            </a:r>
            <a:r>
              <a:rPr lang="en"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a:t>
            </a:r>
            <a:endParaRPr sz="1100" baseline="30000">
              <a:latin typeface="Consolas"/>
              <a:ea typeface="Consolas"/>
              <a:cs typeface="Consolas"/>
              <a:sym typeface="Consolas"/>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[l-1]</a:t>
            </a:r>
            <a:endParaRPr sz="1100" baseline="300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 name="Shape 1809"/>
        <p:cNvGrpSpPr/>
        <p:nvPr/>
      </p:nvGrpSpPr>
      <p:grpSpPr>
        <a:xfrm>
          <a:off x="0" y="0"/>
          <a:ext cx="0" cy="0"/>
          <a:chOff x="0" y="0"/>
          <a:chExt cx="0" cy="0"/>
        </a:xfrm>
      </p:grpSpPr>
      <p:sp>
        <p:nvSpPr>
          <p:cNvPr id="1810" name="Google Shape;1810;p31"/>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rPr>
              <a:t>DAIR.AI</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1"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1" name="Shape 2592"/>
        <p:cNvGrpSpPr/>
        <p:nvPr/>
      </p:nvGrpSpPr>
      <p:grpSpPr>
        <a:xfrm>
          <a:off x="0" y="0"/>
          <a:ext cx="0" cy="0"/>
          <a:chOff x="0" y="0"/>
          <a:chExt cx="0" cy="0"/>
        </a:xfrm>
      </p:grpSpPr>
      <p:sp>
        <p:nvSpPr>
          <p:cNvPr id="2593" name="Google Shape;2593;p36"/>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Gradient Backgrounds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1"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1"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2609"/>
        <p:cNvGrpSpPr/>
        <p:nvPr/>
      </p:nvGrpSpPr>
      <p:grpSpPr>
        <a:xfrm>
          <a:off x="0" y="0"/>
          <a:ext cx="0" cy="0"/>
          <a:chOff x="0" y="0"/>
          <a:chExt cx="0" cy="0"/>
        </a:xfrm>
      </p:grpSpPr>
      <p:sp>
        <p:nvSpPr>
          <p:cNvPr id="2610" name="Google Shape;2610;p40"/>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57"/>
        <p:cNvGrpSpPr/>
        <p:nvPr/>
      </p:nvGrpSpPr>
      <p:grpSpPr>
        <a:xfrm>
          <a:off x="0" y="0"/>
          <a:ext cx="0" cy="0"/>
          <a:chOff x="0" y="0"/>
          <a:chExt cx="0" cy="0"/>
        </a:xfrm>
      </p:grpSpPr>
      <p:grpSp>
        <p:nvGrpSpPr>
          <p:cNvPr id="4858" name="Google Shape;4858;p44"/>
          <p:cNvGrpSpPr/>
          <p:nvPr/>
        </p:nvGrpSpPr>
        <p:grpSpPr>
          <a:xfrm>
            <a:off x="1428479" y="761211"/>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44"/>
            <p:cNvSpPr/>
            <p:nvPr/>
          </p:nvSpPr>
          <p:spPr>
            <a:xfrm>
              <a:off x="2218270" y="2261663"/>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1x1 Same</a:t>
              </a:r>
              <a:endParaRPr sz="900" i="1">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3x3 Same</a:t>
              </a:r>
              <a:endParaRPr sz="900" i="1">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5x5 Same</a:t>
              </a:r>
              <a:endParaRPr sz="900" i="1">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MaxPool Same s=1</a:t>
              </a:r>
              <a:endParaRPr sz="900" i="1">
                <a:latin typeface="Consolas"/>
                <a:ea typeface="Consolas"/>
                <a:cs typeface="Consolas"/>
                <a:sym typeface="Consolas"/>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b="1">
                <a:solidFill>
                  <a:schemeClr val="dk1"/>
                </a:solidFill>
                <a:latin typeface="Consolas"/>
                <a:ea typeface="Consolas"/>
                <a:cs typeface="Consolas"/>
                <a:sym typeface="Consolas"/>
              </a:rPr>
              <a:t>Inception Module</a:t>
            </a:r>
            <a:endParaRPr sz="1000" b="1">
              <a:latin typeface="Consolas"/>
              <a:ea typeface="Consolas"/>
              <a:cs typeface="Consolas"/>
              <a:sym typeface="Consolas"/>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
                <a:t>Retraining w/o expansion</a:t>
              </a:r>
              <a:endParaRPr/>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a:p>
              <a:pPr marL="0" lvl="0" indent="0" algn="l" rtl="0">
                <a:spcBef>
                  <a:spcPts val="0"/>
                </a:spcBef>
                <a:spcAft>
                  <a:spcPts val="0"/>
                </a:spcAft>
                <a:buNone/>
              </a:pPr>
              <a:endParaR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Family?</a:t>
            </a:r>
            <a:endParaRPr sz="1100" i="1">
              <a:solidFill>
                <a:srgbClr val="FF0000"/>
              </a:solidFill>
              <a:latin typeface="Consolas"/>
              <a:ea typeface="Consolas"/>
              <a:cs typeface="Consolas"/>
              <a:sym typeface="Consolas"/>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Walk?</a:t>
            </a:r>
            <a:endParaRPr sz="1100" i="1">
              <a:solidFill>
                <a:srgbClr val="FF0000"/>
              </a:solidFill>
              <a:latin typeface="Consolas"/>
              <a:ea typeface="Consolas"/>
              <a:cs typeface="Consolas"/>
              <a:sym typeface="Consolas"/>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School</a:t>
            </a:r>
            <a:endParaRPr sz="1100" i="1">
              <a:solidFill>
                <a:srgbClr val="FF0000"/>
              </a:solidFill>
              <a:latin typeface="Consolas"/>
              <a:ea typeface="Consolas"/>
              <a:cs typeface="Consolas"/>
              <a:sym typeface="Consolas"/>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How does NN work (Insprired from Coursera)</a:t>
            </a:r>
            <a:endParaRPr/>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Basic Neuron Model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ReLU(x)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Decoder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Encoder</a:t>
            </a:r>
            <a:endParaRPr/>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Decoder</a:t>
            </a:r>
            <a:endParaRPr/>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Gothic"/>
                <a:ea typeface="NanumGothic"/>
                <a:cs typeface="NanumGothic"/>
                <a:sym typeface="Nanum Gothic"/>
              </a:rPr>
              <a:t>Large NN</a:t>
            </a:r>
            <a:endParaRPr i="1">
              <a:latin typeface="NanumGothic"/>
              <a:ea typeface="NanumGothic"/>
              <a:cs typeface="NanumGothic"/>
              <a:sym typeface="Nanum Gothic"/>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Gothic"/>
                <a:ea typeface="NanumGothic"/>
                <a:cs typeface="NanumGothic"/>
                <a:sym typeface="Nanum Gothic"/>
              </a:rPr>
              <a:t>Med NN</a:t>
            </a:r>
            <a:endParaRPr i="1">
              <a:latin typeface="NanumGothic"/>
              <a:ea typeface="NanumGothic"/>
              <a:cs typeface="NanumGothic"/>
              <a:sym typeface="Nanum Gothic"/>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Gothic"/>
                <a:ea typeface="NanumGothic"/>
                <a:cs typeface="NanumGothic"/>
                <a:sym typeface="Nanum Gothic"/>
              </a:rPr>
              <a:t>Small NN</a:t>
            </a:r>
            <a:endParaRPr i="1">
              <a:latin typeface="NanumGothic"/>
              <a:ea typeface="NanumGothic"/>
              <a:cs typeface="NanumGothic"/>
              <a:sym typeface="Nanum Gothic"/>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Gothic"/>
                <a:ea typeface="NanumGothic"/>
                <a:cs typeface="NanumGothic"/>
                <a:sym typeface="Nanum Gothic"/>
              </a:rPr>
              <a:t>SVM,LR etc</a:t>
            </a:r>
            <a:endParaRPr i="1">
              <a:latin typeface="NanumGothic"/>
              <a:ea typeface="NanumGothic"/>
              <a:cs typeface="NanumGothic"/>
              <a:sym typeface="Nanum Gothic"/>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Why does Deep learning work?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One hidden layer neural network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Train-Dev-Test vs. Model fitting</a:t>
            </a:r>
            <a:endParaRPr/>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a</a:t>
            </a:r>
            <a:r>
              <a:rPr lang="en" sz="1100" baseline="-25000">
                <a:latin typeface="Consolas"/>
                <a:ea typeface="Consolas"/>
                <a:cs typeface="Consolas"/>
                <a:sym typeface="Consolas"/>
              </a:rPr>
              <a:t>[L]</a:t>
            </a:r>
            <a:endParaRPr sz="1100" baseline="-25000">
              <a:latin typeface="Consolas"/>
              <a:ea typeface="Consolas"/>
              <a:cs typeface="Consolas"/>
              <a:sym typeface="Consolas"/>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rgbClr val="0000FF"/>
                </a:solidFill>
                <a:latin typeface="Consolas"/>
                <a:ea typeface="Consolas"/>
                <a:cs typeface="Consolas"/>
                <a:sym typeface="Consolas"/>
              </a:rPr>
              <a:t>r=1</a:t>
            </a:r>
            <a:endParaRPr sz="1200" i="1">
              <a:solidFill>
                <a:srgbClr val="0000FF"/>
              </a:solidFill>
              <a:latin typeface="Consolas"/>
              <a:ea typeface="Consolas"/>
              <a:cs typeface="Consolas"/>
              <a:sym typeface="Consolas"/>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i="1">
                <a:latin typeface="Consolas"/>
                <a:ea typeface="Consolas"/>
                <a:cs typeface="Consolas"/>
                <a:sym typeface="Consolas"/>
              </a:rPr>
              <a:t>x1</a:t>
            </a:r>
            <a:endParaRPr sz="1000" i="1">
              <a:latin typeface="Consolas"/>
              <a:ea typeface="Consolas"/>
              <a:cs typeface="Consolas"/>
              <a:sym typeface="Consolas"/>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Before Normalization</a:t>
            </a:r>
            <a:endParaRPr>
              <a:latin typeface="Consolas"/>
              <a:ea typeface="Consolas"/>
              <a:cs typeface="Consolas"/>
              <a:sym typeface="Consolas"/>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marL="0" lvl="0" indent="0" algn="ctr" rtl="0">
              <a:spcBef>
                <a:spcPts val="0"/>
              </a:spcBef>
              <a:spcAft>
                <a:spcPts val="0"/>
              </a:spcAft>
              <a:buNone/>
            </a:pPr>
            <a:endParaRPr sz="1100">
              <a:solidFill>
                <a:srgbClr val="FF0000"/>
              </a:solidFill>
              <a:latin typeface="Consolas"/>
              <a:ea typeface="Consolas"/>
              <a:cs typeface="Consolas"/>
              <a:sym typeface="Consolas"/>
            </a:endParaRPr>
          </a:p>
          <a:p>
            <a:pPr marL="0" lvl="0" indent="0" algn="ctr" rtl="0">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46"/>
        <p:cNvGrpSpPr/>
        <p:nvPr/>
      </p:nvGrpSpPr>
      <p:grpSpPr>
        <a:xfrm>
          <a:off x="0" y="0"/>
          <a:ext cx="0" cy="0"/>
          <a:chOff x="0" y="0"/>
          <a:chExt cx="0" cy="0"/>
        </a:xfrm>
      </p:grpSpPr>
      <p:sp>
        <p:nvSpPr>
          <p:cNvPr id="6047" name="Google Shape;6047;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48" name="Google Shape;6048;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49" name="Google Shape;6049;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6050" name="Google Shape;6050;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51" name="Google Shape;6051;p59"/>
          <p:cNvCxnSpPr>
            <a:stCxn id="6050"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2" name="Google Shape;6052;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grpSp>
        <p:nvGrpSpPr>
          <p:cNvPr id="6053" name="Google Shape;6053;p59"/>
          <p:cNvGrpSpPr/>
          <p:nvPr/>
        </p:nvGrpSpPr>
        <p:grpSpPr>
          <a:xfrm>
            <a:off x="1432449" y="496407"/>
            <a:ext cx="462868" cy="954948"/>
            <a:chOff x="837658" y="496313"/>
            <a:chExt cx="1057500" cy="954948"/>
          </a:xfrm>
        </p:grpSpPr>
        <p:cxnSp>
          <p:nvCxnSpPr>
            <p:cNvPr id="6054" name="Google Shape;6054;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5" name="Google Shape;6055;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8" name="Google Shape;6058;p59"/>
          <p:cNvGrpSpPr/>
          <p:nvPr/>
        </p:nvGrpSpPr>
        <p:grpSpPr>
          <a:xfrm>
            <a:off x="2428836" y="496407"/>
            <a:ext cx="480634" cy="954948"/>
            <a:chOff x="837658" y="496313"/>
            <a:chExt cx="1057500" cy="954948"/>
          </a:xfrm>
        </p:grpSpPr>
        <p:cxnSp>
          <p:nvCxnSpPr>
            <p:cNvPr id="6059" name="Google Shape;605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0" name="Google Shape;606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3" name="Google Shape;6063;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64" name="Google Shape;6064;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65" name="Google Shape;6065;p59"/>
          <p:cNvGrpSpPr/>
          <p:nvPr/>
        </p:nvGrpSpPr>
        <p:grpSpPr>
          <a:xfrm>
            <a:off x="3392636" y="494082"/>
            <a:ext cx="480634" cy="954948"/>
            <a:chOff x="837658" y="496313"/>
            <a:chExt cx="1057500" cy="954948"/>
          </a:xfrm>
        </p:grpSpPr>
        <p:cxnSp>
          <p:nvCxnSpPr>
            <p:cNvPr id="6066" name="Google Shape;6066;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7" name="Google Shape;6067;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0" name="Google Shape;6070;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1" name="Google Shape;6071;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72" name="Google Shape;6072;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73" name="Google Shape;6073;p59"/>
          <p:cNvGrpSpPr/>
          <p:nvPr/>
        </p:nvGrpSpPr>
        <p:grpSpPr>
          <a:xfrm>
            <a:off x="4156024" y="489275"/>
            <a:ext cx="462868" cy="954948"/>
            <a:chOff x="837658" y="496313"/>
            <a:chExt cx="1057500" cy="954948"/>
          </a:xfrm>
        </p:grpSpPr>
        <p:cxnSp>
          <p:nvCxnSpPr>
            <p:cNvPr id="6074" name="Google Shape;6074;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5" name="Google Shape;6075;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8" name="Google Shape;6078;p59"/>
          <p:cNvGrpSpPr/>
          <p:nvPr/>
        </p:nvGrpSpPr>
        <p:grpSpPr>
          <a:xfrm>
            <a:off x="5152411" y="489275"/>
            <a:ext cx="480634" cy="954948"/>
            <a:chOff x="837658" y="496313"/>
            <a:chExt cx="1057500" cy="954948"/>
          </a:xfrm>
        </p:grpSpPr>
        <p:cxnSp>
          <p:nvCxnSpPr>
            <p:cNvPr id="6079" name="Google Shape;607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0" name="Google Shape;608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3" name="Google Shape;6083;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84" name="Google Shape;6084;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85" name="Google Shape;6085;p59"/>
          <p:cNvCxnSpPr>
            <a:stCxn id="6083" idx="6"/>
            <a:endCxn id="6050"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6" name="Google Shape;6086;p59"/>
          <p:cNvCxnSpPr>
            <a:stCxn id="6084" idx="6"/>
            <a:endCxn id="6050"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7" name="Google Shape;6087;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baseline="-25000">
              <a:latin typeface="Consolas"/>
              <a:ea typeface="Consolas"/>
              <a:cs typeface="Consolas"/>
              <a:sym typeface="Consolas"/>
            </a:endParaRPr>
          </a:p>
        </p:txBody>
      </p:sp>
      <p:sp>
        <p:nvSpPr>
          <p:cNvPr id="6088" name="Google Shape;6088;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baseline="-25000">
              <a:latin typeface="Consolas"/>
              <a:ea typeface="Consolas"/>
              <a:cs typeface="Consolas"/>
              <a:sym typeface="Consolas"/>
            </a:endParaRPr>
          </a:p>
        </p:txBody>
      </p:sp>
      <p:sp>
        <p:nvSpPr>
          <p:cNvPr id="6089" name="Google Shape;6089;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w[L-2]</a:t>
            </a:r>
            <a:endParaRPr sz="1100" baseline="-25000">
              <a:latin typeface="Consolas"/>
              <a:ea typeface="Consolas"/>
              <a:cs typeface="Consolas"/>
              <a:sym typeface="Consolas"/>
            </a:endParaRPr>
          </a:p>
        </p:txBody>
      </p:sp>
      <p:sp>
        <p:nvSpPr>
          <p:cNvPr id="6090" name="Google Shape;6090;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w[L-1]</a:t>
            </a:r>
            <a:endParaRPr sz="1100" baseline="-25000">
              <a:latin typeface="Consolas"/>
              <a:ea typeface="Consolas"/>
              <a:cs typeface="Consolas"/>
              <a:sym typeface="Consolas"/>
            </a:endParaRPr>
          </a:p>
        </p:txBody>
      </p:sp>
      <p:sp>
        <p:nvSpPr>
          <p:cNvPr id="6091" name="Google Shape;6091;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a:t>
            </a:r>
            <a:endParaRPr sz="1100" baseline="-25000">
              <a:latin typeface="Consolas"/>
              <a:ea typeface="Consolas"/>
              <a:cs typeface="Consolas"/>
              <a:sym typeface="Consolas"/>
            </a:endParaRPr>
          </a:p>
        </p:txBody>
      </p:sp>
      <p:sp>
        <p:nvSpPr>
          <p:cNvPr id="6092" name="Google Shape;6092;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7" name="Google Shape;6097;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8" name="Google Shape;6098;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099" name="Google Shape;6099;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0" name="Google Shape;6100;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1" name="Google Shape;6101;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marL="0" lvl="0" indent="0" algn="ctr" rtl="0">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05"/>
        <p:cNvGrpSpPr/>
        <p:nvPr/>
      </p:nvGrpSpPr>
      <p:grpSpPr>
        <a:xfrm>
          <a:off x="0" y="0"/>
          <a:ext cx="0" cy="0"/>
          <a:chOff x="0" y="0"/>
          <a:chExt cx="0" cy="0"/>
        </a:xfrm>
      </p:grpSpPr>
      <p:pic>
        <p:nvPicPr>
          <p:cNvPr id="6106" name="Google Shape;6106;p60"/>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6107" name="Google Shape;6107;p60"/>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6108" name="Google Shape;6108;p60"/>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6109" name="Google Shape;6109;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0" name="Google Shape;6110;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2" name="Google Shape;6112;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3" name="Google Shape;6113;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5" name="Google Shape;6115;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6" name="Google Shape;6116;p60"/>
          <p:cNvGrpSpPr/>
          <p:nvPr/>
        </p:nvGrpSpPr>
        <p:grpSpPr>
          <a:xfrm>
            <a:off x="929750" y="3838435"/>
            <a:ext cx="829460" cy="867165"/>
            <a:chOff x="853550" y="3838435"/>
            <a:chExt cx="829460" cy="867165"/>
          </a:xfrm>
        </p:grpSpPr>
        <p:cxnSp>
          <p:nvCxnSpPr>
            <p:cNvPr id="6117" name="Google Shape;6117;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8" name="Google Shape;6118;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8" name="Google Shape;6128;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29" name="Google Shape;6129;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0" name="Google Shape;6130;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solidFill>
                  <a:srgbClr val="FF00FF"/>
                </a:solidFill>
                <a:latin typeface="Consolas"/>
                <a:ea typeface="Consolas"/>
                <a:cs typeface="Consolas"/>
                <a:sym typeface="Consolas"/>
              </a:rPr>
              <a:t>BGD</a:t>
            </a:r>
            <a:endParaRPr sz="1100">
              <a:solidFill>
                <a:srgbClr val="FF00FF"/>
              </a:solidFill>
              <a:latin typeface="Consolas"/>
              <a:ea typeface="Consolas"/>
              <a:cs typeface="Consolas"/>
              <a:sym typeface="Consolas"/>
            </a:endParaRPr>
          </a:p>
        </p:txBody>
      </p:sp>
      <p:cxnSp>
        <p:nvCxnSpPr>
          <p:cNvPr id="6131" name="Google Shape;6131;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2" name="Google Shape;6132;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4" name="Google Shape;6134;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5" name="Google Shape;6135;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7" name="Google Shape;6137;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8" name="Google Shape;6138;p60"/>
          <p:cNvGrpSpPr/>
          <p:nvPr/>
        </p:nvGrpSpPr>
        <p:grpSpPr>
          <a:xfrm rot="6975666">
            <a:off x="4489084" y="3247977"/>
            <a:ext cx="750796" cy="767793"/>
            <a:chOff x="997923" y="3838435"/>
            <a:chExt cx="685087" cy="833107"/>
          </a:xfrm>
        </p:grpSpPr>
        <p:cxnSp>
          <p:nvCxnSpPr>
            <p:cNvPr id="6139" name="Google Shape;6139;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0" name="Google Shape;614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49" name="Google Shape;6149;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0" name="Google Shape;6150;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1" name="Google Shape;6151;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55"/>
        <p:cNvGrpSpPr/>
        <p:nvPr/>
      </p:nvGrpSpPr>
      <p:grpSpPr>
        <a:xfrm>
          <a:off x="0" y="0"/>
          <a:ext cx="0" cy="0"/>
          <a:chOff x="0" y="0"/>
          <a:chExt cx="0" cy="0"/>
        </a:xfrm>
      </p:grpSpPr>
      <p:grpSp>
        <p:nvGrpSpPr>
          <p:cNvPr id="6156" name="Google Shape;6156;p61"/>
          <p:cNvGrpSpPr/>
          <p:nvPr/>
        </p:nvGrpSpPr>
        <p:grpSpPr>
          <a:xfrm>
            <a:off x="1210975" y="1309278"/>
            <a:ext cx="6907150" cy="1733100"/>
            <a:chOff x="521000" y="285753"/>
            <a:chExt cx="6907150" cy="1733100"/>
          </a:xfrm>
        </p:grpSpPr>
        <p:grpSp>
          <p:nvGrpSpPr>
            <p:cNvPr id="6157" name="Google Shape;6157;p61"/>
            <p:cNvGrpSpPr/>
            <p:nvPr/>
          </p:nvGrpSpPr>
          <p:grpSpPr>
            <a:xfrm>
              <a:off x="521000" y="285753"/>
              <a:ext cx="6372277" cy="1733100"/>
              <a:chOff x="521000" y="285753"/>
              <a:chExt cx="6372277" cy="1733100"/>
            </a:xfrm>
          </p:grpSpPr>
          <p:sp>
            <p:nvSpPr>
              <p:cNvPr id="6158" name="Google Shape;6158;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59" name="Google Shape;6159;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0" name="Google Shape;6160;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1" name="Google Shape;6161;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2" name="Google Shape;6162;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3" name="Google Shape;6163;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4" name="Google Shape;6164;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5" name="Google Shape;6165;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6" name="Google Shape;6166;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7" name="Google Shape;6167;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8" name="Google Shape;6168;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9" name="Google Shape;6169;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170" name="Google Shape;6170;p61"/>
              <p:cNvCxnSpPr>
                <a:stCxn id="6158" idx="6"/>
                <a:endCxn id="6161"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1" name="Google Shape;6171;p61"/>
              <p:cNvCxnSpPr>
                <a:stCxn id="6158" idx="6"/>
                <a:endCxn id="6162"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endCxn id="6163"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stCxn id="6159" idx="6"/>
                <a:endCxn id="6161"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59" idx="6"/>
                <a:endCxn id="6162"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59" idx="6"/>
                <a:endCxn id="6163"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1"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0" idx="6"/>
                <a:endCxn id="6162"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0" idx="6"/>
                <a:endCxn id="6163"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0" name="Google Shape;6180;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8" name="Google Shape;6198;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5" name="Google Shape;6215;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16" name="Google Shape;6216;p61"/>
              <p:cNvCxnSpPr>
                <a:stCxn id="6167" idx="6"/>
                <a:endCxn id="6215"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7" name="Google Shape;6217;p61"/>
              <p:cNvCxnSpPr>
                <a:stCxn id="6168" idx="6"/>
                <a:endCxn id="6215"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215"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19" name="Google Shape;6219;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6220" name="Google Shape;6220;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6221" name="Google Shape;6221;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22" name="Google Shape;6222;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23" name="Google Shape;6223;p61"/>
              <p:cNvCxnSpPr>
                <a:stCxn id="6167" idx="6"/>
                <a:endCxn id="6222"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4" name="Google Shape;6224;p61"/>
              <p:cNvCxnSpPr>
                <a:stCxn id="6168" idx="6"/>
                <a:endCxn id="6222"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2"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69" idx="6"/>
                <a:endCxn id="6215"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8" name="Google Shape;6228;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29" name="Google Shape;6229;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grpSp>
      <p:sp>
        <p:nvSpPr>
          <p:cNvPr id="6230" name="Google Shape;6230;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1" name="Google Shape;6231;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7"/>
          <p:cNvGrpSpPr/>
          <p:nvPr/>
        </p:nvGrpSpPr>
        <p:grpSpPr>
          <a:xfrm>
            <a:off x="2553578" y="21606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6235"/>
        <p:cNvGrpSpPr/>
        <p:nvPr/>
      </p:nvGrpSpPr>
      <p:grpSpPr>
        <a:xfrm>
          <a:off x="0" y="0"/>
          <a:ext cx="0" cy="0"/>
          <a:chOff x="0" y="0"/>
          <a:chExt cx="0" cy="0"/>
        </a:xfrm>
      </p:grpSpPr>
      <p:sp>
        <p:nvSpPr>
          <p:cNvPr id="6236" name="Google Shape;6236;p62"/>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Miscellaneous</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40"/>
        <p:cNvGrpSpPr/>
        <p:nvPr/>
      </p:nvGrpSpPr>
      <p:grpSpPr>
        <a:xfrm>
          <a:off x="0" y="0"/>
          <a:ext cx="0" cy="0"/>
          <a:chOff x="0" y="0"/>
          <a:chExt cx="0" cy="0"/>
        </a:xfrm>
      </p:grpSpPr>
      <p:sp>
        <p:nvSpPr>
          <p:cNvPr id="6241" name="Google Shape;6241;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00" name="Google Shape;6300;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1" name="Google Shape;6301;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4" name="Google Shape;6304;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5" name="Google Shape;6305;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6" name="Google Shape;6306;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7" name="Google Shape;6307;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09" name="Google Shape;6309;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1" name="Google Shape;6311;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2" name="Google Shape;6312;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4" name="Google Shape;6314;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6" name="Google Shape;6316;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7" name="Google Shape;6317;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8" name="Google Shape;6318;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19" name="Google Shape;6319;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0" name="Google Shape;6320;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1" name="Google Shape;6321;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2" name="Google Shape;6322;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3" name="Google Shape;6323;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4" name="Google Shape;6324;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8" name="Google Shape;6328;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29" name="Google Shape;6329;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5" name="Google Shape;6345;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6" name="Google Shape;6346;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7" name="Google Shape;6347;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8" name="Google Shape;6348;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49" name="Google Shape;6349;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0" name="Google Shape;6350;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1" name="Google Shape;6351;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2" name="Google Shape;6352;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3" name="Google Shape;6353;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64"/>
        <p:cNvGrpSpPr/>
        <p:nvPr/>
      </p:nvGrpSpPr>
      <p:grpSpPr>
        <a:xfrm>
          <a:off x="0" y="0"/>
          <a:ext cx="0" cy="0"/>
          <a:chOff x="0" y="0"/>
          <a:chExt cx="0" cy="0"/>
        </a:xfrm>
      </p:grpSpPr>
      <p:sp>
        <p:nvSpPr>
          <p:cNvPr id="6365" name="Google Shape;6365;p64"/>
          <p:cNvSpPr/>
          <p:nvPr/>
        </p:nvSpPr>
        <p:spPr>
          <a:xfrm rot="5400000">
            <a:off x="3092875" y="4206723"/>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6" name="Google Shape;6366;p64"/>
          <p:cNvSpPr/>
          <p:nvPr/>
        </p:nvSpPr>
        <p:spPr>
          <a:xfrm rot="5400000">
            <a:off x="3788850" y="4209872"/>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7" name="Google Shape;6367;p64"/>
          <p:cNvSpPr/>
          <p:nvPr/>
        </p:nvSpPr>
        <p:spPr>
          <a:xfrm rot="5400000">
            <a:off x="3439300" y="4209872"/>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68" name="Google Shape;6368;p64"/>
          <p:cNvSpPr/>
          <p:nvPr/>
        </p:nvSpPr>
        <p:spPr>
          <a:xfrm rot="5400000">
            <a:off x="4485025" y="4212872"/>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69" name="Google Shape;6369;p64"/>
          <p:cNvSpPr/>
          <p:nvPr/>
        </p:nvSpPr>
        <p:spPr>
          <a:xfrm rot="5400000">
            <a:off x="4135450" y="4212872"/>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70" name="Google Shape;6370;p64"/>
          <p:cNvSpPr/>
          <p:nvPr/>
        </p:nvSpPr>
        <p:spPr>
          <a:xfrm rot="5400000">
            <a:off x="5883325" y="4212872"/>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Conv3-128</a:t>
            </a:r>
            <a:endParaRPr sz="1200"/>
          </a:p>
        </p:txBody>
      </p:sp>
      <p:sp>
        <p:nvSpPr>
          <p:cNvPr id="6371" name="Google Shape;6371;p64"/>
          <p:cNvSpPr/>
          <p:nvPr/>
        </p:nvSpPr>
        <p:spPr>
          <a:xfrm rot="5400000">
            <a:off x="6232900" y="4212872"/>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2" name="Google Shape;6372;p64"/>
          <p:cNvSpPr/>
          <p:nvPr/>
        </p:nvSpPr>
        <p:spPr>
          <a:xfrm rot="5400000">
            <a:off x="4834600" y="4212872"/>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3" name="Google Shape;6373;p64"/>
          <p:cNvSpPr/>
          <p:nvPr/>
        </p:nvSpPr>
        <p:spPr>
          <a:xfrm rot="5400000">
            <a:off x="5184175" y="4212873"/>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4" name="Google Shape;6374;p64"/>
          <p:cNvSpPr/>
          <p:nvPr/>
        </p:nvSpPr>
        <p:spPr>
          <a:xfrm rot="5400000">
            <a:off x="5533750" y="4212872"/>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375" name="Google Shape;6375;p64"/>
          <p:cNvCxnSpPr>
            <a:stCxn id="6365" idx="0"/>
            <a:endCxn id="6367" idx="2"/>
          </p:cNvCxnSpPr>
          <p:nvPr/>
        </p:nvCxnSpPr>
        <p:spPr>
          <a:xfrm>
            <a:off x="3694675" y="4344273"/>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6" name="Google Shape;6376;p64"/>
          <p:cNvCxnSpPr>
            <a:stCxn id="6367" idx="0"/>
            <a:endCxn id="6367" idx="0"/>
          </p:cNvCxnSpPr>
          <p:nvPr/>
        </p:nvCxnSpPr>
        <p:spPr>
          <a:xfrm>
            <a:off x="4044250" y="4347422"/>
            <a:ext cx="0" cy="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6" idx="0"/>
            <a:endCxn id="6369" idx="2"/>
          </p:cNvCxnSpPr>
          <p:nvPr/>
        </p:nvCxnSpPr>
        <p:spPr>
          <a:xfrm>
            <a:off x="4393800" y="4347422"/>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67" idx="0"/>
          </p:cNvCxnSpPr>
          <p:nvPr/>
        </p:nvCxnSpPr>
        <p:spPr>
          <a:xfrm>
            <a:off x="4044250" y="4347422"/>
            <a:ext cx="0" cy="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7" idx="0"/>
            <a:endCxn id="6367" idx="0"/>
          </p:cNvCxnSpPr>
          <p:nvPr/>
        </p:nvCxnSpPr>
        <p:spPr>
          <a:xfrm>
            <a:off x="4044250" y="4347422"/>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6" idx="2"/>
            <a:endCxn id="6367" idx="0"/>
          </p:cNvCxnSpPr>
          <p:nvPr/>
        </p:nvCxnSpPr>
        <p:spPr>
          <a:xfrm rot="10800000">
            <a:off x="4044300" y="4347422"/>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9" idx="0"/>
            <a:endCxn id="6368" idx="2"/>
          </p:cNvCxnSpPr>
          <p:nvPr/>
        </p:nvCxnSpPr>
        <p:spPr>
          <a:xfrm>
            <a:off x="4743400" y="4350422"/>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68" idx="0"/>
            <a:endCxn id="6372" idx="2"/>
          </p:cNvCxnSpPr>
          <p:nvPr/>
        </p:nvCxnSpPr>
        <p:spPr>
          <a:xfrm>
            <a:off x="5092975" y="4350422"/>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72" idx="0"/>
            <a:endCxn id="6373" idx="2"/>
          </p:cNvCxnSpPr>
          <p:nvPr/>
        </p:nvCxnSpPr>
        <p:spPr>
          <a:xfrm>
            <a:off x="5442550" y="4350422"/>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792125" y="4350423"/>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0" idx="2"/>
          </p:cNvCxnSpPr>
          <p:nvPr/>
        </p:nvCxnSpPr>
        <p:spPr>
          <a:xfrm>
            <a:off x="6141700" y="4350422"/>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0" idx="0"/>
            <a:endCxn id="6371" idx="2"/>
          </p:cNvCxnSpPr>
          <p:nvPr/>
        </p:nvCxnSpPr>
        <p:spPr>
          <a:xfrm>
            <a:off x="6491275" y="4350422"/>
            <a:ext cx="74400" cy="0"/>
          </a:xfrm>
          <a:prstGeom prst="straightConnector1">
            <a:avLst/>
          </a:prstGeom>
          <a:noFill/>
          <a:ln w="9525" cap="flat" cmpd="sng">
            <a:solidFill>
              <a:schemeClr val="dk2"/>
            </a:solidFill>
            <a:prstDash val="solid"/>
            <a:round/>
            <a:headEnd type="none" w="med" len="med"/>
            <a:tailEnd type="none" w="med" len="med"/>
          </a:ln>
        </p:spPr>
      </p:cxnSp>
      <p:sp>
        <p:nvSpPr>
          <p:cNvPr id="6387" name="Google Shape;6387;p64"/>
          <p:cNvSpPr/>
          <p:nvPr/>
        </p:nvSpPr>
        <p:spPr>
          <a:xfrm>
            <a:off x="1579048" y="3009852"/>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Input</a:t>
            </a:r>
            <a:endParaRPr sz="1100"/>
          </a:p>
        </p:txBody>
      </p:sp>
      <p:sp>
        <p:nvSpPr>
          <p:cNvPr id="6388" name="Google Shape;6388;p64"/>
          <p:cNvSpPr/>
          <p:nvPr/>
        </p:nvSpPr>
        <p:spPr>
          <a:xfrm>
            <a:off x="1579048" y="2660279"/>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89" name="Google Shape;6389;p64"/>
          <p:cNvSpPr/>
          <p:nvPr/>
        </p:nvSpPr>
        <p:spPr>
          <a:xfrm>
            <a:off x="1579048" y="1961133"/>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0" name="Google Shape;6390;p64"/>
          <p:cNvSpPr/>
          <p:nvPr/>
        </p:nvSpPr>
        <p:spPr>
          <a:xfrm>
            <a:off x="1579048" y="231070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1" name="Google Shape;6391;p64"/>
          <p:cNvSpPr/>
          <p:nvPr/>
        </p:nvSpPr>
        <p:spPr>
          <a:xfrm>
            <a:off x="1579048" y="1611548"/>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2" name="Google Shape;6392;p64"/>
          <p:cNvSpPr/>
          <p:nvPr/>
        </p:nvSpPr>
        <p:spPr>
          <a:xfrm>
            <a:off x="1579048" y="1252771"/>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sp>
        <p:nvSpPr>
          <p:cNvPr id="6393" name="Google Shape;6393;p64"/>
          <p:cNvSpPr txBox="1"/>
          <p:nvPr/>
        </p:nvSpPr>
        <p:spPr>
          <a:xfrm rot="-3921551">
            <a:off x="1050349" y="2892224"/>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394" name="Google Shape;6394;p64"/>
          <p:cNvSpPr/>
          <p:nvPr/>
        </p:nvSpPr>
        <p:spPr>
          <a:xfrm>
            <a:off x="1579048" y="341177"/>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Softmax</a:t>
            </a:r>
            <a:endParaRPr sz="1100"/>
          </a:p>
        </p:txBody>
      </p:sp>
      <p:sp>
        <p:nvSpPr>
          <p:cNvPr id="6395" name="Google Shape;6395;p64"/>
          <p:cNvSpPr/>
          <p:nvPr/>
        </p:nvSpPr>
        <p:spPr>
          <a:xfrm>
            <a:off x="1579048" y="888327"/>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cxnSp>
        <p:nvCxnSpPr>
          <p:cNvPr id="6396" name="Google Shape;6396;p64"/>
          <p:cNvCxnSpPr>
            <a:stCxn id="6387" idx="0"/>
            <a:endCxn id="6388" idx="2"/>
          </p:cNvCxnSpPr>
          <p:nvPr/>
        </p:nvCxnSpPr>
        <p:spPr>
          <a:xfrm rot="10800000">
            <a:off x="1965598" y="2935452"/>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7" name="Google Shape;6397;p64"/>
          <p:cNvCxnSpPr>
            <a:stCxn id="6388" idx="0"/>
            <a:endCxn id="6390" idx="2"/>
          </p:cNvCxnSpPr>
          <p:nvPr/>
        </p:nvCxnSpPr>
        <p:spPr>
          <a:xfrm rot="10800000">
            <a:off x="1965598" y="25858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90" idx="0"/>
            <a:endCxn id="6390" idx="0"/>
          </p:cNvCxnSpPr>
          <p:nvPr/>
        </p:nvCxnSpPr>
        <p:spPr>
          <a:xfrm>
            <a:off x="1965598" y="2310705"/>
            <a:ext cx="0" cy="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89" idx="0"/>
            <a:endCxn id="6391" idx="2"/>
          </p:cNvCxnSpPr>
          <p:nvPr/>
        </p:nvCxnSpPr>
        <p:spPr>
          <a:xfrm rot="10800000">
            <a:off x="1965598" y="1886733"/>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0" idx="0"/>
          </p:cNvCxnSpPr>
          <p:nvPr/>
        </p:nvCxnSpPr>
        <p:spPr>
          <a:xfrm>
            <a:off x="1965598" y="2310705"/>
            <a:ext cx="0" cy="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0" idx="0"/>
            <a:endCxn id="6390" idx="0"/>
          </p:cNvCxnSpPr>
          <p:nvPr/>
        </p:nvCxnSpPr>
        <p:spPr>
          <a:xfrm>
            <a:off x="1965598" y="2310705"/>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89" idx="2"/>
            <a:endCxn id="6390" idx="0"/>
          </p:cNvCxnSpPr>
          <p:nvPr/>
        </p:nvCxnSpPr>
        <p:spPr>
          <a:xfrm>
            <a:off x="1965598" y="2236233"/>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cxnSpLocks/>
            <a:stCxn id="6391" idx="0"/>
          </p:cNvCxnSpPr>
          <p:nvPr/>
        </p:nvCxnSpPr>
        <p:spPr>
          <a:xfrm rot="10800000">
            <a:off x="1965598" y="1537148"/>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5" name="Google Shape;6405;p64"/>
          <p:cNvCxnSpPr>
            <a:stCxn id="6392" idx="0"/>
            <a:endCxn id="6395" idx="2"/>
          </p:cNvCxnSpPr>
          <p:nvPr/>
        </p:nvCxnSpPr>
        <p:spPr>
          <a:xfrm rot="10800000">
            <a:off x="1965598" y="1163371"/>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5" idx="0"/>
            <a:endCxn id="6394" idx="2"/>
          </p:cNvCxnSpPr>
          <p:nvPr/>
        </p:nvCxnSpPr>
        <p:spPr>
          <a:xfrm rot="10800000">
            <a:off x="1965598" y="616227"/>
            <a:ext cx="0" cy="272100"/>
          </a:xfrm>
          <a:prstGeom prst="straightConnector1">
            <a:avLst/>
          </a:prstGeom>
          <a:noFill/>
          <a:ln w="9525" cap="flat" cmpd="sng">
            <a:solidFill>
              <a:schemeClr val="dk2"/>
            </a:solidFill>
            <a:prstDash val="solid"/>
            <a:round/>
            <a:headEnd type="none" w="med" len="med"/>
            <a:tailEnd type="none" w="med" len="med"/>
          </a:ln>
        </p:spPr>
      </p:cxnSp>
      <p:sp>
        <p:nvSpPr>
          <p:cNvPr id="6407" name="Google Shape;6407;p64"/>
          <p:cNvSpPr txBox="1"/>
          <p:nvPr/>
        </p:nvSpPr>
        <p:spPr>
          <a:xfrm rot="-3921551">
            <a:off x="1050349" y="2206424"/>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08" name="Google Shape;6408;p64"/>
          <p:cNvSpPr txBox="1"/>
          <p:nvPr/>
        </p:nvSpPr>
        <p:spPr>
          <a:xfrm rot="-3921551">
            <a:off x="1050349" y="1444424"/>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09" name="Google Shape;6409;p64"/>
          <p:cNvSpPr txBox="1"/>
          <p:nvPr/>
        </p:nvSpPr>
        <p:spPr>
          <a:xfrm rot="-3921551">
            <a:off x="1050349" y="11052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0" name="Google Shape;6410;p64"/>
          <p:cNvSpPr txBox="1"/>
          <p:nvPr/>
        </p:nvSpPr>
        <p:spPr>
          <a:xfrm rot="1478449">
            <a:off x="3030175" y="3555920"/>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t>Layer1</a:t>
            </a:r>
            <a:endParaRPr sz="1000" dirty="0"/>
          </a:p>
        </p:txBody>
      </p:sp>
      <p:sp>
        <p:nvSpPr>
          <p:cNvPr id="6411" name="Google Shape;6411;p64"/>
          <p:cNvSpPr txBox="1"/>
          <p:nvPr/>
        </p:nvSpPr>
        <p:spPr>
          <a:xfrm rot="1478449">
            <a:off x="4782775" y="3583426"/>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12" name="Google Shape;6412;p64"/>
          <p:cNvSpPr txBox="1"/>
          <p:nvPr/>
        </p:nvSpPr>
        <p:spPr>
          <a:xfrm rot="1478449">
            <a:off x="5822069" y="3582865"/>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3" name="Google Shape;6413;p64"/>
          <p:cNvSpPr txBox="1"/>
          <p:nvPr/>
        </p:nvSpPr>
        <p:spPr>
          <a:xfrm rot="1478449">
            <a:off x="6556303" y="3555915"/>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4" name="Google Shape;6414;p64"/>
          <p:cNvSpPr/>
          <p:nvPr/>
        </p:nvSpPr>
        <p:spPr>
          <a:xfrm rot="5400000">
            <a:off x="3657700" y="1814897"/>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415" name="Google Shape;6415;p64"/>
          <p:cNvSpPr/>
          <p:nvPr/>
        </p:nvSpPr>
        <p:spPr>
          <a:xfrm rot="5400000">
            <a:off x="4007275" y="1814898"/>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6" name="Google Shape;6416;p64"/>
          <p:cNvSpPr/>
          <p:nvPr/>
        </p:nvSpPr>
        <p:spPr>
          <a:xfrm rot="5400000">
            <a:off x="4703250" y="1818047"/>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7" name="Google Shape;6417;p64"/>
          <p:cNvSpPr/>
          <p:nvPr/>
        </p:nvSpPr>
        <p:spPr>
          <a:xfrm rot="5400000">
            <a:off x="4353700" y="1818047"/>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18" name="Google Shape;6418;p64"/>
          <p:cNvSpPr/>
          <p:nvPr/>
        </p:nvSpPr>
        <p:spPr>
          <a:xfrm rot="5400000">
            <a:off x="5399425" y="1821047"/>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19" name="Google Shape;6419;p64"/>
          <p:cNvSpPr/>
          <p:nvPr/>
        </p:nvSpPr>
        <p:spPr>
          <a:xfrm rot="5400000">
            <a:off x="5049850" y="1821047"/>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20" name="Google Shape;6420;p64"/>
          <p:cNvSpPr/>
          <p:nvPr/>
        </p:nvSpPr>
        <p:spPr>
          <a:xfrm rot="5400000">
            <a:off x="6797725" y="1821047"/>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Conv3-128</a:t>
            </a:r>
            <a:endParaRPr sz="1200"/>
          </a:p>
        </p:txBody>
      </p:sp>
      <p:sp>
        <p:nvSpPr>
          <p:cNvPr id="6421" name="Google Shape;6421;p64"/>
          <p:cNvSpPr/>
          <p:nvPr/>
        </p:nvSpPr>
        <p:spPr>
          <a:xfrm rot="5400000">
            <a:off x="5749000" y="1821047"/>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2" name="Google Shape;6422;p64"/>
          <p:cNvSpPr/>
          <p:nvPr/>
        </p:nvSpPr>
        <p:spPr>
          <a:xfrm rot="5400000">
            <a:off x="6098575" y="1821048"/>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3" name="Google Shape;6423;p64"/>
          <p:cNvSpPr/>
          <p:nvPr/>
        </p:nvSpPr>
        <p:spPr>
          <a:xfrm rot="5400000">
            <a:off x="6448150" y="1821047"/>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424" name="Google Shape;6424;p64"/>
          <p:cNvCxnSpPr>
            <a:stCxn id="6414" idx="0"/>
            <a:endCxn id="6415" idx="2"/>
          </p:cNvCxnSpPr>
          <p:nvPr/>
        </p:nvCxnSpPr>
        <p:spPr>
          <a:xfrm>
            <a:off x="4259500" y="1952447"/>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5" name="Google Shape;6425;p64"/>
          <p:cNvCxnSpPr>
            <a:stCxn id="6415" idx="0"/>
            <a:endCxn id="6417" idx="2"/>
          </p:cNvCxnSpPr>
          <p:nvPr/>
        </p:nvCxnSpPr>
        <p:spPr>
          <a:xfrm>
            <a:off x="4609075" y="1952448"/>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7" idx="0"/>
            <a:endCxn id="6417" idx="0"/>
          </p:cNvCxnSpPr>
          <p:nvPr/>
        </p:nvCxnSpPr>
        <p:spPr>
          <a:xfrm>
            <a:off x="4958650" y="1955597"/>
            <a:ext cx="0" cy="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6" idx="0"/>
            <a:endCxn id="6419" idx="2"/>
          </p:cNvCxnSpPr>
          <p:nvPr/>
        </p:nvCxnSpPr>
        <p:spPr>
          <a:xfrm>
            <a:off x="5308200" y="1955597"/>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17" idx="0"/>
          </p:cNvCxnSpPr>
          <p:nvPr/>
        </p:nvCxnSpPr>
        <p:spPr>
          <a:xfrm>
            <a:off x="4958650" y="1955597"/>
            <a:ext cx="0" cy="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7" idx="0"/>
            <a:endCxn id="6417" idx="0"/>
          </p:cNvCxnSpPr>
          <p:nvPr/>
        </p:nvCxnSpPr>
        <p:spPr>
          <a:xfrm>
            <a:off x="4958650" y="1955597"/>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6" idx="2"/>
            <a:endCxn id="6417" idx="0"/>
          </p:cNvCxnSpPr>
          <p:nvPr/>
        </p:nvCxnSpPr>
        <p:spPr>
          <a:xfrm rot="10800000">
            <a:off x="4958700" y="1955597"/>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9" idx="0"/>
            <a:endCxn id="6418" idx="2"/>
          </p:cNvCxnSpPr>
          <p:nvPr/>
        </p:nvCxnSpPr>
        <p:spPr>
          <a:xfrm>
            <a:off x="5657800" y="1958597"/>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18" idx="0"/>
            <a:endCxn id="6421" idx="2"/>
          </p:cNvCxnSpPr>
          <p:nvPr/>
        </p:nvCxnSpPr>
        <p:spPr>
          <a:xfrm>
            <a:off x="6007375" y="1958597"/>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21" idx="0"/>
            <a:endCxn id="6422" idx="2"/>
          </p:cNvCxnSpPr>
          <p:nvPr/>
        </p:nvCxnSpPr>
        <p:spPr>
          <a:xfrm>
            <a:off x="6356950" y="1958597"/>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706525" y="1958598"/>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0" idx="2"/>
          </p:cNvCxnSpPr>
          <p:nvPr/>
        </p:nvCxnSpPr>
        <p:spPr>
          <a:xfrm>
            <a:off x="7056100" y="1958597"/>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cxnSpLocks/>
            <a:stCxn id="6420" idx="0"/>
          </p:cNvCxnSpPr>
          <p:nvPr/>
        </p:nvCxnSpPr>
        <p:spPr>
          <a:xfrm>
            <a:off x="7405675" y="1958597"/>
            <a:ext cx="74400" cy="0"/>
          </a:xfrm>
          <a:prstGeom prst="straightConnector1">
            <a:avLst/>
          </a:prstGeom>
          <a:noFill/>
          <a:ln w="9525" cap="flat" cmpd="sng">
            <a:solidFill>
              <a:schemeClr val="dk2"/>
            </a:solidFill>
            <a:prstDash val="solid"/>
            <a:round/>
            <a:headEnd type="none" w="med" len="med"/>
            <a:tailEnd type="none" w="med" len="med"/>
          </a:ln>
        </p:spPr>
      </p:cxnSp>
      <p:sp>
        <p:nvSpPr>
          <p:cNvPr id="6438" name="Google Shape;6438;p64"/>
          <p:cNvSpPr txBox="1"/>
          <p:nvPr/>
        </p:nvSpPr>
        <p:spPr>
          <a:xfrm rot="1478449">
            <a:off x="3944575" y="1164095"/>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39" name="Google Shape;6439;p64"/>
          <p:cNvSpPr txBox="1"/>
          <p:nvPr/>
        </p:nvSpPr>
        <p:spPr>
          <a:xfrm rot="1478449">
            <a:off x="5697175" y="119160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40" name="Google Shape;6440;p64"/>
          <p:cNvSpPr txBox="1"/>
          <p:nvPr/>
        </p:nvSpPr>
        <p:spPr>
          <a:xfrm rot="1478449">
            <a:off x="6736469" y="1191040"/>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41" name="Google Shape;6441;p64"/>
          <p:cNvSpPr/>
          <p:nvPr/>
        </p:nvSpPr>
        <p:spPr>
          <a:xfrm rot="5400000">
            <a:off x="6582475" y="4212872"/>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2" name="Google Shape;6442;p64"/>
          <p:cNvCxnSpPr/>
          <p:nvPr/>
        </p:nvCxnSpPr>
        <p:spPr>
          <a:xfrm>
            <a:off x="6840888" y="4344272"/>
            <a:ext cx="74400" cy="0"/>
          </a:xfrm>
          <a:prstGeom prst="straightConnector1">
            <a:avLst/>
          </a:prstGeom>
          <a:noFill/>
          <a:ln w="9525" cap="flat" cmpd="sng">
            <a:solidFill>
              <a:schemeClr val="dk2"/>
            </a:solidFill>
            <a:prstDash val="solid"/>
            <a:round/>
            <a:headEnd type="none" w="med" len="med"/>
            <a:tailEnd type="none" w="med" len="med"/>
          </a:ln>
        </p:spPr>
      </p:cxnSp>
      <p:sp>
        <p:nvSpPr>
          <p:cNvPr id="6443" name="Google Shape;6443;p64"/>
          <p:cNvSpPr/>
          <p:nvPr/>
        </p:nvSpPr>
        <p:spPr>
          <a:xfrm rot="5400000">
            <a:off x="6932050" y="4206722"/>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44" name="Google Shape;6444;p64"/>
          <p:cNvCxnSpPr/>
          <p:nvPr/>
        </p:nvCxnSpPr>
        <p:spPr>
          <a:xfrm>
            <a:off x="7190413" y="4344272"/>
            <a:ext cx="74400" cy="0"/>
          </a:xfrm>
          <a:prstGeom prst="straightConnector1">
            <a:avLst/>
          </a:prstGeom>
          <a:noFill/>
          <a:ln w="9525" cap="flat" cmpd="sng">
            <a:solidFill>
              <a:schemeClr val="dk2"/>
            </a:solidFill>
            <a:prstDash val="solid"/>
            <a:round/>
            <a:headEnd type="none" w="med" len="med"/>
            <a:tailEnd type="none" w="med" len="med"/>
          </a:ln>
        </p:spPr>
      </p:cxnSp>
      <p:sp>
        <p:nvSpPr>
          <p:cNvPr id="6445" name="Google Shape;6445;p64"/>
          <p:cNvSpPr/>
          <p:nvPr/>
        </p:nvSpPr>
        <p:spPr>
          <a:xfrm rot="5400000">
            <a:off x="7147300" y="1821047"/>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46" name="Google Shape;6446;p64"/>
          <p:cNvSpPr/>
          <p:nvPr/>
        </p:nvSpPr>
        <p:spPr>
          <a:xfrm rot="5400000">
            <a:off x="7496875" y="1821047"/>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7" name="Google Shape;6447;p64"/>
          <p:cNvCxnSpPr/>
          <p:nvPr/>
        </p:nvCxnSpPr>
        <p:spPr>
          <a:xfrm>
            <a:off x="7755288" y="1952447"/>
            <a:ext cx="74400" cy="0"/>
          </a:xfrm>
          <a:prstGeom prst="straightConnector1">
            <a:avLst/>
          </a:prstGeom>
          <a:noFill/>
          <a:ln w="9525" cap="flat" cmpd="sng">
            <a:solidFill>
              <a:schemeClr val="dk2"/>
            </a:solidFill>
            <a:prstDash val="solid"/>
            <a:round/>
            <a:headEnd type="none" w="med" len="med"/>
            <a:tailEnd type="none" w="med" len="med"/>
          </a:ln>
        </p:spPr>
      </p:cxnSp>
      <p:sp>
        <p:nvSpPr>
          <p:cNvPr id="6448" name="Google Shape;6448;p64"/>
          <p:cNvSpPr/>
          <p:nvPr/>
        </p:nvSpPr>
        <p:spPr>
          <a:xfrm rot="5400000">
            <a:off x="7846450" y="1814897"/>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49" name="Google Shape;6449;p64"/>
          <p:cNvCxnSpPr/>
          <p:nvPr/>
        </p:nvCxnSpPr>
        <p:spPr>
          <a:xfrm>
            <a:off x="8104813" y="1952447"/>
            <a:ext cx="74400" cy="0"/>
          </a:xfrm>
          <a:prstGeom prst="straightConnector1">
            <a:avLst/>
          </a:prstGeom>
          <a:noFill/>
          <a:ln w="9525" cap="flat" cmpd="sng">
            <a:solidFill>
              <a:schemeClr val="dk2"/>
            </a:solidFill>
            <a:prstDash val="solid"/>
            <a:round/>
            <a:headEnd type="none" w="med" len="med"/>
            <a:tailEnd type="none" w="med" len="med"/>
          </a:ln>
        </p:spPr>
      </p:cxnSp>
      <p:sp>
        <p:nvSpPr>
          <p:cNvPr id="6450" name="Google Shape;6450;p64"/>
          <p:cNvSpPr txBox="1"/>
          <p:nvPr/>
        </p:nvSpPr>
        <p:spPr>
          <a:xfrm rot="1478449">
            <a:off x="7449769" y="1191040"/>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54"/>
        <p:cNvGrpSpPr/>
        <p:nvPr/>
      </p:nvGrpSpPr>
      <p:grpSpPr>
        <a:xfrm>
          <a:off x="0" y="0"/>
          <a:ext cx="0" cy="0"/>
          <a:chOff x="0" y="0"/>
          <a:chExt cx="0" cy="0"/>
        </a:xfrm>
      </p:grpSpPr>
      <p:sp>
        <p:nvSpPr>
          <p:cNvPr id="6455" name="Google Shape;6455;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56" name="Google Shape;6456;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7" name="Google Shape;6457;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8" name="Google Shape;6458;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convolutions</a:t>
            </a:r>
            <a:endParaRPr sz="1000"/>
          </a:p>
        </p:txBody>
      </p:sp>
      <p:sp>
        <p:nvSpPr>
          <p:cNvPr id="6459" name="Google Shape;6459;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0" name="Google Shape;6460;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5x5 convolutions</a:t>
            </a:r>
            <a:endParaRPr sz="1000"/>
          </a:p>
        </p:txBody>
      </p:sp>
      <p:sp>
        <p:nvSpPr>
          <p:cNvPr id="6461" name="Google Shape;6461;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max pooling</a:t>
            </a:r>
            <a:endParaRPr sz="1000"/>
          </a:p>
        </p:txBody>
      </p:sp>
      <p:sp>
        <p:nvSpPr>
          <p:cNvPr id="6462" name="Google Shape;6462;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3" name="Google Shape;6463;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64" name="Google Shape;6464;p65"/>
          <p:cNvCxnSpPr>
            <a:stCxn id="6455" idx="0"/>
            <a:endCxn id="6457"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5" name="Google Shape;6465;p65"/>
          <p:cNvCxnSpPr>
            <a:stCxn id="6455" idx="0"/>
            <a:endCxn id="6456"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6" name="Google Shape;6466;p65"/>
          <p:cNvCxnSpPr>
            <a:stCxn id="6455" idx="0"/>
            <a:endCxn id="6459"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7" name="Google Shape;6467;p65"/>
          <p:cNvCxnSpPr>
            <a:stCxn id="6455" idx="0"/>
            <a:endCxn id="6461"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7" idx="0"/>
            <a:endCxn id="6458"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69" name="Google Shape;6469;p65"/>
          <p:cNvCxnSpPr>
            <a:stCxn id="6459" idx="0"/>
            <a:endCxn id="6460"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1" idx="0"/>
            <a:endCxn id="6462"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56" idx="0"/>
            <a:endCxn id="6463"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2" name="Google Shape;6472;p65"/>
          <p:cNvCxnSpPr>
            <a:stCxn id="6458" idx="0"/>
            <a:endCxn id="6463"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3" name="Google Shape;6473;p65"/>
          <p:cNvCxnSpPr>
            <a:stCxn id="6460" idx="0"/>
            <a:endCxn id="6463"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2" idx="0"/>
            <a:endCxn id="6463"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78"/>
        <p:cNvGrpSpPr/>
        <p:nvPr/>
      </p:nvGrpSpPr>
      <p:grpSpPr>
        <a:xfrm>
          <a:off x="0" y="0"/>
          <a:ext cx="0" cy="0"/>
          <a:chOff x="0" y="0"/>
          <a:chExt cx="0" cy="0"/>
        </a:xfrm>
      </p:grpSpPr>
      <p:sp>
        <p:nvSpPr>
          <p:cNvPr id="6479" name="Google Shape;6479;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80" name="Google Shape;6480;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 </a:t>
            </a:r>
            <a:endParaRPr sz="1000"/>
          </a:p>
          <a:p>
            <a:pPr marL="0" lvl="0" indent="0" algn="ctr" rtl="0">
              <a:spcBef>
                <a:spcPts val="0"/>
              </a:spcBef>
              <a:spcAft>
                <a:spcPts val="0"/>
              </a:spcAft>
              <a:buNone/>
            </a:pPr>
            <a:r>
              <a:rPr lang="en" sz="1000"/>
              <a:t>1 padding</a:t>
            </a:r>
            <a:endParaRPr sz="1000"/>
          </a:p>
        </p:txBody>
      </p:sp>
      <p:sp>
        <p:nvSpPr>
          <p:cNvPr id="6481" name="Google Shape;6481;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1x5 conv,</a:t>
            </a:r>
            <a:endParaRPr sz="1000"/>
          </a:p>
          <a:p>
            <a:pPr marL="0" lvl="0" indent="0" algn="ctr" rtl="0">
              <a:spcBef>
                <a:spcPts val="0"/>
              </a:spcBef>
              <a:spcAft>
                <a:spcPts val="0"/>
              </a:spcAft>
              <a:buNone/>
            </a:pPr>
            <a:r>
              <a:rPr lang="en" sz="1000"/>
              <a:t>2 padding</a:t>
            </a:r>
            <a:endParaRPr sz="1000"/>
          </a:p>
        </p:txBody>
      </p:sp>
      <p:sp>
        <p:nvSpPr>
          <p:cNvPr id="6482" name="Google Shape;6482;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3" name="Google Shape;6483;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1x7 conv,</a:t>
            </a:r>
            <a:endParaRPr sz="1000"/>
          </a:p>
          <a:p>
            <a:pPr marL="0" lvl="0" indent="0" algn="ctr" rtl="0">
              <a:spcBef>
                <a:spcPts val="0"/>
              </a:spcBef>
              <a:spcAft>
                <a:spcPts val="0"/>
              </a:spcAft>
              <a:buNone/>
            </a:pPr>
            <a:r>
              <a:rPr lang="en" sz="1000"/>
              <a:t>3 padding</a:t>
            </a:r>
            <a:endParaRPr sz="1000"/>
          </a:p>
        </p:txBody>
      </p:sp>
      <p:sp>
        <p:nvSpPr>
          <p:cNvPr id="6484" name="Google Shape;6484;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85" name="Google Shape;6485;p66"/>
          <p:cNvCxnSpPr>
            <a:stCxn id="6484" idx="0"/>
            <a:endCxn id="6486"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7" name="Google Shape;6487;p66"/>
          <p:cNvCxnSpPr>
            <a:stCxn id="6484" idx="0"/>
            <a:endCxn id="6483"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8" name="Google Shape;6488;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6" name="Google Shape;6486;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cxnSp>
        <p:nvCxnSpPr>
          <p:cNvPr id="6489" name="Google Shape;6489;p66"/>
          <p:cNvCxnSpPr>
            <a:stCxn id="6480" idx="2"/>
            <a:endCxn id="6488"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0" name="Google Shape;6490;p66"/>
          <p:cNvCxnSpPr>
            <a:stCxn id="6488" idx="2"/>
            <a:endCxn id="6486"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2" idx="2"/>
            <a:endCxn id="6481"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1" idx="2"/>
            <a:endCxn id="6484"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79" idx="2"/>
            <a:endCxn id="6480"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4" name="Google Shape;6494;p66"/>
          <p:cNvCxnSpPr>
            <a:stCxn id="6479" idx="2"/>
            <a:endCxn id="6482"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5" name="Google Shape;6495;p66"/>
          <p:cNvCxnSpPr>
            <a:stCxn id="6479" idx="2"/>
            <a:endCxn id="6483"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99"/>
        <p:cNvGrpSpPr/>
        <p:nvPr/>
      </p:nvGrpSpPr>
      <p:grpSpPr>
        <a:xfrm>
          <a:off x="0" y="0"/>
          <a:ext cx="0" cy="0"/>
          <a:chOff x="0" y="0"/>
          <a:chExt cx="0" cy="0"/>
        </a:xfrm>
      </p:grpSpPr>
      <p:sp>
        <p:nvSpPr>
          <p:cNvPr id="6500" name="Google Shape;6500;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501" name="Google Shape;6501;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02" name="Google Shape;6502;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3" name="Google Shape;6503;p67"/>
          <p:cNvCxnSpPr>
            <a:stCxn id="6500" idx="0"/>
            <a:endCxn id="6501"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4" name="Google Shape;6504;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7" name="Google Shape;6507;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8" name="Google Shape;6508;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9" name="Google Shape;6509;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1" name="Google Shape;6511;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2" name="Google Shape;6512;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3" name="Google Shape;6513;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5" name="Google Shape;6515;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6" name="Google Shape;6516;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7" name="Google Shape;6517;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8" name="Google Shape;6518;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9" name="Google Shape;6519;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a:stCxn id="6526" idx="0"/>
            <a:endCxn id="6507"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7" name="Google Shape;6527;p67"/>
          <p:cNvCxnSpPr>
            <a:stCxn id="6507" idx="0"/>
            <a:endCxn id="6515"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15" idx="0"/>
            <a:endCxn id="6516"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a:stCxn id="6502" idx="2"/>
            <a:endCxn id="6533"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4" name="Google Shape;6534;p67"/>
          <p:cNvCxnSpPr>
            <a:stCxn id="6533" idx="2"/>
            <a:endCxn id="6501"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5" name="Google Shape;6535;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36" name="Google Shape;6536;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37" name="Google Shape;6537;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8" name="Google Shape;6538;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a:stCxn id="6536"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endCxn id="6535"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5" name="Google Shape;6545;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46" name="Google Shape;6546;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7" name="Google Shape;6547;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8" name="Google Shape;6548;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9" name="Google Shape;6549;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0" name="Google Shape;6550;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1" name="Google Shape;6551;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4" name="Google Shape;6554;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5" name="Google Shape;6555;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6" name="Google Shape;6556;p67"/>
          <p:cNvCxnSpPr>
            <a:stCxn id="6557" idx="0"/>
            <a:endCxn id="6554"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8" name="Google Shape;6558;p67"/>
          <p:cNvCxnSpPr>
            <a:stCxn id="6554" idx="0"/>
            <a:endCxn id="6555"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59" name="Google Shape;6559;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0" name="Google Shape;6560;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1" name="Google Shape;6561;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62" name="Google Shape;6562;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cxnSp>
        <p:nvCxnSpPr>
          <p:cNvPr id="6563" name="Google Shape;6563;p67"/>
          <p:cNvCxnSpPr>
            <a:stCxn id="6561" idx="0"/>
            <a:endCxn id="6562"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4" name="Google Shape;6564;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65" name="Google Shape;6565;p67"/>
          <p:cNvCxnSpPr>
            <a:stCxn id="6547" idx="3"/>
            <a:endCxn id="6559"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6" name="Google Shape;6566;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7" name="Google Shape;6567;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8" name="Google Shape;6568;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69" name="Google Shape;6569;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sp>
        <p:nvSpPr>
          <p:cNvPr id="6570" name="Google Shape;6570;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71" name="Google Shape;6571;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72" name="Google Shape;6572;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3" name="Google Shape;6573;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4" name="Google Shape;6574;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75" name="Google Shape;6575;p67"/>
          <p:cNvCxnSpPr>
            <a:stCxn id="6550" idx="1"/>
            <a:endCxn id="6570"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6" name="Google Shape;6576;p67"/>
          <p:cNvCxnSpPr>
            <a:stCxn id="6535" idx="2"/>
            <a:endCxn id="6502"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7" name="Google Shape;6577;p67"/>
          <p:cNvCxnSpPr>
            <a:stCxn id="6545" idx="2"/>
            <a:endCxn id="6536"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8" name="Google Shape;6578;p67"/>
          <p:cNvCxnSpPr>
            <a:stCxn id="6516" idx="0"/>
            <a:endCxn id="6511"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79" name="Google Shape;6579;p67"/>
          <p:cNvCxnSpPr>
            <a:stCxn id="6511" idx="0"/>
            <a:endCxn id="6546"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0" name="Google Shape;6580;p67"/>
          <p:cNvCxnSpPr>
            <a:stCxn id="6546" idx="0"/>
            <a:endCxn id="6547"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5" idx="0"/>
            <a:endCxn id="6566"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5" name="Google Shape;6585;p67"/>
          <p:cNvCxnSpPr>
            <a:stCxn id="6570" idx="0"/>
            <a:endCxn id="6571"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89" name="Google Shape;6589;p67"/>
          <p:cNvCxnSpPr>
            <a:stCxn id="6566" idx="0"/>
            <a:endCxn id="6567"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2" name="Google Shape;6592;p67"/>
          <p:cNvCxnSpPr>
            <a:stCxn id="6559" idx="0"/>
            <a:endCxn id="6560"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4" name="Google Shape;6594;p67"/>
          <p:cNvCxnSpPr>
            <a:stCxn id="6562" idx="0"/>
            <a:endCxn id="6564"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5" name="Google Shape;6595;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6" name="Google Shape;6596;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7" name="Google Shape;6597;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8" name="Google Shape;6598;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9" name="Google Shape;6599;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600" name="Google Shape;6600;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ConvTranspose2d</a:t>
            </a:r>
            <a:endParaRPr sz="1200"/>
          </a:p>
        </p:txBody>
      </p:sp>
      <p:sp>
        <p:nvSpPr>
          <p:cNvPr id="6601" name="Google Shape;6601;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02" name="Google Shape;6602;p67"/>
          <p:cNvCxnSpPr>
            <a:stCxn id="6599" idx="0"/>
            <a:endCxn id="6600"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3" name="Google Shape;6603;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a:stCxn id="6601"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endCxn id="6600"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1" name="Google Shape;6611;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612" name="Google Shape;6612;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13" name="Google Shape;6613;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4" name="Google Shape;6614;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a:stCxn id="6612"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endCxn id="6611"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stCxn id="6611" idx="2"/>
            <a:endCxn id="6601"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2" name="Google Shape;6622;p67"/>
          <p:cNvCxnSpPr>
            <a:endCxn id="6612"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26"/>
        <p:cNvGrpSpPr/>
        <p:nvPr/>
      </p:nvGrpSpPr>
      <p:grpSpPr>
        <a:xfrm>
          <a:off x="0" y="0"/>
          <a:ext cx="0" cy="0"/>
          <a:chOff x="0" y="0"/>
          <a:chExt cx="0" cy="0"/>
        </a:xfrm>
      </p:grpSpPr>
      <p:sp>
        <p:nvSpPr>
          <p:cNvPr id="6627" name="Google Shape;6627;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28" name="Google Shape;6628;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29" name="Google Shape;6629;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0" name="Google Shape;6630;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1" name="Google Shape;6631;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2" name="Google Shape;6632;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3" name="Google Shape;6633;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34" name="Google Shape;6634;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5" name="Google Shape;6635;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36" name="Google Shape;6636;p68"/>
          <p:cNvCxnSpPr>
            <a:stCxn id="6627" idx="0"/>
            <a:endCxn id="6629"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7" name="Google Shape;6637;p68"/>
          <p:cNvCxnSpPr>
            <a:stCxn id="6627" idx="0"/>
            <a:endCxn id="6628"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8" name="Google Shape;6638;p68"/>
          <p:cNvCxnSpPr>
            <a:stCxn id="6627" idx="0"/>
            <a:endCxn id="6631"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39" name="Google Shape;6639;p68"/>
          <p:cNvCxnSpPr>
            <a:stCxn id="6627" idx="0"/>
            <a:endCxn id="6633"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0" name="Google Shape;6640;p68"/>
          <p:cNvCxnSpPr>
            <a:stCxn id="6629" idx="0"/>
            <a:endCxn id="6630"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1" name="Google Shape;6641;p68"/>
          <p:cNvCxnSpPr>
            <a:stCxn id="6631" idx="0"/>
            <a:endCxn id="6632"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2" name="Google Shape;6642;p68"/>
          <p:cNvCxnSpPr>
            <a:stCxn id="6633" idx="0"/>
            <a:endCxn id="6634"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3" name="Google Shape;6643;p68"/>
          <p:cNvCxnSpPr>
            <a:stCxn id="6628" idx="0"/>
            <a:endCxn id="6635"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4" name="Google Shape;6644;p68"/>
          <p:cNvCxnSpPr>
            <a:stCxn id="6630" idx="0"/>
            <a:endCxn id="6635"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5" name="Google Shape;6645;p68"/>
          <p:cNvCxnSpPr>
            <a:stCxn id="6632" idx="0"/>
            <a:endCxn id="6646"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7" name="Google Shape;6647;p68"/>
          <p:cNvCxnSpPr>
            <a:stCxn id="6634" idx="0"/>
            <a:endCxn id="6635"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6" name="Google Shape;6646;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cxnSp>
        <p:nvCxnSpPr>
          <p:cNvPr id="6648" name="Google Shape;6648;p68"/>
          <p:cNvCxnSpPr>
            <a:stCxn id="6646" idx="0"/>
            <a:endCxn id="6635"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49" name="Google Shape;6649;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50" name="Google Shape;6650;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1" name="Google Shape;6651;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2" name="Google Shape;6652;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3" name="Google Shape;6653;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54" name="Google Shape;6654;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55" name="Google Shape;6655;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6" name="Google Shape;6656;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57" name="Google Shape;6657;p68"/>
          <p:cNvCxnSpPr>
            <a:stCxn id="6649" idx="0"/>
            <a:endCxn id="6651"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8" name="Google Shape;6658;p68"/>
          <p:cNvCxnSpPr>
            <a:stCxn id="6649" idx="0"/>
            <a:endCxn id="6650"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59" name="Google Shape;6659;p68"/>
          <p:cNvCxnSpPr>
            <a:stCxn id="6649" idx="0"/>
            <a:endCxn id="6652"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0" name="Google Shape;6660;p68"/>
          <p:cNvCxnSpPr>
            <a:stCxn id="6649" idx="0"/>
            <a:endCxn id="6654"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1" name="Google Shape;6661;p68"/>
          <p:cNvCxnSpPr>
            <a:stCxn id="6651" idx="0"/>
            <a:endCxn id="6662"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3" name="Google Shape;6663;p68"/>
          <p:cNvCxnSpPr>
            <a:stCxn id="6652" idx="0"/>
            <a:endCxn id="6653"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4" name="Google Shape;6664;p68"/>
          <p:cNvCxnSpPr>
            <a:stCxn id="6654" idx="0"/>
            <a:endCxn id="6655"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5" name="Google Shape;6665;p68"/>
          <p:cNvCxnSpPr>
            <a:stCxn id="6650" idx="0"/>
            <a:endCxn id="6656"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3" idx="0"/>
            <a:endCxn id="6667"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8" name="Google Shape;6668;p68"/>
          <p:cNvCxnSpPr>
            <a:stCxn id="6655" idx="0"/>
            <a:endCxn id="6656"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7" name="Google Shape;6667;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cxnSp>
        <p:nvCxnSpPr>
          <p:cNvPr id="6669" name="Google Shape;6669;p68"/>
          <p:cNvCxnSpPr>
            <a:stCxn id="6667" idx="0"/>
            <a:endCxn id="6656"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0" name="Google Shape;6670;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sp>
        <p:nvSpPr>
          <p:cNvPr id="6671" name="Google Shape;6671;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sp>
        <p:nvSpPr>
          <p:cNvPr id="6662" name="Google Shape;6662;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cxnSp>
        <p:nvCxnSpPr>
          <p:cNvPr id="6672" name="Google Shape;6672;p68"/>
          <p:cNvCxnSpPr>
            <a:stCxn id="6651" idx="0"/>
            <a:endCxn id="6671"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3" name="Google Shape;6673;p68"/>
          <p:cNvCxnSpPr>
            <a:stCxn id="6671"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4" name="Google Shape;6674;p68"/>
          <p:cNvCxnSpPr>
            <a:stCxn id="6662" idx="0"/>
            <a:endCxn id="6656"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5" name="Google Shape;6675;p68"/>
          <p:cNvCxnSpPr>
            <a:stCxn id="6653" idx="0"/>
            <a:endCxn id="6670"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6" name="Google Shape;6676;p68"/>
          <p:cNvCxnSpPr>
            <a:stCxn id="6670" idx="0"/>
            <a:endCxn id="6656"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7" name="Google Shape;6677;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8" name="Google Shape;6678;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82"/>
        <p:cNvGrpSpPr/>
        <p:nvPr/>
      </p:nvGrpSpPr>
      <p:grpSpPr>
        <a:xfrm>
          <a:off x="0" y="0"/>
          <a:ext cx="0" cy="0"/>
          <a:chOff x="0" y="0"/>
          <a:chExt cx="0" cy="0"/>
        </a:xfrm>
      </p:grpSpPr>
      <p:sp>
        <p:nvSpPr>
          <p:cNvPr id="6683" name="Google Shape;6683;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684" name="Google Shape;6684;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685" name="Google Shape;6685;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686" name="Google Shape;6686;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89" name="Google Shape;6689;p69"/>
          <p:cNvCxnSpPr>
            <a:stCxn id="6688" idx="0"/>
            <a:endCxn id="6686"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0" name="Google Shape;6690;p69"/>
          <p:cNvCxnSpPr>
            <a:stCxn id="6686" idx="0"/>
            <a:endCxn id="6687"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1" name="Google Shape;6691;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2" name="Google Shape;6692;p69"/>
          <p:cNvCxnSpPr>
            <a:stCxn id="6687" idx="0"/>
            <a:endCxn id="6691"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3" name="Google Shape;6693;p69"/>
          <p:cNvCxnSpPr>
            <a:stCxn id="6688" idx="6"/>
            <a:endCxn id="6683"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4" name="Google Shape;6694;p69"/>
          <p:cNvCxnSpPr>
            <a:stCxn id="6683" idx="3"/>
            <a:endCxn id="6686"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6" idx="6"/>
            <a:endCxn id="6684"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4" idx="3"/>
            <a:endCxn id="6687"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7" idx="6"/>
            <a:endCxn id="6685"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5" idx="3"/>
            <a:endCxn id="6691"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91"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0" name="Google Shape;6700;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01" name="Google Shape;6701;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02" name="Google Shape;6702;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703" name="Google Shape;6703;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06" name="Google Shape;6706;p69"/>
          <p:cNvCxnSpPr>
            <a:stCxn id="6705" idx="0"/>
            <a:endCxn id="6703"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7" name="Google Shape;6707;p69"/>
          <p:cNvCxnSpPr>
            <a:stCxn id="6703" idx="0"/>
            <a:endCxn id="6704"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8" name="Google Shape;6708;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09" name="Google Shape;6709;p69"/>
          <p:cNvCxnSpPr>
            <a:stCxn id="6704" idx="0"/>
            <a:endCxn id="6708"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0" name="Google Shape;6710;p69"/>
          <p:cNvCxnSpPr>
            <a:stCxn id="6705" idx="6"/>
            <a:endCxn id="6700"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1" name="Google Shape;6711;p69"/>
          <p:cNvCxnSpPr>
            <a:stCxn id="6700" idx="3"/>
            <a:endCxn id="6703"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3" idx="6"/>
            <a:endCxn id="6701"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1" idx="3"/>
            <a:endCxn id="6704"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4" idx="6"/>
            <a:endCxn id="6702"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2" idx="3"/>
            <a:endCxn id="6708"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8"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7" name="Google Shape;6717;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18" name="Google Shape;6718;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19" name="Google Shape;6719;p69"/>
          <p:cNvCxnSpPr>
            <a:stCxn id="6717" idx="3"/>
            <a:endCxn id="6718"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0" name="Google Shape;6720;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1" name="Google Shape;6721;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2" name="Google Shape;6722;p69"/>
          <p:cNvCxnSpPr>
            <a:stCxn id="6720" idx="3"/>
            <a:endCxn id="6721"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3" name="Google Shape;6723;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4" name="Google Shape;6724;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5" name="Google Shape;6725;p69"/>
          <p:cNvCxnSpPr>
            <a:stCxn id="6723" idx="3"/>
            <a:endCxn id="6724"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6" name="Google Shape;6726;p69"/>
          <p:cNvCxnSpPr>
            <a:endCxn id="6718"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7" name="Google Shape;6727;p69"/>
          <p:cNvCxnSpPr>
            <a:stCxn id="6705" idx="0"/>
            <a:endCxn id="6721"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8" name="Google Shape;6728;p69"/>
          <p:cNvCxnSpPr>
            <a:stCxn id="6705" idx="0"/>
            <a:endCxn id="6724"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29" name="Google Shape;6729;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30" name="Google Shape;6730;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31" name="Google Shape;6731;p69"/>
          <p:cNvCxnSpPr>
            <a:stCxn id="6718" idx="6"/>
            <a:endCxn id="6704"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2" name="Google Shape;6732;p69"/>
          <p:cNvCxnSpPr>
            <a:stCxn id="6721" idx="6"/>
            <a:endCxn id="6729"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3" name="Google Shape;6733;p69"/>
          <p:cNvCxnSpPr>
            <a:stCxn id="6729" idx="3"/>
            <a:endCxn id="6730"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24" idx="6"/>
            <a:endCxn id="6730"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5" name="Google Shape;6735;p69"/>
          <p:cNvCxnSpPr>
            <a:stCxn id="6730" idx="6"/>
            <a:endCxn id="6708"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05" idx="0"/>
            <a:endCxn id="6717"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5" idx="0"/>
            <a:endCxn id="6720"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5" idx="0"/>
            <a:endCxn id="6723"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39" name="Google Shape;6739;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0" name="Google Shape;6740;p69"/>
          <p:cNvCxnSpPr>
            <a:endCxn id="6739"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1" name="Google Shape;6741;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42" name="Google Shape;6742;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43" name="Google Shape;6743;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44" name="Google Shape;6744;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5" name="Google Shape;6745;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a:t>
            </a:r>
            <a:endParaRPr sz="1200"/>
          </a:p>
        </p:txBody>
      </p:sp>
      <p:sp>
        <p:nvSpPr>
          <p:cNvPr id="6746" name="Google Shape;6746;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7" name="Google Shape;6747;p69"/>
          <p:cNvCxnSpPr>
            <a:endCxn id="6746"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8" name="Google Shape;6748;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49" name="Google Shape;6749;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50" name="Google Shape;6750;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51" name="Google Shape;6751;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2" name="Google Shape;6752;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y=F(x)+x</a:t>
            </a:r>
            <a:endParaRPr sz="1200"/>
          </a:p>
        </p:txBody>
      </p:sp>
      <p:sp>
        <p:nvSpPr>
          <p:cNvPr id="6753" name="Google Shape;6753;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4" name="Google Shape;6754;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5" name="Google Shape;6755;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7" name="Google Shape;6757;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 </a:t>
            </a:r>
            <a:endParaRPr sz="1200"/>
          </a:p>
          <a:p>
            <a:pPr marL="0" lvl="0" indent="0" algn="l" rtl="0">
              <a:spcBef>
                <a:spcPts val="0"/>
              </a:spcBef>
              <a:spcAft>
                <a:spcPts val="0"/>
              </a:spcAft>
              <a:buNone/>
            </a:pPr>
            <a:r>
              <a:rPr lang="en" sz="1200"/>
              <a:t>identity</a:t>
            </a:r>
            <a:endParaRPr sz="1200"/>
          </a:p>
        </p:txBody>
      </p:sp>
      <p:cxnSp>
        <p:nvCxnSpPr>
          <p:cNvPr id="6758" name="Google Shape;6758;p69"/>
          <p:cNvCxnSpPr>
            <a:stCxn id="6753"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59" name="Google Shape;6759;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63"/>
        <p:cNvGrpSpPr/>
        <p:nvPr/>
      </p:nvGrpSpPr>
      <p:grpSpPr>
        <a:xfrm>
          <a:off x="0" y="0"/>
          <a:ext cx="0" cy="0"/>
          <a:chOff x="0" y="0"/>
          <a:chExt cx="0" cy="0"/>
        </a:xfrm>
      </p:grpSpPr>
      <p:sp>
        <p:nvSpPr>
          <p:cNvPr id="6764" name="Google Shape;6764;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765" name="Google Shape;6765;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766" name="Google Shape;6766;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767" name="Google Shape;6767;p70"/>
          <p:cNvCxnSpPr>
            <a:stCxn id="6764" idx="0"/>
            <a:endCxn id="6765"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8" name="Google Shape;6768;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a:stCxn id="6766"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endCxn id="6765"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7" name="Google Shape;6777;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8" name="Google Shape;6778;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3" name="Google Shape;6783;p70"/>
          <p:cNvCxnSpPr>
            <a:stCxn id="6778" idx="6"/>
            <a:endCxn id="6779"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4" name="Google Shape;6784;p70"/>
          <p:cNvCxnSpPr>
            <a:stCxn id="6779" idx="6"/>
            <a:endCxn id="6780"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78" idx="4"/>
            <a:endCxn id="6780"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8" name="Google Shape;6788;p70"/>
          <p:cNvCxnSpPr>
            <a:stCxn id="6778" idx="4"/>
            <a:endCxn id="6781"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89" name="Google Shape;6789;p70"/>
          <p:cNvCxnSpPr>
            <a:stCxn id="6778" idx="4"/>
            <a:endCxn id="6782"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1"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1" name="Google Shape;6791;p70"/>
          <p:cNvCxnSpPr>
            <a:stCxn id="6779" idx="4"/>
            <a:endCxn id="6782"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2"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3" name="Google Shape;6793;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4" name="Google Shape;6794;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99" name="Google Shape;6799;p70"/>
          <p:cNvCxnSpPr>
            <a:stCxn id="6794" idx="6"/>
            <a:endCxn id="6795"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0" name="Google Shape;6800;p70"/>
          <p:cNvCxnSpPr>
            <a:stCxn id="6795" idx="6"/>
            <a:endCxn id="6796"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4" idx="4"/>
            <a:endCxn id="6796"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4" name="Google Shape;6804;p70"/>
          <p:cNvCxnSpPr>
            <a:stCxn id="6794" idx="4"/>
            <a:endCxn id="6797"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5" name="Google Shape;6805;p70"/>
          <p:cNvCxnSpPr>
            <a:stCxn id="6794" idx="4"/>
            <a:endCxn id="6798"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7"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7" name="Google Shape;6807;p70"/>
          <p:cNvCxnSpPr>
            <a:stCxn id="6795" idx="4"/>
            <a:endCxn id="6798"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8"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09" name="Google Shape;6809;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0" name="Google Shape;6810;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811" name="Google Shape;6811;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a:stCxn id="6810" idx="2"/>
            <a:endCxn id="6814"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5" name="Google Shape;6815;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4" name="Google Shape;6814;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7" name="Google Shape;6817;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8" name="Google Shape;6818;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3" name="Google Shape;6823;p70"/>
          <p:cNvCxnSpPr>
            <a:stCxn id="6818" idx="6"/>
            <a:endCxn id="6819"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4" name="Google Shape;6824;p70"/>
          <p:cNvCxnSpPr>
            <a:stCxn id="6819" idx="6"/>
            <a:endCxn id="6820"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18" idx="4"/>
            <a:endCxn id="6820"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8" name="Google Shape;6828;p70"/>
          <p:cNvCxnSpPr>
            <a:stCxn id="6818" idx="4"/>
            <a:endCxn id="6821"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29" name="Google Shape;6829;p70"/>
          <p:cNvCxnSpPr>
            <a:stCxn id="6818" idx="4"/>
            <a:endCxn id="6822"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1"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1" name="Google Shape;6831;p70"/>
          <p:cNvCxnSpPr>
            <a:stCxn id="6819" idx="4"/>
            <a:endCxn id="6822"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2"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3" name="Google Shape;6833;p70"/>
          <p:cNvCxnSpPr>
            <a:stCxn id="6817" idx="3"/>
            <a:endCxn id="6809"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4" name="Google Shape;6834;p70"/>
          <p:cNvCxnSpPr>
            <a:stCxn id="6777" idx="1"/>
            <a:endCxn id="6777"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66" idx="0"/>
            <a:endCxn id="6777"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814" idx="2"/>
            <a:endCxn id="6777"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0" idx="0"/>
            <a:endCxn id="6793"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8" name="Google Shape;6838;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839" name="Google Shape;6839;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840" name="Google Shape;6840;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841" name="Google Shape;6841;p70"/>
          <p:cNvCxnSpPr>
            <a:stCxn id="6793" idx="3"/>
            <a:endCxn id="6838"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2" name="Google Shape;6842;p70"/>
          <p:cNvCxnSpPr>
            <a:stCxn id="6838" idx="0"/>
            <a:endCxn id="6839"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3" name="Google Shape;6853;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Transition layers</a:t>
            </a:r>
            <a:endParaRPr sz="1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57"/>
        <p:cNvGrpSpPr/>
        <p:nvPr/>
      </p:nvGrpSpPr>
      <p:grpSpPr>
        <a:xfrm>
          <a:off x="0" y="0"/>
          <a:ext cx="0" cy="0"/>
          <a:chOff x="0" y="0"/>
          <a:chExt cx="0" cy="0"/>
        </a:xfrm>
      </p:grpSpPr>
      <p:sp>
        <p:nvSpPr>
          <p:cNvPr id="6858" name="Google Shape;6858;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59" name="Google Shape;6859;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0" name="Google Shape;6860;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61" name="Google Shape;6861;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 sz="900"/>
              <a:t>identity</a:t>
            </a:r>
            <a:endParaRPr sz="900"/>
          </a:p>
        </p:txBody>
      </p:sp>
      <p:sp>
        <p:nvSpPr>
          <p:cNvPr id="6862" name="Google Shape;6862;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3" name="Google Shape;6863;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64" name="Google Shape;6864;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5" name="Google Shape;6865;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a:t>identity</a:t>
            </a:r>
            <a:endParaRPr sz="900"/>
          </a:p>
        </p:txBody>
      </p:sp>
      <p:sp>
        <p:nvSpPr>
          <p:cNvPr id="6866" name="Google Shape;6866;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7" name="Google Shape;6867;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8" name="Google Shape;6868;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9" name="Google Shape;6869;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70" name="Google Shape;6870;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a:t>add</a:t>
            </a:r>
            <a:endParaRPr sz="800"/>
          </a:p>
        </p:txBody>
      </p:sp>
      <p:sp>
        <p:nvSpPr>
          <p:cNvPr id="6871" name="Google Shape;6871;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2" name="Google Shape;6872;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3" name="Google Shape;6873;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4" name="Google Shape;6874;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sp>
        <p:nvSpPr>
          <p:cNvPr id="6875" name="Google Shape;6875;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a:t>
            </a:r>
            <a:endParaRPr sz="1000" baseline="-25000"/>
          </a:p>
        </p:txBody>
      </p:sp>
      <p:sp>
        <p:nvSpPr>
          <p:cNvPr id="6876" name="Google Shape;6876;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877" name="Google Shape;6877;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8" name="Google Shape;6878;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879" name="Google Shape;6879;p71"/>
          <p:cNvCxnSpPr>
            <a:stCxn id="6876" idx="3"/>
            <a:endCxn id="6869"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0" name="Google Shape;6880;p71"/>
          <p:cNvCxnSpPr>
            <a:stCxn id="6876" idx="3"/>
            <a:endCxn id="6868"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6" idx="3"/>
            <a:endCxn id="6867"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6" idx="3"/>
            <a:endCxn id="6866"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6" idx="3"/>
            <a:endCxn id="6865"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6" idx="1"/>
            <a:endCxn id="6862"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6" idx="0"/>
            <a:endCxn id="6877"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3"/>
            <a:endCxn id="6875"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7" name="Google Shape;6887;p71"/>
          <p:cNvCxnSpPr>
            <a:stCxn id="6875" idx="1"/>
            <a:endCxn id="6864"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8" name="Google Shape;6888;p71"/>
          <p:cNvCxnSpPr>
            <a:stCxn id="6875" idx="1"/>
            <a:endCxn id="6863"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5" idx="1"/>
            <a:endCxn id="6861"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5" idx="1"/>
            <a:endCxn id="6858"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58" idx="0"/>
            <a:endCxn id="6860"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2" name="Google Shape;6892;p71"/>
          <p:cNvCxnSpPr>
            <a:stCxn id="6861" idx="0"/>
            <a:endCxn id="6860"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3" idx="0"/>
            <a:endCxn id="6870"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2" idx="0"/>
            <a:endCxn id="6870"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6" name="Google Shape;6896;p71"/>
          <p:cNvCxnSpPr>
            <a:stCxn id="6865" idx="0"/>
            <a:endCxn id="6871"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2"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3"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60" idx="0"/>
            <a:endCxn id="6874"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2" name="Google Shape;6902;p71"/>
          <p:cNvCxnSpPr>
            <a:stCxn id="6870" idx="0"/>
            <a:endCxn id="6874"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4"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4"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4"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907"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7" name="Google Shape;6907;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908" name="Google Shape;6908;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a:t>
            </a:r>
            <a:endParaRPr sz="900" baseline="-25000"/>
          </a:p>
        </p:txBody>
      </p:sp>
      <p:sp>
        <p:nvSpPr>
          <p:cNvPr id="6909" name="Google Shape;6909;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sp>
        <p:nvSpPr>
          <p:cNvPr id="6910" name="Google Shape;6910;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1" name="Google Shape;6911;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912" name="Google Shape;6912;p71"/>
          <p:cNvCxnSpPr>
            <a:stCxn id="6909" idx="0"/>
            <a:endCxn id="6910"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3" name="Google Shape;6913;p71"/>
          <p:cNvCxnSpPr>
            <a:stCxn id="6910" idx="3"/>
            <a:endCxn id="6908"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4" name="Google Shape;6914;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5" name="Google Shape;6915;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16" name="Google Shape;6916;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7" name="Google Shape;6917;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18" name="Google Shape;6918;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19" name="Google Shape;6919;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0" name="Google Shape;6920;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1" name="Google Shape;6921;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2" name="Google Shape;6922;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3" name="Google Shape;6923;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identity</a:t>
            </a:r>
            <a:endParaRPr sz="900"/>
          </a:p>
        </p:txBody>
      </p:sp>
      <p:sp>
        <p:nvSpPr>
          <p:cNvPr id="6924" name="Google Shape;6924;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5" name="Google Shape;6925;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26" name="Google Shape;6926;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927" name="Google Shape;6927;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8" name="Google Shape;6928;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9" name="Google Shape;6929;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cxnSp>
        <p:nvCxnSpPr>
          <p:cNvPr id="6930" name="Google Shape;6930;p71"/>
          <p:cNvCxnSpPr>
            <a:stCxn id="6929" idx="0"/>
            <a:endCxn id="6931"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1" name="Google Shape;6931;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cxnSp>
        <p:nvCxnSpPr>
          <p:cNvPr id="6932" name="Google Shape;6932;p71"/>
          <p:cNvCxnSpPr>
            <a:stCxn id="6909" idx="3"/>
            <a:endCxn id="6918"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3" name="Google Shape;6933;p71"/>
          <p:cNvCxnSpPr>
            <a:stCxn id="6909" idx="3"/>
            <a:endCxn id="6916"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8" idx="0"/>
            <a:endCxn id="6922"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5" name="Google Shape;6935;p71"/>
          <p:cNvCxnSpPr>
            <a:stCxn id="6916" idx="0"/>
            <a:endCxn id="6921"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6" name="Google Shape;6936;p71"/>
          <p:cNvCxnSpPr>
            <a:stCxn id="6909" idx="1"/>
            <a:endCxn id="6914"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7" name="Google Shape;6937;p71"/>
          <p:cNvCxnSpPr>
            <a:stCxn id="6914" idx="0"/>
            <a:endCxn id="6920"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8" name="Google Shape;6938;p71"/>
          <p:cNvCxnSpPr>
            <a:stCxn id="6908" idx="0"/>
            <a:endCxn id="6917"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39" name="Google Shape;6939;p71"/>
          <p:cNvCxnSpPr>
            <a:stCxn id="6908" idx="0"/>
            <a:endCxn id="6915"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0" name="Google Shape;6940;p71"/>
          <p:cNvCxnSpPr>
            <a:stCxn id="6908" idx="3"/>
            <a:endCxn id="6919"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1" name="Google Shape;6941;p71"/>
          <p:cNvCxnSpPr>
            <a:stCxn id="6915" idx="0"/>
            <a:endCxn id="6920"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2" name="Google Shape;6942;p71"/>
          <p:cNvCxnSpPr>
            <a:stCxn id="6917" idx="0"/>
            <a:endCxn id="6921"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3" name="Google Shape;6943;p71"/>
          <p:cNvCxnSpPr>
            <a:stCxn id="6919" idx="0"/>
            <a:endCxn id="6922"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4" name="Google Shape;6944;p71"/>
          <p:cNvCxnSpPr>
            <a:stCxn id="6921" idx="0"/>
            <a:endCxn id="6923"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5" name="Google Shape;6945;p71"/>
          <p:cNvCxnSpPr>
            <a:stCxn id="6923" idx="0"/>
            <a:endCxn id="6928"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8"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6" idx="0"/>
            <a:endCxn id="6927"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5" idx="0"/>
            <a:endCxn id="6927"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9" name="Google Shape;6949;p71"/>
          <p:cNvCxnSpPr>
            <a:stCxn id="6920" idx="0"/>
            <a:endCxn id="6924"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0" name="Google Shape;6950;p71"/>
          <p:cNvCxnSpPr>
            <a:stCxn id="6920" idx="0"/>
            <a:endCxn id="6926"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7" idx="0"/>
            <a:endCxn id="6929"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2" name="Google Shape;6952;p71"/>
          <p:cNvCxnSpPr>
            <a:stCxn id="6928" idx="0"/>
            <a:endCxn id="6929"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2" idx="0"/>
            <a:endCxn id="6929"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4" name="Google Shape;6954;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5" name="Google Shape;6955;p71"/>
          <p:cNvCxnSpPr>
            <a:stCxn id="6908" idx="1"/>
            <a:endCxn id="6925"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1738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393400" y="2002850"/>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59"/>
        <p:cNvGrpSpPr/>
        <p:nvPr/>
      </p:nvGrpSpPr>
      <p:grpSpPr>
        <a:xfrm>
          <a:off x="0" y="0"/>
          <a:ext cx="0" cy="0"/>
          <a:chOff x="0" y="0"/>
          <a:chExt cx="0" cy="0"/>
        </a:xfrm>
      </p:grpSpPr>
      <p:sp>
        <p:nvSpPr>
          <p:cNvPr id="6960" name="Google Shape;6960;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70" name="Google Shape;6970;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1" name="Google Shape;6971;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4" name="Google Shape;6974;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5" name="Google Shape;6975;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7" name="Google Shape;6977;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8" name="Google Shape;6978;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79" name="Google Shape;6979;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5" name="Google Shape;6985;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6" name="Google Shape;6986;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8" name="Google Shape;6988;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89" name="Google Shape;6989;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0" name="Google Shape;6990;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3" name="Google Shape;6993;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4" name="Google Shape;6994;p72"/>
          <p:cNvPicPr preferRelativeResize="0"/>
          <p:nvPr/>
        </p:nvPicPr>
        <p:blipFill>
          <a:blip r:embed="rId3">
            <a:alphaModFix/>
          </a:blip>
          <a:stretch>
            <a:fillRect/>
          </a:stretch>
        </p:blipFill>
        <p:spPr>
          <a:xfrm flipH="1">
            <a:off x="1406327" y="1086938"/>
            <a:ext cx="1261248" cy="1353248"/>
          </a:xfrm>
          <a:prstGeom prst="rect">
            <a:avLst/>
          </a:prstGeom>
          <a:noFill/>
          <a:ln>
            <a:noFill/>
          </a:ln>
        </p:spPr>
      </p:pic>
      <p:pic>
        <p:nvPicPr>
          <p:cNvPr id="6995" name="Google Shape;6995;p72"/>
          <p:cNvPicPr preferRelativeResize="0"/>
          <p:nvPr/>
        </p:nvPicPr>
        <p:blipFill>
          <a:blip r:embed="rId3">
            <a:alphaModFix/>
          </a:blip>
          <a:stretch>
            <a:fillRect/>
          </a:stretch>
        </p:blipFill>
        <p:spPr>
          <a:xfrm flipH="1">
            <a:off x="785800" y="1723014"/>
            <a:ext cx="1261248" cy="1353248"/>
          </a:xfrm>
          <a:prstGeom prst="rect">
            <a:avLst/>
          </a:prstGeom>
          <a:noFill/>
          <a:ln>
            <a:noFill/>
          </a:ln>
        </p:spPr>
      </p:pic>
      <p:grpSp>
        <p:nvGrpSpPr>
          <p:cNvPr id="6996" name="Google Shape;6996;p72"/>
          <p:cNvGrpSpPr/>
          <p:nvPr/>
        </p:nvGrpSpPr>
        <p:grpSpPr>
          <a:xfrm>
            <a:off x="840807" y="2192929"/>
            <a:ext cx="383067" cy="413400"/>
            <a:chOff x="2476982" y="2030254"/>
            <a:chExt cx="383067" cy="413400"/>
          </a:xfrm>
        </p:grpSpPr>
        <p:sp>
          <p:nvSpPr>
            <p:cNvPr id="6997" name="Google Shape;6997;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04" name="Google Shape;7004;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5" name="Google Shape;7005;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8" name="Google Shape;7008;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09" name="Google Shape;7009;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1" name="Google Shape;7011;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2" name="Google Shape;7012;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3" name="Google Shape;7013;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4" name="Google Shape;7014;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5" name="Google Shape;7015;p72"/>
          <p:cNvGrpSpPr/>
          <p:nvPr/>
        </p:nvGrpSpPr>
        <p:grpSpPr>
          <a:xfrm>
            <a:off x="4223438" y="763950"/>
            <a:ext cx="4067063" cy="1391151"/>
            <a:chOff x="4223438" y="763950"/>
            <a:chExt cx="4067063" cy="1391151"/>
          </a:xfrm>
        </p:grpSpPr>
        <p:grpSp>
          <p:nvGrpSpPr>
            <p:cNvPr id="7016" name="Google Shape;7016;p72"/>
            <p:cNvGrpSpPr/>
            <p:nvPr/>
          </p:nvGrpSpPr>
          <p:grpSpPr>
            <a:xfrm>
              <a:off x="5175725" y="763950"/>
              <a:ext cx="3114776" cy="1391151"/>
              <a:chOff x="3894100" y="1012700"/>
              <a:chExt cx="3114776" cy="1391151"/>
            </a:xfrm>
          </p:grpSpPr>
          <p:sp>
            <p:nvSpPr>
              <p:cNvPr id="7017" name="Google Shape;7017;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21" name="Google Shape;7021;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2" name="Google Shape;7022;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4" name="Google Shape;7024;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14*14</a:t>
                </a:r>
                <a:endParaRPr sz="600"/>
              </a:p>
            </p:txBody>
          </p:sp>
          <p:sp>
            <p:nvSpPr>
              <p:cNvPr id="7025" name="Google Shape;7025;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28*28</a:t>
                </a:r>
                <a:endParaRPr sz="600"/>
              </a:p>
            </p:txBody>
          </p:sp>
          <p:sp>
            <p:nvSpPr>
              <p:cNvPr id="7026" name="Google Shape;7026;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56*56</a:t>
                </a:r>
                <a:endParaRPr sz="600"/>
              </a:p>
            </p:txBody>
          </p:sp>
          <p:sp>
            <p:nvSpPr>
              <p:cNvPr id="7027" name="Google Shape;7027;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112*112</a:t>
                </a:r>
                <a:endParaRPr sz="600"/>
              </a:p>
            </p:txBody>
          </p:sp>
          <p:sp>
            <p:nvSpPr>
              <p:cNvPr id="7028" name="Google Shape;7028;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29" name="Google Shape;7029;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0" name="Google Shape;7030;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224*224</a:t>
                </a:r>
                <a:endParaRPr sz="600"/>
              </a:p>
            </p:txBody>
          </p:sp>
        </p:grpSp>
        <p:pic>
          <p:nvPicPr>
            <p:cNvPr id="7031" name="Google Shape;7031;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2" name="Google Shape;7032;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36"/>
        <p:cNvGrpSpPr/>
        <p:nvPr/>
      </p:nvGrpSpPr>
      <p:grpSpPr>
        <a:xfrm>
          <a:off x="0" y="0"/>
          <a:ext cx="0" cy="0"/>
          <a:chOff x="0" y="0"/>
          <a:chExt cx="0" cy="0"/>
        </a:xfrm>
      </p:grpSpPr>
      <p:sp>
        <p:nvSpPr>
          <p:cNvPr id="7037" name="Google Shape;7037;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2" name="Google Shape;7042;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3" name="Google Shape;7043;p73"/>
          <p:cNvGrpSpPr/>
          <p:nvPr/>
        </p:nvGrpSpPr>
        <p:grpSpPr>
          <a:xfrm>
            <a:off x="5438484" y="1704704"/>
            <a:ext cx="458224" cy="227991"/>
            <a:chOff x="5668659" y="1713442"/>
            <a:chExt cx="458224" cy="227991"/>
          </a:xfrm>
        </p:grpSpPr>
        <p:grpSp>
          <p:nvGrpSpPr>
            <p:cNvPr id="7044" name="Google Shape;7044;p73"/>
            <p:cNvGrpSpPr/>
            <p:nvPr/>
          </p:nvGrpSpPr>
          <p:grpSpPr>
            <a:xfrm>
              <a:off x="5802485" y="1713507"/>
              <a:ext cx="188679" cy="227926"/>
              <a:chOff x="5802485" y="1713507"/>
              <a:chExt cx="188679" cy="227926"/>
            </a:xfrm>
          </p:grpSpPr>
          <p:sp>
            <p:nvSpPr>
              <p:cNvPr id="7045" name="Google Shape;70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7" name="Google Shape;7047;p73"/>
            <p:cNvGrpSpPr/>
            <p:nvPr/>
          </p:nvGrpSpPr>
          <p:grpSpPr>
            <a:xfrm>
              <a:off x="5936312" y="1713442"/>
              <a:ext cx="190570" cy="227991"/>
              <a:chOff x="5936312" y="1713442"/>
              <a:chExt cx="190570" cy="227991"/>
            </a:xfrm>
          </p:grpSpPr>
          <p:sp>
            <p:nvSpPr>
              <p:cNvPr id="7048" name="Google Shape;70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1" name="Google Shape;7051;p73"/>
            <p:cNvGrpSpPr/>
            <p:nvPr/>
          </p:nvGrpSpPr>
          <p:grpSpPr>
            <a:xfrm>
              <a:off x="5668659" y="1714000"/>
              <a:ext cx="193488" cy="227433"/>
              <a:chOff x="5668659" y="1714000"/>
              <a:chExt cx="193488" cy="227433"/>
            </a:xfrm>
          </p:grpSpPr>
          <p:sp>
            <p:nvSpPr>
              <p:cNvPr id="7052" name="Google Shape;70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54" name="Google Shape;7054;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6" name="Google Shape;7056;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7" name="Google Shape;7057;p73"/>
          <p:cNvGrpSpPr/>
          <p:nvPr/>
        </p:nvGrpSpPr>
        <p:grpSpPr>
          <a:xfrm>
            <a:off x="1873680" y="1600871"/>
            <a:ext cx="570552" cy="583354"/>
            <a:chOff x="506259" y="2370079"/>
            <a:chExt cx="560574" cy="638941"/>
          </a:xfrm>
        </p:grpSpPr>
        <p:grpSp>
          <p:nvGrpSpPr>
            <p:cNvPr id="7058" name="Google Shape;7058;p73"/>
            <p:cNvGrpSpPr/>
            <p:nvPr/>
          </p:nvGrpSpPr>
          <p:grpSpPr>
            <a:xfrm>
              <a:off x="608609" y="2370079"/>
              <a:ext cx="458224" cy="523616"/>
              <a:chOff x="608609" y="2370079"/>
              <a:chExt cx="458224" cy="523616"/>
            </a:xfrm>
          </p:grpSpPr>
          <p:grpSp>
            <p:nvGrpSpPr>
              <p:cNvPr id="7059" name="Google Shape;7059;p73"/>
              <p:cNvGrpSpPr/>
              <p:nvPr/>
            </p:nvGrpSpPr>
            <p:grpSpPr>
              <a:xfrm>
                <a:off x="608609" y="2665704"/>
                <a:ext cx="458224" cy="227991"/>
                <a:chOff x="5668659" y="1713442"/>
                <a:chExt cx="458224" cy="227991"/>
              </a:xfrm>
            </p:grpSpPr>
            <p:grpSp>
              <p:nvGrpSpPr>
                <p:cNvPr id="7060" name="Google Shape;7060;p73"/>
                <p:cNvGrpSpPr/>
                <p:nvPr/>
              </p:nvGrpSpPr>
              <p:grpSpPr>
                <a:xfrm>
                  <a:off x="5802485" y="1713507"/>
                  <a:ext cx="188679" cy="227926"/>
                  <a:chOff x="5802485" y="1713507"/>
                  <a:chExt cx="188679" cy="227926"/>
                </a:xfrm>
              </p:grpSpPr>
              <p:sp>
                <p:nvSpPr>
                  <p:cNvPr id="7061" name="Google Shape;706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3" name="Google Shape;7063;p73"/>
                <p:cNvGrpSpPr/>
                <p:nvPr/>
              </p:nvGrpSpPr>
              <p:grpSpPr>
                <a:xfrm>
                  <a:off x="5936312" y="1713442"/>
                  <a:ext cx="190570" cy="227991"/>
                  <a:chOff x="5936312" y="1713442"/>
                  <a:chExt cx="190570" cy="227991"/>
                </a:xfrm>
              </p:grpSpPr>
              <p:sp>
                <p:nvSpPr>
                  <p:cNvPr id="7064" name="Google Shape;706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7" name="Google Shape;7067;p73"/>
                <p:cNvGrpSpPr/>
                <p:nvPr/>
              </p:nvGrpSpPr>
              <p:grpSpPr>
                <a:xfrm>
                  <a:off x="5668659" y="1714000"/>
                  <a:ext cx="193488" cy="227433"/>
                  <a:chOff x="5668659" y="1714000"/>
                  <a:chExt cx="193488" cy="227433"/>
                </a:xfrm>
              </p:grpSpPr>
              <p:sp>
                <p:nvSpPr>
                  <p:cNvPr id="7068" name="Google Shape;706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0" name="Google Shape;7070;p73"/>
              <p:cNvGrpSpPr/>
              <p:nvPr/>
            </p:nvGrpSpPr>
            <p:grpSpPr>
              <a:xfrm>
                <a:off x="608609" y="2511879"/>
                <a:ext cx="458224" cy="227991"/>
                <a:chOff x="5668659" y="1713442"/>
                <a:chExt cx="458224" cy="227991"/>
              </a:xfrm>
            </p:grpSpPr>
            <p:grpSp>
              <p:nvGrpSpPr>
                <p:cNvPr id="7071" name="Google Shape;7071;p73"/>
                <p:cNvGrpSpPr/>
                <p:nvPr/>
              </p:nvGrpSpPr>
              <p:grpSpPr>
                <a:xfrm>
                  <a:off x="5802485" y="1713507"/>
                  <a:ext cx="188679" cy="227926"/>
                  <a:chOff x="5802485" y="1713507"/>
                  <a:chExt cx="188679" cy="227926"/>
                </a:xfrm>
              </p:grpSpPr>
              <p:sp>
                <p:nvSpPr>
                  <p:cNvPr id="7072" name="Google Shape;707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4" name="Google Shape;7074;p73"/>
                <p:cNvGrpSpPr/>
                <p:nvPr/>
              </p:nvGrpSpPr>
              <p:grpSpPr>
                <a:xfrm>
                  <a:off x="5936312" y="1713442"/>
                  <a:ext cx="190570" cy="227991"/>
                  <a:chOff x="5936312" y="1713442"/>
                  <a:chExt cx="190570" cy="227991"/>
                </a:xfrm>
              </p:grpSpPr>
              <p:sp>
                <p:nvSpPr>
                  <p:cNvPr id="7075" name="Google Shape;707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8" name="Google Shape;7078;p73"/>
                <p:cNvGrpSpPr/>
                <p:nvPr/>
              </p:nvGrpSpPr>
              <p:grpSpPr>
                <a:xfrm>
                  <a:off x="5668659" y="1714000"/>
                  <a:ext cx="193488" cy="227433"/>
                  <a:chOff x="5668659" y="1714000"/>
                  <a:chExt cx="193488" cy="227433"/>
                </a:xfrm>
              </p:grpSpPr>
              <p:sp>
                <p:nvSpPr>
                  <p:cNvPr id="7079" name="Google Shape;707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81" name="Google Shape;7081;p73"/>
              <p:cNvGrpSpPr/>
              <p:nvPr/>
            </p:nvGrpSpPr>
            <p:grpSpPr>
              <a:xfrm>
                <a:off x="608609" y="2370079"/>
                <a:ext cx="458224" cy="227991"/>
                <a:chOff x="5668659" y="1713442"/>
                <a:chExt cx="458224" cy="227991"/>
              </a:xfrm>
            </p:grpSpPr>
            <p:grpSp>
              <p:nvGrpSpPr>
                <p:cNvPr id="7082" name="Google Shape;7082;p73"/>
                <p:cNvGrpSpPr/>
                <p:nvPr/>
              </p:nvGrpSpPr>
              <p:grpSpPr>
                <a:xfrm>
                  <a:off x="5802485" y="1713507"/>
                  <a:ext cx="188679" cy="227926"/>
                  <a:chOff x="5802485" y="1713507"/>
                  <a:chExt cx="188679" cy="227926"/>
                </a:xfrm>
              </p:grpSpPr>
              <p:sp>
                <p:nvSpPr>
                  <p:cNvPr id="7083" name="Google Shape;708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5" name="Google Shape;7085;p73"/>
                <p:cNvGrpSpPr/>
                <p:nvPr/>
              </p:nvGrpSpPr>
              <p:grpSpPr>
                <a:xfrm>
                  <a:off x="5936312" y="1713442"/>
                  <a:ext cx="190570" cy="227991"/>
                  <a:chOff x="5936312" y="1713442"/>
                  <a:chExt cx="190570" cy="227991"/>
                </a:xfrm>
              </p:grpSpPr>
              <p:sp>
                <p:nvSpPr>
                  <p:cNvPr id="7086" name="Google Shape;708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89" name="Google Shape;7089;p73"/>
                <p:cNvGrpSpPr/>
                <p:nvPr/>
              </p:nvGrpSpPr>
              <p:grpSpPr>
                <a:xfrm>
                  <a:off x="5668659" y="1714000"/>
                  <a:ext cx="193488" cy="227433"/>
                  <a:chOff x="5668659" y="1714000"/>
                  <a:chExt cx="193488" cy="227433"/>
                </a:xfrm>
              </p:grpSpPr>
              <p:sp>
                <p:nvSpPr>
                  <p:cNvPr id="7090" name="Google Shape;709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92" name="Google Shape;7092;p73"/>
            <p:cNvGrpSpPr/>
            <p:nvPr/>
          </p:nvGrpSpPr>
          <p:grpSpPr>
            <a:xfrm>
              <a:off x="558859" y="2427004"/>
              <a:ext cx="458224" cy="523616"/>
              <a:chOff x="608609" y="2370079"/>
              <a:chExt cx="458224" cy="523616"/>
            </a:xfrm>
          </p:grpSpPr>
          <p:grpSp>
            <p:nvGrpSpPr>
              <p:cNvPr id="7093" name="Google Shape;7093;p73"/>
              <p:cNvGrpSpPr/>
              <p:nvPr/>
            </p:nvGrpSpPr>
            <p:grpSpPr>
              <a:xfrm>
                <a:off x="608609" y="2665704"/>
                <a:ext cx="458224" cy="227991"/>
                <a:chOff x="5668659" y="1713442"/>
                <a:chExt cx="458224" cy="227991"/>
              </a:xfrm>
            </p:grpSpPr>
            <p:grpSp>
              <p:nvGrpSpPr>
                <p:cNvPr id="7094" name="Google Shape;7094;p73"/>
                <p:cNvGrpSpPr/>
                <p:nvPr/>
              </p:nvGrpSpPr>
              <p:grpSpPr>
                <a:xfrm>
                  <a:off x="5802485" y="1713507"/>
                  <a:ext cx="188679" cy="227926"/>
                  <a:chOff x="5802485" y="1713507"/>
                  <a:chExt cx="188679" cy="227926"/>
                </a:xfrm>
              </p:grpSpPr>
              <p:sp>
                <p:nvSpPr>
                  <p:cNvPr id="7095" name="Google Shape;709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7" name="Google Shape;7097;p73"/>
                <p:cNvGrpSpPr/>
                <p:nvPr/>
              </p:nvGrpSpPr>
              <p:grpSpPr>
                <a:xfrm>
                  <a:off x="5936312" y="1713442"/>
                  <a:ext cx="190570" cy="227991"/>
                  <a:chOff x="5936312" y="1713442"/>
                  <a:chExt cx="190570" cy="227991"/>
                </a:xfrm>
              </p:grpSpPr>
              <p:sp>
                <p:nvSpPr>
                  <p:cNvPr id="7098" name="Google Shape;709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1" name="Google Shape;7101;p73"/>
                <p:cNvGrpSpPr/>
                <p:nvPr/>
              </p:nvGrpSpPr>
              <p:grpSpPr>
                <a:xfrm>
                  <a:off x="5668659" y="1714000"/>
                  <a:ext cx="193488" cy="227433"/>
                  <a:chOff x="5668659" y="1714000"/>
                  <a:chExt cx="193488" cy="227433"/>
                </a:xfrm>
              </p:grpSpPr>
              <p:sp>
                <p:nvSpPr>
                  <p:cNvPr id="7102" name="Google Shape;710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04" name="Google Shape;7104;p73"/>
              <p:cNvGrpSpPr/>
              <p:nvPr/>
            </p:nvGrpSpPr>
            <p:grpSpPr>
              <a:xfrm>
                <a:off x="608609" y="2511879"/>
                <a:ext cx="458224" cy="227991"/>
                <a:chOff x="5668659" y="1713442"/>
                <a:chExt cx="458224" cy="227991"/>
              </a:xfrm>
            </p:grpSpPr>
            <p:grpSp>
              <p:nvGrpSpPr>
                <p:cNvPr id="7105" name="Google Shape;7105;p73"/>
                <p:cNvGrpSpPr/>
                <p:nvPr/>
              </p:nvGrpSpPr>
              <p:grpSpPr>
                <a:xfrm>
                  <a:off x="5802485" y="1713507"/>
                  <a:ext cx="188679" cy="227926"/>
                  <a:chOff x="5802485" y="1713507"/>
                  <a:chExt cx="188679" cy="227926"/>
                </a:xfrm>
              </p:grpSpPr>
              <p:sp>
                <p:nvSpPr>
                  <p:cNvPr id="7106" name="Google Shape;710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8" name="Google Shape;7108;p73"/>
                <p:cNvGrpSpPr/>
                <p:nvPr/>
              </p:nvGrpSpPr>
              <p:grpSpPr>
                <a:xfrm>
                  <a:off x="5936312" y="1713442"/>
                  <a:ext cx="190570" cy="227991"/>
                  <a:chOff x="5936312" y="1713442"/>
                  <a:chExt cx="190570" cy="227991"/>
                </a:xfrm>
              </p:grpSpPr>
              <p:sp>
                <p:nvSpPr>
                  <p:cNvPr id="7109" name="Google Shape;710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2" name="Google Shape;7112;p73"/>
                <p:cNvGrpSpPr/>
                <p:nvPr/>
              </p:nvGrpSpPr>
              <p:grpSpPr>
                <a:xfrm>
                  <a:off x="5668659" y="1714000"/>
                  <a:ext cx="193488" cy="227433"/>
                  <a:chOff x="5668659" y="1714000"/>
                  <a:chExt cx="193488" cy="227433"/>
                </a:xfrm>
              </p:grpSpPr>
              <p:sp>
                <p:nvSpPr>
                  <p:cNvPr id="7113" name="Google Shape;711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15" name="Google Shape;7115;p73"/>
              <p:cNvGrpSpPr/>
              <p:nvPr/>
            </p:nvGrpSpPr>
            <p:grpSpPr>
              <a:xfrm>
                <a:off x="608609" y="2370079"/>
                <a:ext cx="458224" cy="227991"/>
                <a:chOff x="5668659" y="1713442"/>
                <a:chExt cx="458224" cy="227991"/>
              </a:xfrm>
            </p:grpSpPr>
            <p:grpSp>
              <p:nvGrpSpPr>
                <p:cNvPr id="7116" name="Google Shape;7116;p73"/>
                <p:cNvGrpSpPr/>
                <p:nvPr/>
              </p:nvGrpSpPr>
              <p:grpSpPr>
                <a:xfrm>
                  <a:off x="5802485" y="1713507"/>
                  <a:ext cx="188679" cy="227926"/>
                  <a:chOff x="5802485" y="1713507"/>
                  <a:chExt cx="188679" cy="227926"/>
                </a:xfrm>
              </p:grpSpPr>
              <p:sp>
                <p:nvSpPr>
                  <p:cNvPr id="7117" name="Google Shape;711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9" name="Google Shape;7119;p73"/>
                <p:cNvGrpSpPr/>
                <p:nvPr/>
              </p:nvGrpSpPr>
              <p:grpSpPr>
                <a:xfrm>
                  <a:off x="5936312" y="1713442"/>
                  <a:ext cx="190570" cy="227991"/>
                  <a:chOff x="5936312" y="1713442"/>
                  <a:chExt cx="190570" cy="227991"/>
                </a:xfrm>
              </p:grpSpPr>
              <p:sp>
                <p:nvSpPr>
                  <p:cNvPr id="7120" name="Google Shape;712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3" name="Google Shape;7123;p73"/>
                <p:cNvGrpSpPr/>
                <p:nvPr/>
              </p:nvGrpSpPr>
              <p:grpSpPr>
                <a:xfrm>
                  <a:off x="5668659" y="1714000"/>
                  <a:ext cx="193488" cy="227433"/>
                  <a:chOff x="5668659" y="1714000"/>
                  <a:chExt cx="193488" cy="227433"/>
                </a:xfrm>
              </p:grpSpPr>
              <p:sp>
                <p:nvSpPr>
                  <p:cNvPr id="7124" name="Google Shape;712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26" name="Google Shape;7126;p73"/>
            <p:cNvGrpSpPr/>
            <p:nvPr/>
          </p:nvGrpSpPr>
          <p:grpSpPr>
            <a:xfrm>
              <a:off x="506259" y="2485404"/>
              <a:ext cx="458224" cy="523616"/>
              <a:chOff x="608609" y="2370079"/>
              <a:chExt cx="458224" cy="523616"/>
            </a:xfrm>
          </p:grpSpPr>
          <p:grpSp>
            <p:nvGrpSpPr>
              <p:cNvPr id="7127" name="Google Shape;7127;p73"/>
              <p:cNvGrpSpPr/>
              <p:nvPr/>
            </p:nvGrpSpPr>
            <p:grpSpPr>
              <a:xfrm>
                <a:off x="608609" y="2665704"/>
                <a:ext cx="458224" cy="227991"/>
                <a:chOff x="5668659" y="1713442"/>
                <a:chExt cx="458224" cy="227991"/>
              </a:xfrm>
            </p:grpSpPr>
            <p:grpSp>
              <p:nvGrpSpPr>
                <p:cNvPr id="7128" name="Google Shape;7128;p73"/>
                <p:cNvGrpSpPr/>
                <p:nvPr/>
              </p:nvGrpSpPr>
              <p:grpSpPr>
                <a:xfrm>
                  <a:off x="5802485" y="1713507"/>
                  <a:ext cx="188679" cy="227926"/>
                  <a:chOff x="5802485" y="1713507"/>
                  <a:chExt cx="188679" cy="227926"/>
                </a:xfrm>
              </p:grpSpPr>
              <p:sp>
                <p:nvSpPr>
                  <p:cNvPr id="7129" name="Google Shape;712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1" name="Google Shape;7131;p73"/>
                <p:cNvGrpSpPr/>
                <p:nvPr/>
              </p:nvGrpSpPr>
              <p:grpSpPr>
                <a:xfrm>
                  <a:off x="5936312" y="1713442"/>
                  <a:ext cx="190570" cy="227991"/>
                  <a:chOff x="5936312" y="1713442"/>
                  <a:chExt cx="190570" cy="227991"/>
                </a:xfrm>
              </p:grpSpPr>
              <p:sp>
                <p:nvSpPr>
                  <p:cNvPr id="7132" name="Google Shape;713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5" name="Google Shape;7135;p73"/>
                <p:cNvGrpSpPr/>
                <p:nvPr/>
              </p:nvGrpSpPr>
              <p:grpSpPr>
                <a:xfrm>
                  <a:off x="5668659" y="1714000"/>
                  <a:ext cx="193488" cy="227433"/>
                  <a:chOff x="5668659" y="1714000"/>
                  <a:chExt cx="193488" cy="227433"/>
                </a:xfrm>
              </p:grpSpPr>
              <p:sp>
                <p:nvSpPr>
                  <p:cNvPr id="7136" name="Google Shape;713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38" name="Google Shape;7138;p73"/>
              <p:cNvGrpSpPr/>
              <p:nvPr/>
            </p:nvGrpSpPr>
            <p:grpSpPr>
              <a:xfrm>
                <a:off x="608609" y="2511879"/>
                <a:ext cx="458224" cy="227991"/>
                <a:chOff x="5668659" y="1713442"/>
                <a:chExt cx="458224" cy="227991"/>
              </a:xfrm>
            </p:grpSpPr>
            <p:grpSp>
              <p:nvGrpSpPr>
                <p:cNvPr id="7139" name="Google Shape;7139;p73"/>
                <p:cNvGrpSpPr/>
                <p:nvPr/>
              </p:nvGrpSpPr>
              <p:grpSpPr>
                <a:xfrm>
                  <a:off x="5802485" y="1713507"/>
                  <a:ext cx="188679" cy="227926"/>
                  <a:chOff x="5802485" y="1713507"/>
                  <a:chExt cx="188679" cy="227926"/>
                </a:xfrm>
              </p:grpSpPr>
              <p:sp>
                <p:nvSpPr>
                  <p:cNvPr id="7140" name="Google Shape;714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2" name="Google Shape;7142;p73"/>
                <p:cNvGrpSpPr/>
                <p:nvPr/>
              </p:nvGrpSpPr>
              <p:grpSpPr>
                <a:xfrm>
                  <a:off x="5936312" y="1713442"/>
                  <a:ext cx="190570" cy="227991"/>
                  <a:chOff x="5936312" y="1713442"/>
                  <a:chExt cx="190570" cy="227991"/>
                </a:xfrm>
              </p:grpSpPr>
              <p:sp>
                <p:nvSpPr>
                  <p:cNvPr id="7143" name="Google Shape;714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6" name="Google Shape;7146;p73"/>
                <p:cNvGrpSpPr/>
                <p:nvPr/>
              </p:nvGrpSpPr>
              <p:grpSpPr>
                <a:xfrm>
                  <a:off x="5668659" y="1714000"/>
                  <a:ext cx="193488" cy="227433"/>
                  <a:chOff x="5668659" y="1714000"/>
                  <a:chExt cx="193488" cy="227433"/>
                </a:xfrm>
              </p:grpSpPr>
              <p:sp>
                <p:nvSpPr>
                  <p:cNvPr id="7147" name="Google Shape;714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9" name="Google Shape;7149;p73"/>
              <p:cNvGrpSpPr/>
              <p:nvPr/>
            </p:nvGrpSpPr>
            <p:grpSpPr>
              <a:xfrm>
                <a:off x="608609" y="2370079"/>
                <a:ext cx="458224" cy="227991"/>
                <a:chOff x="5668659" y="1713442"/>
                <a:chExt cx="458224" cy="227991"/>
              </a:xfrm>
            </p:grpSpPr>
            <p:grpSp>
              <p:nvGrpSpPr>
                <p:cNvPr id="7150" name="Google Shape;7150;p73"/>
                <p:cNvGrpSpPr/>
                <p:nvPr/>
              </p:nvGrpSpPr>
              <p:grpSpPr>
                <a:xfrm>
                  <a:off x="5802485" y="1713507"/>
                  <a:ext cx="188679" cy="227926"/>
                  <a:chOff x="5802485" y="1713507"/>
                  <a:chExt cx="188679" cy="227926"/>
                </a:xfrm>
              </p:grpSpPr>
              <p:sp>
                <p:nvSpPr>
                  <p:cNvPr id="7151" name="Google Shape;715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3" name="Google Shape;7153;p73"/>
                <p:cNvGrpSpPr/>
                <p:nvPr/>
              </p:nvGrpSpPr>
              <p:grpSpPr>
                <a:xfrm>
                  <a:off x="5936312" y="1713442"/>
                  <a:ext cx="190570" cy="227991"/>
                  <a:chOff x="5936312" y="1713442"/>
                  <a:chExt cx="190570" cy="227991"/>
                </a:xfrm>
              </p:grpSpPr>
              <p:sp>
                <p:nvSpPr>
                  <p:cNvPr id="7154" name="Google Shape;715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7" name="Google Shape;7157;p73"/>
                <p:cNvGrpSpPr/>
                <p:nvPr/>
              </p:nvGrpSpPr>
              <p:grpSpPr>
                <a:xfrm>
                  <a:off x="5668659" y="1714000"/>
                  <a:ext cx="193488" cy="227433"/>
                  <a:chOff x="5668659" y="1714000"/>
                  <a:chExt cx="193488" cy="227433"/>
                </a:xfrm>
              </p:grpSpPr>
              <p:sp>
                <p:nvSpPr>
                  <p:cNvPr id="7158" name="Google Shape;715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160" name="Google Shape;7160;p73"/>
          <p:cNvCxnSpPr>
            <a:endCxn id="7039"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1" name="Google Shape;7161;p73"/>
          <p:cNvGrpSpPr/>
          <p:nvPr/>
        </p:nvGrpSpPr>
        <p:grpSpPr>
          <a:xfrm>
            <a:off x="4414892" y="1600871"/>
            <a:ext cx="570552" cy="583354"/>
            <a:chOff x="506259" y="2370079"/>
            <a:chExt cx="560574" cy="638941"/>
          </a:xfrm>
        </p:grpSpPr>
        <p:grpSp>
          <p:nvGrpSpPr>
            <p:cNvPr id="7162" name="Google Shape;7162;p73"/>
            <p:cNvGrpSpPr/>
            <p:nvPr/>
          </p:nvGrpSpPr>
          <p:grpSpPr>
            <a:xfrm>
              <a:off x="608609" y="2370079"/>
              <a:ext cx="458224" cy="523616"/>
              <a:chOff x="608609" y="2370079"/>
              <a:chExt cx="458224" cy="523616"/>
            </a:xfrm>
          </p:grpSpPr>
          <p:grpSp>
            <p:nvGrpSpPr>
              <p:cNvPr id="7163" name="Google Shape;7163;p73"/>
              <p:cNvGrpSpPr/>
              <p:nvPr/>
            </p:nvGrpSpPr>
            <p:grpSpPr>
              <a:xfrm>
                <a:off x="608609" y="2665704"/>
                <a:ext cx="458224" cy="227991"/>
                <a:chOff x="5668659" y="1713442"/>
                <a:chExt cx="458224" cy="227991"/>
              </a:xfrm>
            </p:grpSpPr>
            <p:grpSp>
              <p:nvGrpSpPr>
                <p:cNvPr id="7164" name="Google Shape;7164;p73"/>
                <p:cNvGrpSpPr/>
                <p:nvPr/>
              </p:nvGrpSpPr>
              <p:grpSpPr>
                <a:xfrm>
                  <a:off x="5802485" y="1713507"/>
                  <a:ext cx="188679" cy="227926"/>
                  <a:chOff x="5802485" y="1713507"/>
                  <a:chExt cx="188679" cy="227926"/>
                </a:xfrm>
              </p:grpSpPr>
              <p:sp>
                <p:nvSpPr>
                  <p:cNvPr id="7165" name="Google Shape;716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7" name="Google Shape;7167;p73"/>
                <p:cNvGrpSpPr/>
                <p:nvPr/>
              </p:nvGrpSpPr>
              <p:grpSpPr>
                <a:xfrm>
                  <a:off x="5936312" y="1713442"/>
                  <a:ext cx="190570" cy="227991"/>
                  <a:chOff x="5936312" y="1713442"/>
                  <a:chExt cx="190570" cy="227991"/>
                </a:xfrm>
              </p:grpSpPr>
              <p:sp>
                <p:nvSpPr>
                  <p:cNvPr id="7168" name="Google Shape;716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1" name="Google Shape;7171;p73"/>
                <p:cNvGrpSpPr/>
                <p:nvPr/>
              </p:nvGrpSpPr>
              <p:grpSpPr>
                <a:xfrm>
                  <a:off x="5668659" y="1714000"/>
                  <a:ext cx="193488" cy="227433"/>
                  <a:chOff x="5668659" y="1714000"/>
                  <a:chExt cx="193488" cy="227433"/>
                </a:xfrm>
              </p:grpSpPr>
              <p:sp>
                <p:nvSpPr>
                  <p:cNvPr id="7172" name="Google Shape;717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4" name="Google Shape;7174;p73"/>
              <p:cNvGrpSpPr/>
              <p:nvPr/>
            </p:nvGrpSpPr>
            <p:grpSpPr>
              <a:xfrm>
                <a:off x="608609" y="2511879"/>
                <a:ext cx="458224" cy="227991"/>
                <a:chOff x="5668659" y="1713442"/>
                <a:chExt cx="458224" cy="227991"/>
              </a:xfrm>
            </p:grpSpPr>
            <p:grpSp>
              <p:nvGrpSpPr>
                <p:cNvPr id="7175" name="Google Shape;7175;p73"/>
                <p:cNvGrpSpPr/>
                <p:nvPr/>
              </p:nvGrpSpPr>
              <p:grpSpPr>
                <a:xfrm>
                  <a:off x="5802485" y="1713507"/>
                  <a:ext cx="188679" cy="227926"/>
                  <a:chOff x="5802485" y="1713507"/>
                  <a:chExt cx="188679" cy="227926"/>
                </a:xfrm>
              </p:grpSpPr>
              <p:sp>
                <p:nvSpPr>
                  <p:cNvPr id="7176" name="Google Shape;717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8" name="Google Shape;7178;p73"/>
                <p:cNvGrpSpPr/>
                <p:nvPr/>
              </p:nvGrpSpPr>
              <p:grpSpPr>
                <a:xfrm>
                  <a:off x="5936312" y="1713442"/>
                  <a:ext cx="190570" cy="227991"/>
                  <a:chOff x="5936312" y="1713442"/>
                  <a:chExt cx="190570" cy="227991"/>
                </a:xfrm>
              </p:grpSpPr>
              <p:sp>
                <p:nvSpPr>
                  <p:cNvPr id="7179" name="Google Shape;717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2" name="Google Shape;7182;p73"/>
                <p:cNvGrpSpPr/>
                <p:nvPr/>
              </p:nvGrpSpPr>
              <p:grpSpPr>
                <a:xfrm>
                  <a:off x="5668659" y="1714000"/>
                  <a:ext cx="193488" cy="227433"/>
                  <a:chOff x="5668659" y="1714000"/>
                  <a:chExt cx="193488" cy="227433"/>
                </a:xfrm>
              </p:grpSpPr>
              <p:sp>
                <p:nvSpPr>
                  <p:cNvPr id="7183" name="Google Shape;718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5" name="Google Shape;7185;p73"/>
              <p:cNvGrpSpPr/>
              <p:nvPr/>
            </p:nvGrpSpPr>
            <p:grpSpPr>
              <a:xfrm>
                <a:off x="608609" y="2370079"/>
                <a:ext cx="458224" cy="227991"/>
                <a:chOff x="5668659" y="1713442"/>
                <a:chExt cx="458224" cy="227991"/>
              </a:xfrm>
            </p:grpSpPr>
            <p:grpSp>
              <p:nvGrpSpPr>
                <p:cNvPr id="7186" name="Google Shape;7186;p73"/>
                <p:cNvGrpSpPr/>
                <p:nvPr/>
              </p:nvGrpSpPr>
              <p:grpSpPr>
                <a:xfrm>
                  <a:off x="5802485" y="1713507"/>
                  <a:ext cx="188679" cy="227926"/>
                  <a:chOff x="5802485" y="1713507"/>
                  <a:chExt cx="188679" cy="227926"/>
                </a:xfrm>
              </p:grpSpPr>
              <p:sp>
                <p:nvSpPr>
                  <p:cNvPr id="7187" name="Google Shape;718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9" name="Google Shape;7189;p73"/>
                <p:cNvGrpSpPr/>
                <p:nvPr/>
              </p:nvGrpSpPr>
              <p:grpSpPr>
                <a:xfrm>
                  <a:off x="5936312" y="1713442"/>
                  <a:ext cx="190570" cy="227991"/>
                  <a:chOff x="5936312" y="1713442"/>
                  <a:chExt cx="190570" cy="227991"/>
                </a:xfrm>
              </p:grpSpPr>
              <p:sp>
                <p:nvSpPr>
                  <p:cNvPr id="7190" name="Google Shape;719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3" name="Google Shape;7193;p73"/>
                <p:cNvGrpSpPr/>
                <p:nvPr/>
              </p:nvGrpSpPr>
              <p:grpSpPr>
                <a:xfrm>
                  <a:off x="5668659" y="1714000"/>
                  <a:ext cx="193488" cy="227433"/>
                  <a:chOff x="5668659" y="1714000"/>
                  <a:chExt cx="193488" cy="227433"/>
                </a:xfrm>
              </p:grpSpPr>
              <p:sp>
                <p:nvSpPr>
                  <p:cNvPr id="7194" name="Google Shape;719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96" name="Google Shape;7196;p73"/>
            <p:cNvGrpSpPr/>
            <p:nvPr/>
          </p:nvGrpSpPr>
          <p:grpSpPr>
            <a:xfrm>
              <a:off x="558859" y="2427004"/>
              <a:ext cx="458224" cy="523616"/>
              <a:chOff x="608609" y="2370079"/>
              <a:chExt cx="458224" cy="523616"/>
            </a:xfrm>
          </p:grpSpPr>
          <p:grpSp>
            <p:nvGrpSpPr>
              <p:cNvPr id="7197" name="Google Shape;7197;p73"/>
              <p:cNvGrpSpPr/>
              <p:nvPr/>
            </p:nvGrpSpPr>
            <p:grpSpPr>
              <a:xfrm>
                <a:off x="608609" y="2665704"/>
                <a:ext cx="458224" cy="227991"/>
                <a:chOff x="5668659" y="1713442"/>
                <a:chExt cx="458224" cy="227991"/>
              </a:xfrm>
            </p:grpSpPr>
            <p:grpSp>
              <p:nvGrpSpPr>
                <p:cNvPr id="7198" name="Google Shape;7198;p73"/>
                <p:cNvGrpSpPr/>
                <p:nvPr/>
              </p:nvGrpSpPr>
              <p:grpSpPr>
                <a:xfrm>
                  <a:off x="5802485" y="1713507"/>
                  <a:ext cx="188679" cy="227926"/>
                  <a:chOff x="5802485" y="1713507"/>
                  <a:chExt cx="188679" cy="227926"/>
                </a:xfrm>
              </p:grpSpPr>
              <p:sp>
                <p:nvSpPr>
                  <p:cNvPr id="7199" name="Google Shape;719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1" name="Google Shape;7201;p73"/>
                <p:cNvGrpSpPr/>
                <p:nvPr/>
              </p:nvGrpSpPr>
              <p:grpSpPr>
                <a:xfrm>
                  <a:off x="5936312" y="1713442"/>
                  <a:ext cx="190570" cy="227991"/>
                  <a:chOff x="5936312" y="1713442"/>
                  <a:chExt cx="190570" cy="227991"/>
                </a:xfrm>
              </p:grpSpPr>
              <p:sp>
                <p:nvSpPr>
                  <p:cNvPr id="7202" name="Google Shape;720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5" name="Google Shape;7205;p73"/>
                <p:cNvGrpSpPr/>
                <p:nvPr/>
              </p:nvGrpSpPr>
              <p:grpSpPr>
                <a:xfrm>
                  <a:off x="5668659" y="1714000"/>
                  <a:ext cx="193488" cy="227433"/>
                  <a:chOff x="5668659" y="1714000"/>
                  <a:chExt cx="193488" cy="227433"/>
                </a:xfrm>
              </p:grpSpPr>
              <p:sp>
                <p:nvSpPr>
                  <p:cNvPr id="7206" name="Google Shape;720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8" name="Google Shape;7208;p73"/>
              <p:cNvGrpSpPr/>
              <p:nvPr/>
            </p:nvGrpSpPr>
            <p:grpSpPr>
              <a:xfrm>
                <a:off x="608609" y="2511879"/>
                <a:ext cx="458224" cy="227991"/>
                <a:chOff x="5668659" y="1713442"/>
                <a:chExt cx="458224" cy="227991"/>
              </a:xfrm>
            </p:grpSpPr>
            <p:grpSp>
              <p:nvGrpSpPr>
                <p:cNvPr id="7209" name="Google Shape;7209;p73"/>
                <p:cNvGrpSpPr/>
                <p:nvPr/>
              </p:nvGrpSpPr>
              <p:grpSpPr>
                <a:xfrm>
                  <a:off x="5802485" y="1713507"/>
                  <a:ext cx="188679" cy="227926"/>
                  <a:chOff x="5802485" y="1713507"/>
                  <a:chExt cx="188679" cy="227926"/>
                </a:xfrm>
              </p:grpSpPr>
              <p:sp>
                <p:nvSpPr>
                  <p:cNvPr id="7210" name="Google Shape;721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2" name="Google Shape;7212;p73"/>
                <p:cNvGrpSpPr/>
                <p:nvPr/>
              </p:nvGrpSpPr>
              <p:grpSpPr>
                <a:xfrm>
                  <a:off x="5936312" y="1713442"/>
                  <a:ext cx="190570" cy="227991"/>
                  <a:chOff x="5936312" y="1713442"/>
                  <a:chExt cx="190570" cy="227991"/>
                </a:xfrm>
              </p:grpSpPr>
              <p:sp>
                <p:nvSpPr>
                  <p:cNvPr id="7213" name="Google Shape;721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6" name="Google Shape;7216;p73"/>
                <p:cNvGrpSpPr/>
                <p:nvPr/>
              </p:nvGrpSpPr>
              <p:grpSpPr>
                <a:xfrm>
                  <a:off x="5668659" y="1714000"/>
                  <a:ext cx="193488" cy="227433"/>
                  <a:chOff x="5668659" y="1714000"/>
                  <a:chExt cx="193488" cy="227433"/>
                </a:xfrm>
              </p:grpSpPr>
              <p:sp>
                <p:nvSpPr>
                  <p:cNvPr id="7217" name="Google Shape;721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9" name="Google Shape;7219;p73"/>
              <p:cNvGrpSpPr/>
              <p:nvPr/>
            </p:nvGrpSpPr>
            <p:grpSpPr>
              <a:xfrm>
                <a:off x="608609" y="2370079"/>
                <a:ext cx="458224" cy="227991"/>
                <a:chOff x="5668659" y="1713442"/>
                <a:chExt cx="458224" cy="227991"/>
              </a:xfrm>
            </p:grpSpPr>
            <p:grpSp>
              <p:nvGrpSpPr>
                <p:cNvPr id="7220" name="Google Shape;7220;p73"/>
                <p:cNvGrpSpPr/>
                <p:nvPr/>
              </p:nvGrpSpPr>
              <p:grpSpPr>
                <a:xfrm>
                  <a:off x="5802485" y="1713507"/>
                  <a:ext cx="188679" cy="227926"/>
                  <a:chOff x="5802485" y="1713507"/>
                  <a:chExt cx="188679" cy="227926"/>
                </a:xfrm>
              </p:grpSpPr>
              <p:sp>
                <p:nvSpPr>
                  <p:cNvPr id="7221" name="Google Shape;722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3" name="Google Shape;7223;p73"/>
                <p:cNvGrpSpPr/>
                <p:nvPr/>
              </p:nvGrpSpPr>
              <p:grpSpPr>
                <a:xfrm>
                  <a:off x="5936312" y="1713442"/>
                  <a:ext cx="190570" cy="227991"/>
                  <a:chOff x="5936312" y="1713442"/>
                  <a:chExt cx="190570" cy="227991"/>
                </a:xfrm>
              </p:grpSpPr>
              <p:sp>
                <p:nvSpPr>
                  <p:cNvPr id="7224" name="Google Shape;722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7" name="Google Shape;7227;p73"/>
                <p:cNvGrpSpPr/>
                <p:nvPr/>
              </p:nvGrpSpPr>
              <p:grpSpPr>
                <a:xfrm>
                  <a:off x="5668659" y="1714000"/>
                  <a:ext cx="193488" cy="227433"/>
                  <a:chOff x="5668659" y="1714000"/>
                  <a:chExt cx="193488" cy="227433"/>
                </a:xfrm>
              </p:grpSpPr>
              <p:sp>
                <p:nvSpPr>
                  <p:cNvPr id="7228" name="Google Shape;722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230" name="Google Shape;7230;p73"/>
            <p:cNvGrpSpPr/>
            <p:nvPr/>
          </p:nvGrpSpPr>
          <p:grpSpPr>
            <a:xfrm>
              <a:off x="506259" y="2485404"/>
              <a:ext cx="458224" cy="523616"/>
              <a:chOff x="608609" y="2370079"/>
              <a:chExt cx="458224" cy="523616"/>
            </a:xfrm>
          </p:grpSpPr>
          <p:grpSp>
            <p:nvGrpSpPr>
              <p:cNvPr id="7231" name="Google Shape;7231;p73"/>
              <p:cNvGrpSpPr/>
              <p:nvPr/>
            </p:nvGrpSpPr>
            <p:grpSpPr>
              <a:xfrm>
                <a:off x="608609" y="2665704"/>
                <a:ext cx="458224" cy="227991"/>
                <a:chOff x="5668659" y="1713442"/>
                <a:chExt cx="458224" cy="227991"/>
              </a:xfrm>
            </p:grpSpPr>
            <p:grpSp>
              <p:nvGrpSpPr>
                <p:cNvPr id="7232" name="Google Shape;7232;p73"/>
                <p:cNvGrpSpPr/>
                <p:nvPr/>
              </p:nvGrpSpPr>
              <p:grpSpPr>
                <a:xfrm>
                  <a:off x="5802485" y="1713507"/>
                  <a:ext cx="188679" cy="227926"/>
                  <a:chOff x="5802485" y="1713507"/>
                  <a:chExt cx="188679" cy="227926"/>
                </a:xfrm>
              </p:grpSpPr>
              <p:sp>
                <p:nvSpPr>
                  <p:cNvPr id="7233" name="Google Shape;723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5" name="Google Shape;7235;p73"/>
                <p:cNvGrpSpPr/>
                <p:nvPr/>
              </p:nvGrpSpPr>
              <p:grpSpPr>
                <a:xfrm>
                  <a:off x="5936312" y="1713442"/>
                  <a:ext cx="190570" cy="227991"/>
                  <a:chOff x="5936312" y="1713442"/>
                  <a:chExt cx="190570" cy="227991"/>
                </a:xfrm>
              </p:grpSpPr>
              <p:sp>
                <p:nvSpPr>
                  <p:cNvPr id="7236" name="Google Shape;723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39" name="Google Shape;7239;p73"/>
                <p:cNvGrpSpPr/>
                <p:nvPr/>
              </p:nvGrpSpPr>
              <p:grpSpPr>
                <a:xfrm>
                  <a:off x="5668659" y="1714000"/>
                  <a:ext cx="193488" cy="227433"/>
                  <a:chOff x="5668659" y="1714000"/>
                  <a:chExt cx="193488" cy="227433"/>
                </a:xfrm>
              </p:grpSpPr>
              <p:sp>
                <p:nvSpPr>
                  <p:cNvPr id="7240" name="Google Shape;724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2" name="Google Shape;7242;p73"/>
              <p:cNvGrpSpPr/>
              <p:nvPr/>
            </p:nvGrpSpPr>
            <p:grpSpPr>
              <a:xfrm>
                <a:off x="608609" y="2511879"/>
                <a:ext cx="458224" cy="227991"/>
                <a:chOff x="5668659" y="1713442"/>
                <a:chExt cx="458224" cy="227991"/>
              </a:xfrm>
            </p:grpSpPr>
            <p:grpSp>
              <p:nvGrpSpPr>
                <p:cNvPr id="7243" name="Google Shape;7243;p73"/>
                <p:cNvGrpSpPr/>
                <p:nvPr/>
              </p:nvGrpSpPr>
              <p:grpSpPr>
                <a:xfrm>
                  <a:off x="5802485" y="1713507"/>
                  <a:ext cx="188679" cy="227926"/>
                  <a:chOff x="5802485" y="1713507"/>
                  <a:chExt cx="188679" cy="227926"/>
                </a:xfrm>
              </p:grpSpPr>
              <p:sp>
                <p:nvSpPr>
                  <p:cNvPr id="7244" name="Google Shape;724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6" name="Google Shape;7246;p73"/>
                <p:cNvGrpSpPr/>
                <p:nvPr/>
              </p:nvGrpSpPr>
              <p:grpSpPr>
                <a:xfrm>
                  <a:off x="5936312" y="1713442"/>
                  <a:ext cx="190570" cy="227991"/>
                  <a:chOff x="5936312" y="1713442"/>
                  <a:chExt cx="190570" cy="227991"/>
                </a:xfrm>
              </p:grpSpPr>
              <p:sp>
                <p:nvSpPr>
                  <p:cNvPr id="7247" name="Google Shape;724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0" name="Google Shape;7250;p73"/>
                <p:cNvGrpSpPr/>
                <p:nvPr/>
              </p:nvGrpSpPr>
              <p:grpSpPr>
                <a:xfrm>
                  <a:off x="5668659" y="1714000"/>
                  <a:ext cx="193488" cy="227433"/>
                  <a:chOff x="5668659" y="1714000"/>
                  <a:chExt cx="193488" cy="227433"/>
                </a:xfrm>
              </p:grpSpPr>
              <p:sp>
                <p:nvSpPr>
                  <p:cNvPr id="7251" name="Google Shape;725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53" name="Google Shape;7253;p73"/>
              <p:cNvGrpSpPr/>
              <p:nvPr/>
            </p:nvGrpSpPr>
            <p:grpSpPr>
              <a:xfrm>
                <a:off x="608609" y="2370079"/>
                <a:ext cx="458224" cy="227991"/>
                <a:chOff x="5668659" y="1713442"/>
                <a:chExt cx="458224" cy="227991"/>
              </a:xfrm>
            </p:grpSpPr>
            <p:grpSp>
              <p:nvGrpSpPr>
                <p:cNvPr id="7254" name="Google Shape;7254;p73"/>
                <p:cNvGrpSpPr/>
                <p:nvPr/>
              </p:nvGrpSpPr>
              <p:grpSpPr>
                <a:xfrm>
                  <a:off x="5802485" y="1713507"/>
                  <a:ext cx="188679" cy="227926"/>
                  <a:chOff x="5802485" y="1713507"/>
                  <a:chExt cx="188679" cy="227926"/>
                </a:xfrm>
              </p:grpSpPr>
              <p:sp>
                <p:nvSpPr>
                  <p:cNvPr id="7255" name="Google Shape;725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7" name="Google Shape;7257;p73"/>
                <p:cNvGrpSpPr/>
                <p:nvPr/>
              </p:nvGrpSpPr>
              <p:grpSpPr>
                <a:xfrm>
                  <a:off x="5936312" y="1713442"/>
                  <a:ext cx="190570" cy="227991"/>
                  <a:chOff x="5936312" y="1713442"/>
                  <a:chExt cx="190570" cy="227991"/>
                </a:xfrm>
              </p:grpSpPr>
              <p:sp>
                <p:nvSpPr>
                  <p:cNvPr id="7258" name="Google Shape;725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1" name="Google Shape;7261;p73"/>
                <p:cNvGrpSpPr/>
                <p:nvPr/>
              </p:nvGrpSpPr>
              <p:grpSpPr>
                <a:xfrm>
                  <a:off x="5668659" y="1714000"/>
                  <a:ext cx="193488" cy="227433"/>
                  <a:chOff x="5668659" y="1714000"/>
                  <a:chExt cx="193488" cy="227433"/>
                </a:xfrm>
              </p:grpSpPr>
              <p:sp>
                <p:nvSpPr>
                  <p:cNvPr id="7262" name="Google Shape;726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264" name="Google Shape;7264;p73"/>
          <p:cNvCxnSpPr>
            <a:endCxn id="7053"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68"/>
        <p:cNvGrpSpPr/>
        <p:nvPr/>
      </p:nvGrpSpPr>
      <p:grpSpPr>
        <a:xfrm>
          <a:off x="0" y="0"/>
          <a:ext cx="0" cy="0"/>
          <a:chOff x="0" y="0"/>
          <a:chExt cx="0" cy="0"/>
        </a:xfrm>
      </p:grpSpPr>
      <p:sp>
        <p:nvSpPr>
          <p:cNvPr id="7269" name="Google Shape;7269;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0" name="Google Shape;7270;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1" name="Google Shape;7271;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72" name="Google Shape;7272;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73" name="Google Shape;7273;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7274" name="Google Shape;7274;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75" name="Google Shape;7275;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
        <p:nvSpPr>
          <p:cNvPr id="7276" name="Google Shape;7276;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77" name="Google Shape;7277;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78" name="Google Shape;7278;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79" name="Google Shape;7279;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0" name="Google Shape;7280;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sp>
        <p:nvSpPr>
          <p:cNvPr id="7281" name="Google Shape;7281;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2" name="Google Shape;7282;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3" name="Google Shape;7283;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4" name="Google Shape;7284;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85" name="Google Shape;7285;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86" name="Google Shape;7286;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87" name="Google Shape;7287;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8" name="Google Shape;7288;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cxnSp>
        <p:nvCxnSpPr>
          <p:cNvPr id="7289" name="Google Shape;7289;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0" name="Google Shape;7290;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1" name="Google Shape;7291;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2" name="Google Shape;7292;p74"/>
          <p:cNvCxnSpPr>
            <a:stCxn id="7291" idx="0"/>
            <a:endCxn id="7285"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3" name="Google Shape;7293;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Max(1,1,5,6) = 6</a:t>
            </a:r>
            <a:endParaRPr/>
          </a:p>
        </p:txBody>
      </p:sp>
      <p:sp>
        <p:nvSpPr>
          <p:cNvPr id="7294" name="Google Shape;7294;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Image Representation</a:t>
            </a:r>
            <a:endParaRPr/>
          </a:p>
        </p:txBody>
      </p:sp>
      <p:sp>
        <p:nvSpPr>
          <p:cNvPr id="7295" name="Google Shape;7295;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7296" name="Google Shape;7296;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a:t>
            </a:r>
            <a:endParaRPr/>
          </a:p>
        </p:txBody>
      </p:sp>
      <p:cxnSp>
        <p:nvCxnSpPr>
          <p:cNvPr id="7297" name="Google Shape;7297;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8" name="Google Shape;7298;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p:nvPr/>
        </p:nvSpPr>
        <p:spPr>
          <a:xfrm>
            <a:off x="521850" y="2442725"/>
            <a:ext cx="1279500" cy="8196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rot="237484">
            <a:off x="4969673" y="433198"/>
            <a:ext cx="1605826" cy="1679213"/>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03" name="Google Shape;303;p19"/>
          <p:cNvSpPr/>
          <p:nvPr/>
        </p:nvSpPr>
        <p:spPr>
          <a:xfrm>
            <a:off x="521850" y="718825"/>
            <a:ext cx="15462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5">
            <a:alphaModFix/>
          </a:blip>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2740</Words>
  <Application>Microsoft Macintosh PowerPoint</Application>
  <PresentationFormat>全屏显示(16:9)</PresentationFormat>
  <Paragraphs>820</Paragraphs>
  <Slides>62</Slides>
  <Notes>62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62</vt:i4>
      </vt:variant>
    </vt:vector>
  </HeadingPairs>
  <TitlesOfParts>
    <vt:vector size="68" baseType="lpstr">
      <vt:lpstr>NanumGothic</vt:lpstr>
      <vt:lpstr>Arial</vt:lpstr>
      <vt:lpstr>Consolas</vt:lpstr>
      <vt:lpstr>Roboto</vt:lpstr>
      <vt:lpstr>Times New Roman</vt:lpstr>
      <vt:lpstr>Simple Light</vt:lpstr>
      <vt:lpstr>ML Visuals By dair.ai  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cp:lastModifiedBy>邓 棋</cp:lastModifiedBy>
  <cp:revision>1</cp:revision>
  <dcterms:modified xsi:type="dcterms:W3CDTF">2023-02-08T05:26:05Z</dcterms:modified>
</cp:coreProperties>
</file>