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92" r:id="rId5"/>
    <p:sldId id="290" r:id="rId6"/>
    <p:sldId id="303" r:id="rId7"/>
    <p:sldId id="291" r:id="rId8"/>
    <p:sldId id="304" r:id="rId9"/>
    <p:sldId id="305" r:id="rId10"/>
    <p:sldId id="272" r:id="rId11"/>
    <p:sldId id="264" r:id="rId12"/>
    <p:sldId id="28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us Deng" initials="CD" lastIdx="1" clrIdx="0">
    <p:extLst>
      <p:ext uri="{19B8F6BF-5375-455C-9EA6-DF929625EA0E}">
        <p15:presenceInfo xmlns:p15="http://schemas.microsoft.com/office/powerpoint/2012/main" userId="3bbc9d9bb5de95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B"/>
    <a:srgbClr val="404040"/>
    <a:srgbClr val="CF8C23"/>
    <a:srgbClr val="F7C9A2"/>
    <a:srgbClr val="FBCD85"/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6318" autoAdjust="0"/>
  </p:normalViewPr>
  <p:slideViewPr>
    <p:cSldViewPr>
      <p:cViewPr varScale="1">
        <p:scale>
          <a:sx n="95" d="100"/>
          <a:sy n="95" d="100"/>
        </p:scale>
        <p:origin x="606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10:45:28.0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2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6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6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228184" y="27877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  <a:pPr/>
              <a:t>2021.1.9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8.jp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/>
        </p:blipFill>
        <p:spPr>
          <a:xfrm>
            <a:off x="1331640" y="-2053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2"/>
            </p:custDataLst>
          </p:nvPr>
        </p:nvSpPr>
        <p:spPr>
          <a:xfrm>
            <a:off x="-1116632" y="3056533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大数据体系</a:t>
            </a:r>
            <a:endParaRPr lang="en-US" altLang="zh-CN" sz="5400" b="1" dirty="0">
              <a:solidFill>
                <a:srgbClr val="FBB0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 algn="ctr"/>
            <a:r>
              <a:rPr lang="zh-CN" altLang="en-US" sz="54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与技术</a:t>
            </a:r>
            <a:r>
              <a:rPr lang="en-US" altLang="zh-CN" sz="54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       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AFBD64-6FB0-4F35-9400-CD59E8D1937D}"/>
              </a:ext>
            </a:extLst>
          </p:cNvPr>
          <p:cNvSpPr txBox="1"/>
          <p:nvPr/>
        </p:nvSpPr>
        <p:spPr>
          <a:xfrm>
            <a:off x="5148064" y="3170578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课程答辩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2018081050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孟令迪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2018081062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   棋（答辩人）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2018081065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徐莘杰（组长）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指导老师：郭本俊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4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chenying0907 20"/>
          <p:cNvGrpSpPr/>
          <p:nvPr>
            <p:custDataLst>
              <p:tags r:id="rId1"/>
            </p:custDataLst>
          </p:nvPr>
        </p:nvGrpSpPr>
        <p:grpSpPr>
          <a:xfrm>
            <a:off x="1403648" y="203934"/>
            <a:ext cx="6192688" cy="830997"/>
            <a:chOff x="1492256" y="347950"/>
            <a:chExt cx="6192688" cy="830997"/>
          </a:xfrm>
        </p:grpSpPr>
        <p:sp>
          <p:nvSpPr>
            <p:cNvPr id="22" name="任意多边形 21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3385933" y="347950"/>
              <a:ext cx="2549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问题与解决</a:t>
              </a:r>
            </a:p>
          </p:txBody>
        </p:sp>
      </p:grpSp>
      <p:sp>
        <p:nvSpPr>
          <p:cNvPr id="6" name="PA_任意多边形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23528" y="1452412"/>
            <a:ext cx="1686258" cy="2800924"/>
          </a:xfrm>
          <a:custGeom>
            <a:avLst/>
            <a:gdLst>
              <a:gd name="T0" fmla="*/ 64 w 129"/>
              <a:gd name="T1" fmla="*/ 0 h 186"/>
              <a:gd name="T2" fmla="*/ 129 w 129"/>
              <a:gd name="T3" fmla="*/ 50 h 186"/>
              <a:gd name="T4" fmla="*/ 121 w 129"/>
              <a:gd name="T5" fmla="*/ 82 h 186"/>
              <a:gd name="T6" fmla="*/ 95 w 129"/>
              <a:gd name="T7" fmla="*/ 103 h 186"/>
              <a:gd name="T8" fmla="*/ 80 w 129"/>
              <a:gd name="T9" fmla="*/ 120 h 186"/>
              <a:gd name="T10" fmla="*/ 69 w 129"/>
              <a:gd name="T11" fmla="*/ 128 h 186"/>
              <a:gd name="T12" fmla="*/ 37 w 129"/>
              <a:gd name="T13" fmla="*/ 128 h 186"/>
              <a:gd name="T14" fmla="*/ 29 w 129"/>
              <a:gd name="T15" fmla="*/ 119 h 186"/>
              <a:gd name="T16" fmla="*/ 29 w 129"/>
              <a:gd name="T17" fmla="*/ 113 h 186"/>
              <a:gd name="T18" fmla="*/ 30 w 129"/>
              <a:gd name="T19" fmla="*/ 96 h 186"/>
              <a:gd name="T20" fmla="*/ 54 w 129"/>
              <a:gd name="T21" fmla="*/ 73 h 186"/>
              <a:gd name="T22" fmla="*/ 74 w 129"/>
              <a:gd name="T23" fmla="*/ 51 h 186"/>
              <a:gd name="T24" fmla="*/ 62 w 129"/>
              <a:gd name="T25" fmla="*/ 38 h 186"/>
              <a:gd name="T26" fmla="*/ 50 w 129"/>
              <a:gd name="T27" fmla="*/ 58 h 186"/>
              <a:gd name="T28" fmla="*/ 42 w 129"/>
              <a:gd name="T29" fmla="*/ 66 h 186"/>
              <a:gd name="T30" fmla="*/ 8 w 129"/>
              <a:gd name="T31" fmla="*/ 66 h 186"/>
              <a:gd name="T32" fmla="*/ 0 w 129"/>
              <a:gd name="T33" fmla="*/ 57 h 186"/>
              <a:gd name="T34" fmla="*/ 0 w 129"/>
              <a:gd name="T35" fmla="*/ 28 h 186"/>
              <a:gd name="T36" fmla="*/ 7 w 129"/>
              <a:gd name="T37" fmla="*/ 16 h 186"/>
              <a:gd name="T38" fmla="*/ 64 w 129"/>
              <a:gd name="T39" fmla="*/ 0 h 186"/>
              <a:gd name="T40" fmla="*/ 56 w 129"/>
              <a:gd name="T41" fmla="*/ 138 h 186"/>
              <a:gd name="T42" fmla="*/ 80 w 129"/>
              <a:gd name="T43" fmla="*/ 162 h 186"/>
              <a:gd name="T44" fmla="*/ 56 w 129"/>
              <a:gd name="T45" fmla="*/ 186 h 186"/>
              <a:gd name="T46" fmla="*/ 32 w 129"/>
              <a:gd name="T47" fmla="*/ 162 h 186"/>
              <a:gd name="T48" fmla="*/ 56 w 129"/>
              <a:gd name="T49" fmla="*/ 138 h 186"/>
              <a:gd name="T50" fmla="*/ 0 w 129"/>
              <a:gd name="T51" fmla="*/ 0 h 186"/>
              <a:gd name="T52" fmla="*/ 129 w 129"/>
              <a:gd name="T5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T50" t="T51" r="T52" b="T53"/>
            <a:pathLst>
              <a:path w="129" h="186">
                <a:moveTo>
                  <a:pt x="64" y="0"/>
                </a:moveTo>
                <a:cubicBezTo>
                  <a:pt x="97" y="0"/>
                  <a:pt x="129" y="11"/>
                  <a:pt x="129" y="50"/>
                </a:cubicBezTo>
                <a:cubicBezTo>
                  <a:pt x="129" y="60"/>
                  <a:pt x="127" y="74"/>
                  <a:pt x="121" y="82"/>
                </a:cubicBezTo>
                <a:cubicBezTo>
                  <a:pt x="115" y="92"/>
                  <a:pt x="105" y="98"/>
                  <a:pt x="95" y="103"/>
                </a:cubicBezTo>
                <a:cubicBezTo>
                  <a:pt x="84" y="109"/>
                  <a:pt x="80" y="120"/>
                  <a:pt x="80" y="120"/>
                </a:cubicBezTo>
                <a:cubicBezTo>
                  <a:pt x="78" y="124"/>
                  <a:pt x="73" y="128"/>
                  <a:pt x="69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2" y="128"/>
                  <a:pt x="29" y="124"/>
                  <a:pt x="29" y="11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108"/>
                  <a:pt x="29" y="101"/>
                  <a:pt x="30" y="96"/>
                </a:cubicBezTo>
                <a:cubicBezTo>
                  <a:pt x="30" y="96"/>
                  <a:pt x="33" y="84"/>
                  <a:pt x="54" y="73"/>
                </a:cubicBezTo>
                <a:cubicBezTo>
                  <a:pt x="63" y="68"/>
                  <a:pt x="74" y="63"/>
                  <a:pt x="74" y="51"/>
                </a:cubicBezTo>
                <a:cubicBezTo>
                  <a:pt x="74" y="43"/>
                  <a:pt x="70" y="38"/>
                  <a:pt x="62" y="38"/>
                </a:cubicBezTo>
                <a:cubicBezTo>
                  <a:pt x="51" y="38"/>
                  <a:pt x="50" y="50"/>
                  <a:pt x="50" y="58"/>
                </a:cubicBezTo>
                <a:cubicBezTo>
                  <a:pt x="50" y="62"/>
                  <a:pt x="47" y="66"/>
                  <a:pt x="42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66"/>
                  <a:pt x="0" y="62"/>
                  <a:pt x="0" y="5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3" y="18"/>
                  <a:pt x="7" y="16"/>
                </a:cubicBezTo>
                <a:cubicBezTo>
                  <a:pt x="7" y="16"/>
                  <a:pt x="40" y="0"/>
                  <a:pt x="64" y="0"/>
                </a:cubicBezTo>
                <a:moveTo>
                  <a:pt x="56" y="138"/>
                </a:moveTo>
                <a:cubicBezTo>
                  <a:pt x="69" y="138"/>
                  <a:pt x="80" y="148"/>
                  <a:pt x="80" y="162"/>
                </a:cubicBezTo>
                <a:cubicBezTo>
                  <a:pt x="80" y="176"/>
                  <a:pt x="69" y="186"/>
                  <a:pt x="56" y="186"/>
                </a:cubicBezTo>
                <a:cubicBezTo>
                  <a:pt x="43" y="186"/>
                  <a:pt x="32" y="176"/>
                  <a:pt x="32" y="162"/>
                </a:cubicBezTo>
                <a:cubicBezTo>
                  <a:pt x="32" y="148"/>
                  <a:pt x="43" y="138"/>
                  <a:pt x="56" y="138"/>
                </a:cubicBezTo>
              </a:path>
            </a:pathLst>
          </a:custGeom>
          <a:noFill/>
          <a:ln w="730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PA_矩形 6"/>
          <p:cNvSpPr/>
          <p:nvPr>
            <p:custDataLst>
              <p:tags r:id="rId3"/>
            </p:custDataLst>
          </p:nvPr>
        </p:nvSpPr>
        <p:spPr>
          <a:xfrm>
            <a:off x="2053178" y="2931790"/>
            <a:ext cx="637220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抛出空值异常。打印哈希码，输入的“好评”与从模型中取出的“好评”的哈希码不同。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240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的编码格式为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包的编码格式为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，编码格式统一为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46DA6D-8235-4D1C-9389-9CE98FFF6252}"/>
              </a:ext>
            </a:extLst>
          </p:cNvPr>
          <p:cNvGrpSpPr/>
          <p:nvPr/>
        </p:nvGrpSpPr>
        <p:grpSpPr>
          <a:xfrm>
            <a:off x="2699792" y="1148146"/>
            <a:ext cx="4500353" cy="1672734"/>
            <a:chOff x="2195737" y="1133307"/>
            <a:chExt cx="4500353" cy="16727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D14EDB1-2014-4F6E-9987-83C5D61CE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7" y="1133307"/>
              <a:ext cx="4104456" cy="68235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BC39D1-2218-4CCA-A6C0-908AEA17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153" y="1822943"/>
              <a:ext cx="4496937" cy="47767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86113C8-DF7C-4B27-B270-4750A5BA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7" y="2307898"/>
              <a:ext cx="4339988" cy="498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3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49041"/>
            <a:ext cx="6192688" cy="785890"/>
            <a:chOff x="1492256" y="393057"/>
            <a:chExt cx="6192688" cy="785890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18313" y="393057"/>
              <a:ext cx="2549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pic>
        <p:nvPicPr>
          <p:cNvPr id="413" name="PA_图片 4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/>
        </p:blipFill>
        <p:spPr>
          <a:xfrm>
            <a:off x="3441785" y="1034931"/>
            <a:ext cx="2416027" cy="32338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1B506C-3999-458D-9C05-7A02585F9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7" y="195486"/>
            <a:ext cx="2160240" cy="2208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84A05E-BA9D-40E5-BBD9-FB59ADDDF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0" y="2529430"/>
            <a:ext cx="2160241" cy="25786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460F96-9936-40EE-A0A7-82A460FC44D9}"/>
              </a:ext>
            </a:extLst>
          </p:cNvPr>
          <p:cNvSpPr txBox="1"/>
          <p:nvPr/>
        </p:nvSpPr>
        <p:spPr>
          <a:xfrm>
            <a:off x="2544820" y="1689710"/>
            <a:ext cx="50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38E123-ECF6-45BE-A6B3-50860349A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28" y="322998"/>
            <a:ext cx="1563901" cy="4657706"/>
          </a:xfrm>
          <a:prstGeom prst="rect">
            <a:avLst/>
          </a:prstGeom>
        </p:spPr>
      </p:pic>
      <p:sp>
        <p:nvSpPr>
          <p:cNvPr id="411" name="文本框 410">
            <a:extLst>
              <a:ext uri="{FF2B5EF4-FFF2-40B4-BE49-F238E27FC236}">
                <a16:creationId xmlns:a16="http://schemas.microsoft.com/office/drawing/2014/main" id="{47956EF9-9FE5-4CB3-9F58-A0393E2ADFDD}"/>
              </a:ext>
            </a:extLst>
          </p:cNvPr>
          <p:cNvSpPr txBox="1"/>
          <p:nvPr/>
        </p:nvSpPr>
        <p:spPr>
          <a:xfrm>
            <a:off x="6107786" y="1743910"/>
            <a:ext cx="50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4F33EA-36CA-41D4-B64B-2A37E72863CE}"/>
              </a:ext>
            </a:extLst>
          </p:cNvPr>
          <p:cNvSpPr txBox="1"/>
          <p:nvPr/>
        </p:nvSpPr>
        <p:spPr>
          <a:xfrm>
            <a:off x="2845787" y="4331419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匹配率：</a:t>
            </a:r>
            <a:r>
              <a:rPr lang="en-US" altLang="zh-CN" sz="36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93.15%</a:t>
            </a:r>
            <a:endParaRPr lang="zh-CN" altLang="en-US" sz="3600" b="1" dirty="0">
              <a:solidFill>
                <a:srgbClr val="FBB0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5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E49300-F724-42FE-BBD0-4F9D7C0482BC}"/>
              </a:ext>
            </a:extLst>
          </p:cNvPr>
          <p:cNvGrpSpPr/>
          <p:nvPr/>
        </p:nvGrpSpPr>
        <p:grpSpPr>
          <a:xfrm>
            <a:off x="4211960" y="5524078"/>
            <a:ext cx="4540704" cy="2900868"/>
            <a:chOff x="2407560" y="1477208"/>
            <a:chExt cx="4540704" cy="2900868"/>
          </a:xfrm>
        </p:grpSpPr>
        <p:sp>
          <p:nvSpPr>
            <p:cNvPr id="60" name="PA_任意多边形 140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 rot="16862230">
              <a:off x="3024795" y="2443381"/>
              <a:ext cx="2900868" cy="968522"/>
            </a:xfrm>
            <a:custGeom>
              <a:avLst/>
              <a:gdLst/>
              <a:ahLst/>
              <a:cxnLst>
                <a:cxn ang="0">
                  <a:pos x="1197" y="631"/>
                </a:cxn>
                <a:cxn ang="0">
                  <a:pos x="1794" y="471"/>
                </a:cxn>
                <a:cxn ang="0">
                  <a:pos x="828" y="176"/>
                </a:cxn>
                <a:cxn ang="0">
                  <a:pos x="21" y="382"/>
                </a:cxn>
                <a:cxn ang="0">
                  <a:pos x="117" y="373"/>
                </a:cxn>
                <a:cxn ang="0">
                  <a:pos x="100" y="488"/>
                </a:cxn>
                <a:cxn ang="0">
                  <a:pos x="87" y="613"/>
                </a:cxn>
                <a:cxn ang="0">
                  <a:pos x="200" y="507"/>
                </a:cxn>
                <a:cxn ang="0">
                  <a:pos x="386" y="462"/>
                </a:cxn>
                <a:cxn ang="0">
                  <a:pos x="458" y="485"/>
                </a:cxn>
                <a:cxn ang="0">
                  <a:pos x="277" y="472"/>
                </a:cxn>
                <a:cxn ang="0">
                  <a:pos x="301" y="514"/>
                </a:cxn>
                <a:cxn ang="0">
                  <a:pos x="308" y="537"/>
                </a:cxn>
                <a:cxn ang="0">
                  <a:pos x="344" y="564"/>
                </a:cxn>
                <a:cxn ang="0">
                  <a:pos x="420" y="529"/>
                </a:cxn>
                <a:cxn ang="0">
                  <a:pos x="513" y="589"/>
                </a:cxn>
                <a:cxn ang="0">
                  <a:pos x="579" y="488"/>
                </a:cxn>
                <a:cxn ang="0">
                  <a:pos x="585" y="533"/>
                </a:cxn>
                <a:cxn ang="0">
                  <a:pos x="658" y="507"/>
                </a:cxn>
                <a:cxn ang="0">
                  <a:pos x="620" y="590"/>
                </a:cxn>
                <a:cxn ang="0">
                  <a:pos x="739" y="486"/>
                </a:cxn>
                <a:cxn ang="0">
                  <a:pos x="726" y="585"/>
                </a:cxn>
                <a:cxn ang="0">
                  <a:pos x="1183" y="491"/>
                </a:cxn>
                <a:cxn ang="0">
                  <a:pos x="1027" y="568"/>
                </a:cxn>
                <a:cxn ang="0">
                  <a:pos x="867" y="534"/>
                </a:cxn>
                <a:cxn ang="0">
                  <a:pos x="749" y="575"/>
                </a:cxn>
                <a:cxn ang="0">
                  <a:pos x="812" y="530"/>
                </a:cxn>
                <a:cxn ang="0">
                  <a:pos x="849" y="561"/>
                </a:cxn>
                <a:cxn ang="0">
                  <a:pos x="881" y="607"/>
                </a:cxn>
                <a:cxn ang="0">
                  <a:pos x="970" y="492"/>
                </a:cxn>
                <a:cxn ang="0">
                  <a:pos x="1060" y="513"/>
                </a:cxn>
                <a:cxn ang="0">
                  <a:pos x="1117" y="507"/>
                </a:cxn>
                <a:cxn ang="0">
                  <a:pos x="1078" y="602"/>
                </a:cxn>
                <a:cxn ang="0">
                  <a:pos x="1237" y="530"/>
                </a:cxn>
                <a:cxn ang="0">
                  <a:pos x="1137" y="610"/>
                </a:cxn>
                <a:cxn ang="0">
                  <a:pos x="1241" y="474"/>
                </a:cxn>
                <a:cxn ang="0">
                  <a:pos x="1303" y="533"/>
                </a:cxn>
                <a:cxn ang="0">
                  <a:pos x="1262" y="573"/>
                </a:cxn>
                <a:cxn ang="0">
                  <a:pos x="1196" y="738"/>
                </a:cxn>
                <a:cxn ang="0">
                  <a:pos x="1231" y="710"/>
                </a:cxn>
                <a:cxn ang="0">
                  <a:pos x="1220" y="796"/>
                </a:cxn>
                <a:cxn ang="0">
                  <a:pos x="1342" y="676"/>
                </a:cxn>
                <a:cxn ang="0">
                  <a:pos x="1411" y="631"/>
                </a:cxn>
                <a:cxn ang="0">
                  <a:pos x="1421" y="634"/>
                </a:cxn>
                <a:cxn ang="0">
                  <a:pos x="1539" y="523"/>
                </a:cxn>
                <a:cxn ang="0">
                  <a:pos x="1560" y="506"/>
                </a:cxn>
                <a:cxn ang="0">
                  <a:pos x="1645" y="450"/>
                </a:cxn>
                <a:cxn ang="0">
                  <a:pos x="1616" y="538"/>
                </a:cxn>
                <a:cxn ang="0">
                  <a:pos x="1765" y="370"/>
                </a:cxn>
                <a:cxn ang="0">
                  <a:pos x="1726" y="491"/>
                </a:cxn>
                <a:cxn ang="0">
                  <a:pos x="1799" y="444"/>
                </a:cxn>
                <a:cxn ang="0">
                  <a:pos x="1279" y="179"/>
                </a:cxn>
                <a:cxn ang="0">
                  <a:pos x="1289" y="104"/>
                </a:cxn>
                <a:cxn ang="0">
                  <a:pos x="1201" y="193"/>
                </a:cxn>
                <a:cxn ang="0">
                  <a:pos x="1284" y="37"/>
                </a:cxn>
                <a:cxn ang="0">
                  <a:pos x="1201" y="86"/>
                </a:cxn>
                <a:cxn ang="0">
                  <a:pos x="1106" y="190"/>
                </a:cxn>
                <a:cxn ang="0">
                  <a:pos x="1322" y="210"/>
                </a:cxn>
                <a:cxn ang="0">
                  <a:pos x="1318" y="478"/>
                </a:cxn>
                <a:cxn ang="0">
                  <a:pos x="306" y="202"/>
                </a:cxn>
                <a:cxn ang="0">
                  <a:pos x="29" y="430"/>
                </a:cxn>
                <a:cxn ang="0">
                  <a:pos x="111" y="214"/>
                </a:cxn>
              </a:cxnLst>
              <a:rect l="0" t="0" r="r" b="b"/>
              <a:pathLst>
                <a:path w="1858" h="840">
                  <a:moveTo>
                    <a:pt x="15" y="443"/>
                  </a:moveTo>
                  <a:lnTo>
                    <a:pt x="15" y="443"/>
                  </a:lnTo>
                  <a:lnTo>
                    <a:pt x="21" y="467"/>
                  </a:lnTo>
                  <a:lnTo>
                    <a:pt x="27" y="491"/>
                  </a:lnTo>
                  <a:lnTo>
                    <a:pt x="35" y="543"/>
                  </a:lnTo>
                  <a:lnTo>
                    <a:pt x="35" y="543"/>
                  </a:lnTo>
                  <a:lnTo>
                    <a:pt x="39" y="566"/>
                  </a:lnTo>
                  <a:lnTo>
                    <a:pt x="45" y="590"/>
                  </a:lnTo>
                  <a:lnTo>
                    <a:pt x="48" y="602"/>
                  </a:lnTo>
                  <a:lnTo>
                    <a:pt x="53" y="613"/>
                  </a:lnTo>
                  <a:lnTo>
                    <a:pt x="58" y="621"/>
                  </a:lnTo>
                  <a:lnTo>
                    <a:pt x="65" y="628"/>
                  </a:lnTo>
                  <a:lnTo>
                    <a:pt x="65" y="628"/>
                  </a:lnTo>
                  <a:lnTo>
                    <a:pt x="94" y="624"/>
                  </a:lnTo>
                  <a:lnTo>
                    <a:pt x="124" y="621"/>
                  </a:lnTo>
                  <a:lnTo>
                    <a:pt x="155" y="618"/>
                  </a:lnTo>
                  <a:lnTo>
                    <a:pt x="185" y="617"/>
                  </a:lnTo>
                  <a:lnTo>
                    <a:pt x="312" y="614"/>
                  </a:lnTo>
                  <a:lnTo>
                    <a:pt x="312" y="614"/>
                  </a:lnTo>
                  <a:lnTo>
                    <a:pt x="415" y="613"/>
                  </a:lnTo>
                  <a:lnTo>
                    <a:pt x="516" y="613"/>
                  </a:lnTo>
                  <a:lnTo>
                    <a:pt x="618" y="614"/>
                  </a:lnTo>
                  <a:lnTo>
                    <a:pt x="719" y="617"/>
                  </a:lnTo>
                  <a:lnTo>
                    <a:pt x="923" y="623"/>
                  </a:lnTo>
                  <a:lnTo>
                    <a:pt x="1026" y="625"/>
                  </a:lnTo>
                  <a:lnTo>
                    <a:pt x="1128" y="627"/>
                  </a:lnTo>
                  <a:lnTo>
                    <a:pt x="1128" y="627"/>
                  </a:lnTo>
                  <a:lnTo>
                    <a:pt x="1158" y="625"/>
                  </a:lnTo>
                  <a:lnTo>
                    <a:pt x="1172" y="627"/>
                  </a:lnTo>
                  <a:lnTo>
                    <a:pt x="1179" y="630"/>
                  </a:lnTo>
                  <a:lnTo>
                    <a:pt x="1185" y="632"/>
                  </a:lnTo>
                  <a:lnTo>
                    <a:pt x="1185" y="632"/>
                  </a:lnTo>
                  <a:lnTo>
                    <a:pt x="1187" y="625"/>
                  </a:lnTo>
                  <a:lnTo>
                    <a:pt x="1192" y="618"/>
                  </a:lnTo>
                  <a:lnTo>
                    <a:pt x="1201" y="604"/>
                  </a:lnTo>
                  <a:lnTo>
                    <a:pt x="1214" y="592"/>
                  </a:lnTo>
                  <a:lnTo>
                    <a:pt x="1225" y="582"/>
                  </a:lnTo>
                  <a:lnTo>
                    <a:pt x="1225" y="582"/>
                  </a:lnTo>
                  <a:lnTo>
                    <a:pt x="1214" y="600"/>
                  </a:lnTo>
                  <a:lnTo>
                    <a:pt x="1203" y="618"/>
                  </a:lnTo>
                  <a:lnTo>
                    <a:pt x="1203" y="618"/>
                  </a:lnTo>
                  <a:lnTo>
                    <a:pt x="1197" y="631"/>
                  </a:lnTo>
                  <a:lnTo>
                    <a:pt x="1196" y="637"/>
                  </a:lnTo>
                  <a:lnTo>
                    <a:pt x="1197" y="638"/>
                  </a:lnTo>
                  <a:lnTo>
                    <a:pt x="1199" y="637"/>
                  </a:lnTo>
                  <a:lnTo>
                    <a:pt x="1199" y="637"/>
                  </a:lnTo>
                  <a:lnTo>
                    <a:pt x="1230" y="607"/>
                  </a:lnTo>
                  <a:lnTo>
                    <a:pt x="1259" y="578"/>
                  </a:lnTo>
                  <a:lnTo>
                    <a:pt x="1200" y="661"/>
                  </a:lnTo>
                  <a:lnTo>
                    <a:pt x="1193" y="627"/>
                  </a:lnTo>
                  <a:lnTo>
                    <a:pt x="1193" y="627"/>
                  </a:lnTo>
                  <a:lnTo>
                    <a:pt x="1192" y="631"/>
                  </a:lnTo>
                  <a:lnTo>
                    <a:pt x="1190" y="634"/>
                  </a:lnTo>
                  <a:lnTo>
                    <a:pt x="1185" y="638"/>
                  </a:lnTo>
                  <a:lnTo>
                    <a:pt x="1182" y="640"/>
                  </a:lnTo>
                  <a:lnTo>
                    <a:pt x="1179" y="642"/>
                  </a:lnTo>
                  <a:lnTo>
                    <a:pt x="1176" y="647"/>
                  </a:lnTo>
                  <a:lnTo>
                    <a:pt x="1176" y="652"/>
                  </a:lnTo>
                  <a:lnTo>
                    <a:pt x="1176" y="652"/>
                  </a:lnTo>
                  <a:lnTo>
                    <a:pt x="1176" y="677"/>
                  </a:lnTo>
                  <a:lnTo>
                    <a:pt x="1176" y="703"/>
                  </a:lnTo>
                  <a:lnTo>
                    <a:pt x="1179" y="728"/>
                  </a:lnTo>
                  <a:lnTo>
                    <a:pt x="1182" y="752"/>
                  </a:lnTo>
                  <a:lnTo>
                    <a:pt x="1189" y="797"/>
                  </a:lnTo>
                  <a:lnTo>
                    <a:pt x="1197" y="840"/>
                  </a:lnTo>
                  <a:lnTo>
                    <a:pt x="1197" y="840"/>
                  </a:lnTo>
                  <a:lnTo>
                    <a:pt x="1277" y="794"/>
                  </a:lnTo>
                  <a:lnTo>
                    <a:pt x="1359" y="748"/>
                  </a:lnTo>
                  <a:lnTo>
                    <a:pt x="1439" y="701"/>
                  </a:lnTo>
                  <a:lnTo>
                    <a:pt x="1478" y="677"/>
                  </a:lnTo>
                  <a:lnTo>
                    <a:pt x="1516" y="654"/>
                  </a:lnTo>
                  <a:lnTo>
                    <a:pt x="1516" y="654"/>
                  </a:lnTo>
                  <a:lnTo>
                    <a:pt x="1547" y="632"/>
                  </a:lnTo>
                  <a:lnTo>
                    <a:pt x="1577" y="610"/>
                  </a:lnTo>
                  <a:lnTo>
                    <a:pt x="1634" y="568"/>
                  </a:lnTo>
                  <a:lnTo>
                    <a:pt x="1665" y="547"/>
                  </a:lnTo>
                  <a:lnTo>
                    <a:pt x="1696" y="529"/>
                  </a:lnTo>
                  <a:lnTo>
                    <a:pt x="1728" y="510"/>
                  </a:lnTo>
                  <a:lnTo>
                    <a:pt x="1762" y="495"/>
                  </a:lnTo>
                  <a:lnTo>
                    <a:pt x="1762" y="495"/>
                  </a:lnTo>
                  <a:lnTo>
                    <a:pt x="1772" y="489"/>
                  </a:lnTo>
                  <a:lnTo>
                    <a:pt x="1780" y="485"/>
                  </a:lnTo>
                  <a:lnTo>
                    <a:pt x="1787" y="478"/>
                  </a:lnTo>
                  <a:lnTo>
                    <a:pt x="1794" y="471"/>
                  </a:lnTo>
                  <a:lnTo>
                    <a:pt x="1807" y="457"/>
                  </a:lnTo>
                  <a:lnTo>
                    <a:pt x="1820" y="441"/>
                  </a:lnTo>
                  <a:lnTo>
                    <a:pt x="1820" y="441"/>
                  </a:lnTo>
                  <a:lnTo>
                    <a:pt x="1827" y="403"/>
                  </a:lnTo>
                  <a:lnTo>
                    <a:pt x="1835" y="366"/>
                  </a:lnTo>
                  <a:lnTo>
                    <a:pt x="1846" y="329"/>
                  </a:lnTo>
                  <a:lnTo>
                    <a:pt x="1858" y="294"/>
                  </a:lnTo>
                  <a:lnTo>
                    <a:pt x="1296" y="2"/>
                  </a:lnTo>
                  <a:lnTo>
                    <a:pt x="1296" y="2"/>
                  </a:lnTo>
                  <a:lnTo>
                    <a:pt x="1293" y="0"/>
                  </a:lnTo>
                  <a:lnTo>
                    <a:pt x="1289" y="3"/>
                  </a:lnTo>
                  <a:lnTo>
                    <a:pt x="1287" y="6"/>
                  </a:lnTo>
                  <a:lnTo>
                    <a:pt x="1286" y="9"/>
                  </a:lnTo>
                  <a:lnTo>
                    <a:pt x="1286" y="9"/>
                  </a:lnTo>
                  <a:lnTo>
                    <a:pt x="1284" y="11"/>
                  </a:lnTo>
                  <a:lnTo>
                    <a:pt x="1284" y="11"/>
                  </a:lnTo>
                  <a:lnTo>
                    <a:pt x="1282" y="9"/>
                  </a:lnTo>
                  <a:lnTo>
                    <a:pt x="1280" y="4"/>
                  </a:lnTo>
                  <a:lnTo>
                    <a:pt x="1277" y="4"/>
                  </a:lnTo>
                  <a:lnTo>
                    <a:pt x="1276" y="4"/>
                  </a:lnTo>
                  <a:lnTo>
                    <a:pt x="1276" y="4"/>
                  </a:lnTo>
                  <a:lnTo>
                    <a:pt x="1256" y="21"/>
                  </a:lnTo>
                  <a:lnTo>
                    <a:pt x="1237" y="37"/>
                  </a:lnTo>
                  <a:lnTo>
                    <a:pt x="1217" y="51"/>
                  </a:lnTo>
                  <a:lnTo>
                    <a:pt x="1206" y="56"/>
                  </a:lnTo>
                  <a:lnTo>
                    <a:pt x="1194" y="62"/>
                  </a:lnTo>
                  <a:lnTo>
                    <a:pt x="1194" y="62"/>
                  </a:lnTo>
                  <a:lnTo>
                    <a:pt x="1189" y="65"/>
                  </a:lnTo>
                  <a:lnTo>
                    <a:pt x="1186" y="69"/>
                  </a:lnTo>
                  <a:lnTo>
                    <a:pt x="1183" y="73"/>
                  </a:lnTo>
                  <a:lnTo>
                    <a:pt x="1180" y="79"/>
                  </a:lnTo>
                  <a:lnTo>
                    <a:pt x="1178" y="91"/>
                  </a:lnTo>
                  <a:lnTo>
                    <a:pt x="1175" y="104"/>
                  </a:lnTo>
                  <a:lnTo>
                    <a:pt x="1175" y="104"/>
                  </a:lnTo>
                  <a:lnTo>
                    <a:pt x="1172" y="122"/>
                  </a:lnTo>
                  <a:lnTo>
                    <a:pt x="1171" y="142"/>
                  </a:lnTo>
                  <a:lnTo>
                    <a:pt x="1172" y="160"/>
                  </a:lnTo>
                  <a:lnTo>
                    <a:pt x="1175" y="179"/>
                  </a:lnTo>
                  <a:lnTo>
                    <a:pt x="1069" y="179"/>
                  </a:lnTo>
                  <a:lnTo>
                    <a:pt x="1069" y="179"/>
                  </a:lnTo>
                  <a:lnTo>
                    <a:pt x="948" y="176"/>
                  </a:lnTo>
                  <a:lnTo>
                    <a:pt x="828" y="176"/>
                  </a:lnTo>
                  <a:lnTo>
                    <a:pt x="708" y="177"/>
                  </a:lnTo>
                  <a:lnTo>
                    <a:pt x="589" y="180"/>
                  </a:lnTo>
                  <a:lnTo>
                    <a:pt x="353" y="186"/>
                  </a:lnTo>
                  <a:lnTo>
                    <a:pt x="233" y="188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98" y="210"/>
                  </a:lnTo>
                  <a:lnTo>
                    <a:pt x="84" y="231"/>
                  </a:lnTo>
                  <a:lnTo>
                    <a:pt x="55" y="273"/>
                  </a:lnTo>
                  <a:lnTo>
                    <a:pt x="28" y="318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" y="378"/>
                  </a:lnTo>
                  <a:lnTo>
                    <a:pt x="4" y="395"/>
                  </a:lnTo>
                  <a:lnTo>
                    <a:pt x="8" y="412"/>
                  </a:lnTo>
                  <a:lnTo>
                    <a:pt x="8" y="420"/>
                  </a:lnTo>
                  <a:lnTo>
                    <a:pt x="8" y="429"/>
                  </a:lnTo>
                  <a:lnTo>
                    <a:pt x="8" y="429"/>
                  </a:lnTo>
                  <a:lnTo>
                    <a:pt x="8" y="436"/>
                  </a:lnTo>
                  <a:lnTo>
                    <a:pt x="8" y="441"/>
                  </a:lnTo>
                  <a:lnTo>
                    <a:pt x="10" y="443"/>
                  </a:lnTo>
                  <a:lnTo>
                    <a:pt x="11" y="444"/>
                  </a:lnTo>
                  <a:lnTo>
                    <a:pt x="13" y="444"/>
                  </a:lnTo>
                  <a:lnTo>
                    <a:pt x="15" y="443"/>
                  </a:lnTo>
                  <a:lnTo>
                    <a:pt x="15" y="443"/>
                  </a:lnTo>
                  <a:close/>
                  <a:moveTo>
                    <a:pt x="32" y="364"/>
                  </a:moveTo>
                  <a:lnTo>
                    <a:pt x="32" y="364"/>
                  </a:lnTo>
                  <a:lnTo>
                    <a:pt x="48" y="337"/>
                  </a:lnTo>
                  <a:lnTo>
                    <a:pt x="66" y="311"/>
                  </a:lnTo>
                  <a:lnTo>
                    <a:pt x="84" y="287"/>
                  </a:lnTo>
                  <a:lnTo>
                    <a:pt x="104" y="266"/>
                  </a:lnTo>
                  <a:lnTo>
                    <a:pt x="104" y="266"/>
                  </a:lnTo>
                  <a:lnTo>
                    <a:pt x="107" y="266"/>
                  </a:lnTo>
                  <a:lnTo>
                    <a:pt x="107" y="266"/>
                  </a:lnTo>
                  <a:lnTo>
                    <a:pt x="79" y="309"/>
                  </a:lnTo>
                  <a:lnTo>
                    <a:pt x="49" y="356"/>
                  </a:lnTo>
                  <a:lnTo>
                    <a:pt x="21" y="405"/>
                  </a:lnTo>
                  <a:lnTo>
                    <a:pt x="21" y="405"/>
                  </a:lnTo>
                  <a:lnTo>
                    <a:pt x="18" y="399"/>
                  </a:lnTo>
                  <a:lnTo>
                    <a:pt x="18" y="394"/>
                  </a:lnTo>
                  <a:lnTo>
                    <a:pt x="20" y="388"/>
                  </a:lnTo>
                  <a:lnTo>
                    <a:pt x="21" y="382"/>
                  </a:lnTo>
                  <a:lnTo>
                    <a:pt x="27" y="373"/>
                  </a:lnTo>
                  <a:lnTo>
                    <a:pt x="32" y="364"/>
                  </a:lnTo>
                  <a:lnTo>
                    <a:pt x="32" y="364"/>
                  </a:lnTo>
                  <a:close/>
                  <a:moveTo>
                    <a:pt x="135" y="378"/>
                  </a:moveTo>
                  <a:lnTo>
                    <a:pt x="94" y="425"/>
                  </a:lnTo>
                  <a:lnTo>
                    <a:pt x="94" y="425"/>
                  </a:lnTo>
                  <a:lnTo>
                    <a:pt x="104" y="406"/>
                  </a:lnTo>
                  <a:lnTo>
                    <a:pt x="114" y="389"/>
                  </a:lnTo>
                  <a:lnTo>
                    <a:pt x="136" y="354"/>
                  </a:lnTo>
                  <a:lnTo>
                    <a:pt x="136" y="354"/>
                  </a:lnTo>
                  <a:lnTo>
                    <a:pt x="138" y="356"/>
                  </a:lnTo>
                  <a:lnTo>
                    <a:pt x="139" y="358"/>
                  </a:lnTo>
                  <a:lnTo>
                    <a:pt x="140" y="364"/>
                  </a:lnTo>
                  <a:lnTo>
                    <a:pt x="139" y="371"/>
                  </a:lnTo>
                  <a:lnTo>
                    <a:pt x="135" y="378"/>
                  </a:lnTo>
                  <a:lnTo>
                    <a:pt x="135" y="378"/>
                  </a:lnTo>
                  <a:close/>
                  <a:moveTo>
                    <a:pt x="143" y="391"/>
                  </a:moveTo>
                  <a:lnTo>
                    <a:pt x="143" y="391"/>
                  </a:lnTo>
                  <a:lnTo>
                    <a:pt x="146" y="396"/>
                  </a:lnTo>
                  <a:lnTo>
                    <a:pt x="148" y="403"/>
                  </a:lnTo>
                  <a:lnTo>
                    <a:pt x="146" y="413"/>
                  </a:lnTo>
                  <a:lnTo>
                    <a:pt x="145" y="417"/>
                  </a:lnTo>
                  <a:lnTo>
                    <a:pt x="142" y="422"/>
                  </a:lnTo>
                  <a:lnTo>
                    <a:pt x="96" y="478"/>
                  </a:lnTo>
                  <a:lnTo>
                    <a:pt x="96" y="478"/>
                  </a:lnTo>
                  <a:lnTo>
                    <a:pt x="118" y="434"/>
                  </a:lnTo>
                  <a:lnTo>
                    <a:pt x="143" y="391"/>
                  </a:lnTo>
                  <a:lnTo>
                    <a:pt x="143" y="391"/>
                  </a:lnTo>
                  <a:close/>
                  <a:moveTo>
                    <a:pt x="129" y="332"/>
                  </a:moveTo>
                  <a:lnTo>
                    <a:pt x="129" y="332"/>
                  </a:lnTo>
                  <a:lnTo>
                    <a:pt x="110" y="356"/>
                  </a:lnTo>
                  <a:lnTo>
                    <a:pt x="90" y="381"/>
                  </a:lnTo>
                  <a:lnTo>
                    <a:pt x="70" y="406"/>
                  </a:lnTo>
                  <a:lnTo>
                    <a:pt x="63" y="420"/>
                  </a:lnTo>
                  <a:lnTo>
                    <a:pt x="56" y="436"/>
                  </a:lnTo>
                  <a:lnTo>
                    <a:pt x="56" y="436"/>
                  </a:lnTo>
                  <a:lnTo>
                    <a:pt x="73" y="415"/>
                  </a:lnTo>
                  <a:lnTo>
                    <a:pt x="90" y="394"/>
                  </a:lnTo>
                  <a:lnTo>
                    <a:pt x="108" y="373"/>
                  </a:lnTo>
                  <a:lnTo>
                    <a:pt x="125" y="354"/>
                  </a:lnTo>
                  <a:lnTo>
                    <a:pt x="125" y="354"/>
                  </a:lnTo>
                  <a:lnTo>
                    <a:pt x="117" y="373"/>
                  </a:lnTo>
                  <a:lnTo>
                    <a:pt x="107" y="389"/>
                  </a:lnTo>
                  <a:lnTo>
                    <a:pt x="84" y="423"/>
                  </a:lnTo>
                  <a:lnTo>
                    <a:pt x="60" y="455"/>
                  </a:lnTo>
                  <a:lnTo>
                    <a:pt x="38" y="491"/>
                  </a:lnTo>
                  <a:lnTo>
                    <a:pt x="38" y="491"/>
                  </a:lnTo>
                  <a:lnTo>
                    <a:pt x="38" y="478"/>
                  </a:lnTo>
                  <a:lnTo>
                    <a:pt x="39" y="467"/>
                  </a:lnTo>
                  <a:lnTo>
                    <a:pt x="44" y="448"/>
                  </a:lnTo>
                  <a:lnTo>
                    <a:pt x="51" y="430"/>
                  </a:lnTo>
                  <a:lnTo>
                    <a:pt x="59" y="413"/>
                  </a:lnTo>
                  <a:lnTo>
                    <a:pt x="124" y="306"/>
                  </a:lnTo>
                  <a:lnTo>
                    <a:pt x="124" y="306"/>
                  </a:lnTo>
                  <a:lnTo>
                    <a:pt x="125" y="305"/>
                  </a:lnTo>
                  <a:lnTo>
                    <a:pt x="126" y="306"/>
                  </a:lnTo>
                  <a:lnTo>
                    <a:pt x="129" y="315"/>
                  </a:lnTo>
                  <a:lnTo>
                    <a:pt x="131" y="325"/>
                  </a:lnTo>
                  <a:lnTo>
                    <a:pt x="131" y="329"/>
                  </a:lnTo>
                  <a:lnTo>
                    <a:pt x="129" y="332"/>
                  </a:lnTo>
                  <a:lnTo>
                    <a:pt x="129" y="332"/>
                  </a:lnTo>
                  <a:close/>
                  <a:moveTo>
                    <a:pt x="65" y="479"/>
                  </a:moveTo>
                  <a:lnTo>
                    <a:pt x="65" y="477"/>
                  </a:lnTo>
                  <a:lnTo>
                    <a:pt x="65" y="472"/>
                  </a:lnTo>
                  <a:lnTo>
                    <a:pt x="133" y="395"/>
                  </a:lnTo>
                  <a:lnTo>
                    <a:pt x="133" y="395"/>
                  </a:lnTo>
                  <a:lnTo>
                    <a:pt x="111" y="432"/>
                  </a:lnTo>
                  <a:lnTo>
                    <a:pt x="88" y="468"/>
                  </a:lnTo>
                  <a:lnTo>
                    <a:pt x="48" y="544"/>
                  </a:lnTo>
                  <a:lnTo>
                    <a:pt x="48" y="544"/>
                  </a:lnTo>
                  <a:lnTo>
                    <a:pt x="44" y="533"/>
                  </a:lnTo>
                  <a:lnTo>
                    <a:pt x="42" y="524"/>
                  </a:lnTo>
                  <a:lnTo>
                    <a:pt x="44" y="514"/>
                  </a:lnTo>
                  <a:lnTo>
                    <a:pt x="45" y="506"/>
                  </a:lnTo>
                  <a:lnTo>
                    <a:pt x="49" y="498"/>
                  </a:lnTo>
                  <a:lnTo>
                    <a:pt x="53" y="491"/>
                  </a:lnTo>
                  <a:lnTo>
                    <a:pt x="59" y="485"/>
                  </a:lnTo>
                  <a:lnTo>
                    <a:pt x="65" y="479"/>
                  </a:lnTo>
                  <a:lnTo>
                    <a:pt x="65" y="479"/>
                  </a:lnTo>
                  <a:close/>
                  <a:moveTo>
                    <a:pt x="49" y="562"/>
                  </a:moveTo>
                  <a:lnTo>
                    <a:pt x="49" y="562"/>
                  </a:lnTo>
                  <a:lnTo>
                    <a:pt x="65" y="537"/>
                  </a:lnTo>
                  <a:lnTo>
                    <a:pt x="81" y="512"/>
                  </a:lnTo>
                  <a:lnTo>
                    <a:pt x="100" y="488"/>
                  </a:lnTo>
                  <a:lnTo>
                    <a:pt x="118" y="465"/>
                  </a:lnTo>
                  <a:lnTo>
                    <a:pt x="55" y="581"/>
                  </a:lnTo>
                  <a:lnTo>
                    <a:pt x="55" y="581"/>
                  </a:lnTo>
                  <a:lnTo>
                    <a:pt x="53" y="576"/>
                  </a:lnTo>
                  <a:lnTo>
                    <a:pt x="52" y="571"/>
                  </a:lnTo>
                  <a:lnTo>
                    <a:pt x="49" y="566"/>
                  </a:lnTo>
                  <a:lnTo>
                    <a:pt x="49" y="562"/>
                  </a:lnTo>
                  <a:lnTo>
                    <a:pt x="49" y="562"/>
                  </a:lnTo>
                  <a:close/>
                  <a:moveTo>
                    <a:pt x="66" y="581"/>
                  </a:moveTo>
                  <a:lnTo>
                    <a:pt x="66" y="581"/>
                  </a:lnTo>
                  <a:lnTo>
                    <a:pt x="110" y="500"/>
                  </a:lnTo>
                  <a:lnTo>
                    <a:pt x="131" y="464"/>
                  </a:lnTo>
                  <a:lnTo>
                    <a:pt x="153" y="427"/>
                  </a:lnTo>
                  <a:lnTo>
                    <a:pt x="153" y="427"/>
                  </a:lnTo>
                  <a:lnTo>
                    <a:pt x="155" y="430"/>
                  </a:lnTo>
                  <a:lnTo>
                    <a:pt x="155" y="434"/>
                  </a:lnTo>
                  <a:lnTo>
                    <a:pt x="155" y="439"/>
                  </a:lnTo>
                  <a:lnTo>
                    <a:pt x="155" y="439"/>
                  </a:lnTo>
                  <a:lnTo>
                    <a:pt x="131" y="482"/>
                  </a:lnTo>
                  <a:lnTo>
                    <a:pt x="110" y="526"/>
                  </a:lnTo>
                  <a:lnTo>
                    <a:pt x="87" y="569"/>
                  </a:lnTo>
                  <a:lnTo>
                    <a:pt x="65" y="610"/>
                  </a:lnTo>
                  <a:lnTo>
                    <a:pt x="65" y="610"/>
                  </a:lnTo>
                  <a:lnTo>
                    <a:pt x="63" y="607"/>
                  </a:lnTo>
                  <a:lnTo>
                    <a:pt x="62" y="603"/>
                  </a:lnTo>
                  <a:lnTo>
                    <a:pt x="62" y="595"/>
                  </a:lnTo>
                  <a:lnTo>
                    <a:pt x="63" y="586"/>
                  </a:lnTo>
                  <a:lnTo>
                    <a:pt x="66" y="581"/>
                  </a:lnTo>
                  <a:lnTo>
                    <a:pt x="66" y="581"/>
                  </a:lnTo>
                  <a:close/>
                  <a:moveTo>
                    <a:pt x="84" y="602"/>
                  </a:moveTo>
                  <a:lnTo>
                    <a:pt x="156" y="460"/>
                  </a:lnTo>
                  <a:lnTo>
                    <a:pt x="156" y="460"/>
                  </a:lnTo>
                  <a:lnTo>
                    <a:pt x="159" y="462"/>
                  </a:lnTo>
                  <a:lnTo>
                    <a:pt x="160" y="464"/>
                  </a:lnTo>
                  <a:lnTo>
                    <a:pt x="167" y="465"/>
                  </a:lnTo>
                  <a:lnTo>
                    <a:pt x="173" y="465"/>
                  </a:lnTo>
                  <a:lnTo>
                    <a:pt x="176" y="467"/>
                  </a:lnTo>
                  <a:lnTo>
                    <a:pt x="178" y="469"/>
                  </a:lnTo>
                  <a:lnTo>
                    <a:pt x="90" y="610"/>
                  </a:lnTo>
                  <a:lnTo>
                    <a:pt x="90" y="610"/>
                  </a:lnTo>
                  <a:lnTo>
                    <a:pt x="88" y="613"/>
                  </a:lnTo>
                  <a:lnTo>
                    <a:pt x="87" y="613"/>
                  </a:lnTo>
                  <a:lnTo>
                    <a:pt x="86" y="613"/>
                  </a:lnTo>
                  <a:lnTo>
                    <a:pt x="84" y="610"/>
                  </a:lnTo>
                  <a:lnTo>
                    <a:pt x="84" y="606"/>
                  </a:lnTo>
                  <a:lnTo>
                    <a:pt x="84" y="602"/>
                  </a:lnTo>
                  <a:lnTo>
                    <a:pt x="84" y="602"/>
                  </a:lnTo>
                  <a:close/>
                  <a:moveTo>
                    <a:pt x="104" y="610"/>
                  </a:moveTo>
                  <a:lnTo>
                    <a:pt x="104" y="610"/>
                  </a:lnTo>
                  <a:lnTo>
                    <a:pt x="124" y="575"/>
                  </a:lnTo>
                  <a:lnTo>
                    <a:pt x="143" y="541"/>
                  </a:lnTo>
                  <a:lnTo>
                    <a:pt x="164" y="510"/>
                  </a:lnTo>
                  <a:lnTo>
                    <a:pt x="187" y="479"/>
                  </a:lnTo>
                  <a:lnTo>
                    <a:pt x="187" y="479"/>
                  </a:lnTo>
                  <a:lnTo>
                    <a:pt x="188" y="485"/>
                  </a:lnTo>
                  <a:lnTo>
                    <a:pt x="187" y="491"/>
                  </a:lnTo>
                  <a:lnTo>
                    <a:pt x="184" y="496"/>
                  </a:lnTo>
                  <a:lnTo>
                    <a:pt x="180" y="500"/>
                  </a:lnTo>
                  <a:lnTo>
                    <a:pt x="180" y="500"/>
                  </a:lnTo>
                  <a:lnTo>
                    <a:pt x="177" y="503"/>
                  </a:lnTo>
                  <a:lnTo>
                    <a:pt x="176" y="507"/>
                  </a:lnTo>
                  <a:lnTo>
                    <a:pt x="174" y="516"/>
                  </a:lnTo>
                  <a:lnTo>
                    <a:pt x="176" y="519"/>
                  </a:lnTo>
                  <a:lnTo>
                    <a:pt x="126" y="607"/>
                  </a:lnTo>
                  <a:lnTo>
                    <a:pt x="126" y="607"/>
                  </a:lnTo>
                  <a:lnTo>
                    <a:pt x="115" y="607"/>
                  </a:lnTo>
                  <a:lnTo>
                    <a:pt x="110" y="607"/>
                  </a:lnTo>
                  <a:lnTo>
                    <a:pt x="104" y="610"/>
                  </a:lnTo>
                  <a:lnTo>
                    <a:pt x="104" y="610"/>
                  </a:lnTo>
                  <a:close/>
                  <a:moveTo>
                    <a:pt x="140" y="606"/>
                  </a:moveTo>
                  <a:lnTo>
                    <a:pt x="140" y="606"/>
                  </a:lnTo>
                  <a:lnTo>
                    <a:pt x="155" y="572"/>
                  </a:lnTo>
                  <a:lnTo>
                    <a:pt x="170" y="540"/>
                  </a:lnTo>
                  <a:lnTo>
                    <a:pt x="187" y="506"/>
                  </a:lnTo>
                  <a:lnTo>
                    <a:pt x="201" y="472"/>
                  </a:lnTo>
                  <a:lnTo>
                    <a:pt x="201" y="472"/>
                  </a:lnTo>
                  <a:lnTo>
                    <a:pt x="204" y="469"/>
                  </a:lnTo>
                  <a:lnTo>
                    <a:pt x="207" y="468"/>
                  </a:lnTo>
                  <a:lnTo>
                    <a:pt x="215" y="467"/>
                  </a:lnTo>
                  <a:lnTo>
                    <a:pt x="226" y="468"/>
                  </a:lnTo>
                  <a:lnTo>
                    <a:pt x="235" y="471"/>
                  </a:lnTo>
                  <a:lnTo>
                    <a:pt x="235" y="471"/>
                  </a:lnTo>
                  <a:lnTo>
                    <a:pt x="211" y="495"/>
                  </a:lnTo>
                  <a:lnTo>
                    <a:pt x="200" y="507"/>
                  </a:lnTo>
                  <a:lnTo>
                    <a:pt x="190" y="521"/>
                  </a:lnTo>
                  <a:lnTo>
                    <a:pt x="180" y="534"/>
                  </a:lnTo>
                  <a:lnTo>
                    <a:pt x="170" y="550"/>
                  </a:lnTo>
                  <a:lnTo>
                    <a:pt x="162" y="565"/>
                  </a:lnTo>
                  <a:lnTo>
                    <a:pt x="155" y="581"/>
                  </a:lnTo>
                  <a:lnTo>
                    <a:pt x="155" y="581"/>
                  </a:lnTo>
                  <a:lnTo>
                    <a:pt x="191" y="533"/>
                  </a:lnTo>
                  <a:lnTo>
                    <a:pt x="209" y="509"/>
                  </a:lnTo>
                  <a:lnTo>
                    <a:pt x="230" y="485"/>
                  </a:lnTo>
                  <a:lnTo>
                    <a:pt x="223" y="513"/>
                  </a:lnTo>
                  <a:lnTo>
                    <a:pt x="223" y="513"/>
                  </a:lnTo>
                  <a:lnTo>
                    <a:pt x="222" y="512"/>
                  </a:lnTo>
                  <a:lnTo>
                    <a:pt x="221" y="509"/>
                  </a:lnTo>
                  <a:lnTo>
                    <a:pt x="219" y="510"/>
                  </a:lnTo>
                  <a:lnTo>
                    <a:pt x="218" y="513"/>
                  </a:lnTo>
                  <a:lnTo>
                    <a:pt x="218" y="513"/>
                  </a:lnTo>
                  <a:lnTo>
                    <a:pt x="216" y="519"/>
                  </a:lnTo>
                  <a:lnTo>
                    <a:pt x="216" y="521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192" y="561"/>
                  </a:lnTo>
                  <a:lnTo>
                    <a:pt x="180" y="582"/>
                  </a:lnTo>
                  <a:lnTo>
                    <a:pt x="174" y="592"/>
                  </a:lnTo>
                  <a:lnTo>
                    <a:pt x="170" y="602"/>
                  </a:lnTo>
                  <a:lnTo>
                    <a:pt x="140" y="606"/>
                  </a:lnTo>
                  <a:close/>
                  <a:moveTo>
                    <a:pt x="319" y="457"/>
                  </a:moveTo>
                  <a:lnTo>
                    <a:pt x="236" y="454"/>
                  </a:lnTo>
                  <a:lnTo>
                    <a:pt x="236" y="454"/>
                  </a:lnTo>
                  <a:lnTo>
                    <a:pt x="235" y="454"/>
                  </a:lnTo>
                  <a:lnTo>
                    <a:pt x="233" y="451"/>
                  </a:lnTo>
                  <a:lnTo>
                    <a:pt x="233" y="451"/>
                  </a:lnTo>
                  <a:lnTo>
                    <a:pt x="280" y="450"/>
                  </a:lnTo>
                  <a:lnTo>
                    <a:pt x="325" y="450"/>
                  </a:lnTo>
                  <a:lnTo>
                    <a:pt x="370" y="453"/>
                  </a:lnTo>
                  <a:lnTo>
                    <a:pt x="415" y="455"/>
                  </a:lnTo>
                  <a:lnTo>
                    <a:pt x="504" y="462"/>
                  </a:lnTo>
                  <a:lnTo>
                    <a:pt x="593" y="471"/>
                  </a:lnTo>
                  <a:lnTo>
                    <a:pt x="593" y="471"/>
                  </a:lnTo>
                  <a:lnTo>
                    <a:pt x="558" y="471"/>
                  </a:lnTo>
                  <a:lnTo>
                    <a:pt x="523" y="471"/>
                  </a:lnTo>
                  <a:lnTo>
                    <a:pt x="454" y="468"/>
                  </a:lnTo>
                  <a:lnTo>
                    <a:pt x="386" y="462"/>
                  </a:lnTo>
                  <a:lnTo>
                    <a:pt x="319" y="457"/>
                  </a:lnTo>
                  <a:lnTo>
                    <a:pt x="319" y="457"/>
                  </a:lnTo>
                  <a:close/>
                  <a:moveTo>
                    <a:pt x="556" y="486"/>
                  </a:moveTo>
                  <a:lnTo>
                    <a:pt x="556" y="486"/>
                  </a:lnTo>
                  <a:lnTo>
                    <a:pt x="521" y="517"/>
                  </a:lnTo>
                  <a:lnTo>
                    <a:pt x="504" y="534"/>
                  </a:lnTo>
                  <a:lnTo>
                    <a:pt x="488" y="551"/>
                  </a:lnTo>
                  <a:lnTo>
                    <a:pt x="488" y="551"/>
                  </a:lnTo>
                  <a:lnTo>
                    <a:pt x="492" y="543"/>
                  </a:lnTo>
                  <a:lnTo>
                    <a:pt x="496" y="536"/>
                  </a:lnTo>
                  <a:lnTo>
                    <a:pt x="507" y="520"/>
                  </a:lnTo>
                  <a:lnTo>
                    <a:pt x="518" y="505"/>
                  </a:lnTo>
                  <a:lnTo>
                    <a:pt x="524" y="496"/>
                  </a:lnTo>
                  <a:lnTo>
                    <a:pt x="530" y="488"/>
                  </a:lnTo>
                  <a:lnTo>
                    <a:pt x="530" y="488"/>
                  </a:lnTo>
                  <a:lnTo>
                    <a:pt x="531" y="486"/>
                  </a:lnTo>
                  <a:lnTo>
                    <a:pt x="533" y="485"/>
                  </a:lnTo>
                  <a:lnTo>
                    <a:pt x="541" y="485"/>
                  </a:lnTo>
                  <a:lnTo>
                    <a:pt x="556" y="486"/>
                  </a:lnTo>
                  <a:lnTo>
                    <a:pt x="556" y="486"/>
                  </a:lnTo>
                  <a:close/>
                  <a:moveTo>
                    <a:pt x="503" y="486"/>
                  </a:moveTo>
                  <a:lnTo>
                    <a:pt x="503" y="486"/>
                  </a:lnTo>
                  <a:lnTo>
                    <a:pt x="483" y="502"/>
                  </a:lnTo>
                  <a:lnTo>
                    <a:pt x="465" y="519"/>
                  </a:lnTo>
                  <a:lnTo>
                    <a:pt x="448" y="537"/>
                  </a:lnTo>
                  <a:lnTo>
                    <a:pt x="433" y="558"/>
                  </a:lnTo>
                  <a:lnTo>
                    <a:pt x="433" y="558"/>
                  </a:lnTo>
                  <a:lnTo>
                    <a:pt x="443" y="540"/>
                  </a:lnTo>
                  <a:lnTo>
                    <a:pt x="452" y="524"/>
                  </a:lnTo>
                  <a:lnTo>
                    <a:pt x="464" y="509"/>
                  </a:lnTo>
                  <a:lnTo>
                    <a:pt x="474" y="492"/>
                  </a:lnTo>
                  <a:lnTo>
                    <a:pt x="474" y="492"/>
                  </a:lnTo>
                  <a:lnTo>
                    <a:pt x="478" y="488"/>
                  </a:lnTo>
                  <a:lnTo>
                    <a:pt x="479" y="485"/>
                  </a:lnTo>
                  <a:lnTo>
                    <a:pt x="482" y="484"/>
                  </a:lnTo>
                  <a:lnTo>
                    <a:pt x="482" y="484"/>
                  </a:lnTo>
                  <a:lnTo>
                    <a:pt x="488" y="484"/>
                  </a:lnTo>
                  <a:lnTo>
                    <a:pt x="493" y="485"/>
                  </a:lnTo>
                  <a:lnTo>
                    <a:pt x="503" y="486"/>
                  </a:lnTo>
                  <a:lnTo>
                    <a:pt x="503" y="486"/>
                  </a:lnTo>
                  <a:close/>
                  <a:moveTo>
                    <a:pt x="458" y="485"/>
                  </a:moveTo>
                  <a:lnTo>
                    <a:pt x="458" y="485"/>
                  </a:lnTo>
                  <a:lnTo>
                    <a:pt x="441" y="498"/>
                  </a:lnTo>
                  <a:lnTo>
                    <a:pt x="426" y="512"/>
                  </a:lnTo>
                  <a:lnTo>
                    <a:pt x="410" y="527"/>
                  </a:lnTo>
                  <a:lnTo>
                    <a:pt x="396" y="543"/>
                  </a:lnTo>
                  <a:lnTo>
                    <a:pt x="430" y="484"/>
                  </a:lnTo>
                  <a:lnTo>
                    <a:pt x="430" y="484"/>
                  </a:lnTo>
                  <a:lnTo>
                    <a:pt x="431" y="482"/>
                  </a:lnTo>
                  <a:lnTo>
                    <a:pt x="434" y="481"/>
                  </a:lnTo>
                  <a:lnTo>
                    <a:pt x="441" y="481"/>
                  </a:lnTo>
                  <a:lnTo>
                    <a:pt x="450" y="482"/>
                  </a:lnTo>
                  <a:lnTo>
                    <a:pt x="458" y="485"/>
                  </a:lnTo>
                  <a:lnTo>
                    <a:pt x="458" y="485"/>
                  </a:lnTo>
                  <a:close/>
                  <a:moveTo>
                    <a:pt x="407" y="479"/>
                  </a:moveTo>
                  <a:lnTo>
                    <a:pt x="407" y="479"/>
                  </a:lnTo>
                  <a:lnTo>
                    <a:pt x="393" y="492"/>
                  </a:lnTo>
                  <a:lnTo>
                    <a:pt x="381" y="506"/>
                  </a:lnTo>
                  <a:lnTo>
                    <a:pt x="355" y="533"/>
                  </a:lnTo>
                  <a:lnTo>
                    <a:pt x="355" y="533"/>
                  </a:lnTo>
                  <a:lnTo>
                    <a:pt x="364" y="520"/>
                  </a:lnTo>
                  <a:lnTo>
                    <a:pt x="374" y="506"/>
                  </a:lnTo>
                  <a:lnTo>
                    <a:pt x="382" y="492"/>
                  </a:lnTo>
                  <a:lnTo>
                    <a:pt x="391" y="479"/>
                  </a:lnTo>
                  <a:lnTo>
                    <a:pt x="407" y="479"/>
                  </a:lnTo>
                  <a:close/>
                  <a:moveTo>
                    <a:pt x="332" y="469"/>
                  </a:moveTo>
                  <a:lnTo>
                    <a:pt x="332" y="469"/>
                  </a:lnTo>
                  <a:lnTo>
                    <a:pt x="315" y="486"/>
                  </a:lnTo>
                  <a:lnTo>
                    <a:pt x="298" y="505"/>
                  </a:lnTo>
                  <a:lnTo>
                    <a:pt x="282" y="523"/>
                  </a:lnTo>
                  <a:lnTo>
                    <a:pt x="267" y="541"/>
                  </a:lnTo>
                  <a:lnTo>
                    <a:pt x="302" y="471"/>
                  </a:lnTo>
                  <a:lnTo>
                    <a:pt x="302" y="471"/>
                  </a:lnTo>
                  <a:lnTo>
                    <a:pt x="313" y="471"/>
                  </a:lnTo>
                  <a:lnTo>
                    <a:pt x="332" y="469"/>
                  </a:lnTo>
                  <a:lnTo>
                    <a:pt x="332" y="469"/>
                  </a:lnTo>
                  <a:close/>
                  <a:moveTo>
                    <a:pt x="244" y="482"/>
                  </a:moveTo>
                  <a:lnTo>
                    <a:pt x="244" y="482"/>
                  </a:lnTo>
                  <a:lnTo>
                    <a:pt x="249" y="475"/>
                  </a:lnTo>
                  <a:lnTo>
                    <a:pt x="253" y="472"/>
                  </a:lnTo>
                  <a:lnTo>
                    <a:pt x="257" y="472"/>
                  </a:lnTo>
                  <a:lnTo>
                    <a:pt x="261" y="472"/>
                  </a:lnTo>
                  <a:lnTo>
                    <a:pt x="261" y="472"/>
                  </a:lnTo>
                  <a:lnTo>
                    <a:pt x="277" y="472"/>
                  </a:lnTo>
                  <a:lnTo>
                    <a:pt x="294" y="471"/>
                  </a:lnTo>
                  <a:lnTo>
                    <a:pt x="294" y="471"/>
                  </a:lnTo>
                  <a:lnTo>
                    <a:pt x="268" y="498"/>
                  </a:lnTo>
                  <a:lnTo>
                    <a:pt x="244" y="526"/>
                  </a:lnTo>
                  <a:lnTo>
                    <a:pt x="223" y="554"/>
                  </a:lnTo>
                  <a:lnTo>
                    <a:pt x="202" y="585"/>
                  </a:lnTo>
                  <a:lnTo>
                    <a:pt x="202" y="585"/>
                  </a:lnTo>
                  <a:lnTo>
                    <a:pt x="198" y="589"/>
                  </a:lnTo>
                  <a:lnTo>
                    <a:pt x="194" y="595"/>
                  </a:lnTo>
                  <a:lnTo>
                    <a:pt x="187" y="599"/>
                  </a:lnTo>
                  <a:lnTo>
                    <a:pt x="180" y="602"/>
                  </a:lnTo>
                  <a:lnTo>
                    <a:pt x="244" y="482"/>
                  </a:lnTo>
                  <a:close/>
                  <a:moveTo>
                    <a:pt x="195" y="600"/>
                  </a:moveTo>
                  <a:lnTo>
                    <a:pt x="274" y="502"/>
                  </a:lnTo>
                  <a:lnTo>
                    <a:pt x="274" y="502"/>
                  </a:lnTo>
                  <a:lnTo>
                    <a:pt x="275" y="510"/>
                  </a:lnTo>
                  <a:lnTo>
                    <a:pt x="274" y="517"/>
                  </a:lnTo>
                  <a:lnTo>
                    <a:pt x="273" y="520"/>
                  </a:lnTo>
                  <a:lnTo>
                    <a:pt x="270" y="521"/>
                  </a:lnTo>
                  <a:lnTo>
                    <a:pt x="270" y="521"/>
                  </a:lnTo>
                  <a:lnTo>
                    <a:pt x="270" y="519"/>
                  </a:lnTo>
                  <a:lnTo>
                    <a:pt x="270" y="519"/>
                  </a:lnTo>
                  <a:lnTo>
                    <a:pt x="267" y="520"/>
                  </a:lnTo>
                  <a:lnTo>
                    <a:pt x="266" y="523"/>
                  </a:lnTo>
                  <a:lnTo>
                    <a:pt x="264" y="524"/>
                  </a:lnTo>
                  <a:lnTo>
                    <a:pt x="266" y="526"/>
                  </a:lnTo>
                  <a:lnTo>
                    <a:pt x="225" y="600"/>
                  </a:lnTo>
                  <a:lnTo>
                    <a:pt x="225" y="600"/>
                  </a:lnTo>
                  <a:lnTo>
                    <a:pt x="223" y="602"/>
                  </a:lnTo>
                  <a:lnTo>
                    <a:pt x="219" y="603"/>
                  </a:lnTo>
                  <a:lnTo>
                    <a:pt x="212" y="603"/>
                  </a:lnTo>
                  <a:lnTo>
                    <a:pt x="195" y="600"/>
                  </a:lnTo>
                  <a:lnTo>
                    <a:pt x="195" y="600"/>
                  </a:lnTo>
                  <a:close/>
                  <a:moveTo>
                    <a:pt x="237" y="599"/>
                  </a:moveTo>
                  <a:lnTo>
                    <a:pt x="251" y="575"/>
                  </a:lnTo>
                  <a:lnTo>
                    <a:pt x="251" y="575"/>
                  </a:lnTo>
                  <a:lnTo>
                    <a:pt x="254" y="575"/>
                  </a:lnTo>
                  <a:lnTo>
                    <a:pt x="257" y="572"/>
                  </a:lnTo>
                  <a:lnTo>
                    <a:pt x="257" y="572"/>
                  </a:lnTo>
                  <a:lnTo>
                    <a:pt x="270" y="552"/>
                  </a:lnTo>
                  <a:lnTo>
                    <a:pt x="285" y="533"/>
                  </a:lnTo>
                  <a:lnTo>
                    <a:pt x="301" y="514"/>
                  </a:lnTo>
                  <a:lnTo>
                    <a:pt x="318" y="496"/>
                  </a:lnTo>
                  <a:lnTo>
                    <a:pt x="318" y="496"/>
                  </a:lnTo>
                  <a:lnTo>
                    <a:pt x="318" y="500"/>
                  </a:lnTo>
                  <a:lnTo>
                    <a:pt x="318" y="500"/>
                  </a:lnTo>
                  <a:lnTo>
                    <a:pt x="306" y="523"/>
                  </a:lnTo>
                  <a:lnTo>
                    <a:pt x="295" y="545"/>
                  </a:lnTo>
                  <a:lnTo>
                    <a:pt x="268" y="590"/>
                  </a:lnTo>
                  <a:lnTo>
                    <a:pt x="268" y="590"/>
                  </a:lnTo>
                  <a:lnTo>
                    <a:pt x="266" y="595"/>
                  </a:lnTo>
                  <a:lnTo>
                    <a:pt x="261" y="597"/>
                  </a:lnTo>
                  <a:lnTo>
                    <a:pt x="259" y="599"/>
                  </a:lnTo>
                  <a:lnTo>
                    <a:pt x="254" y="599"/>
                  </a:lnTo>
                  <a:lnTo>
                    <a:pt x="246" y="599"/>
                  </a:lnTo>
                  <a:lnTo>
                    <a:pt x="237" y="599"/>
                  </a:lnTo>
                  <a:lnTo>
                    <a:pt x="237" y="599"/>
                  </a:lnTo>
                  <a:close/>
                  <a:moveTo>
                    <a:pt x="305" y="599"/>
                  </a:moveTo>
                  <a:lnTo>
                    <a:pt x="305" y="599"/>
                  </a:lnTo>
                  <a:lnTo>
                    <a:pt x="289" y="599"/>
                  </a:lnTo>
                  <a:lnTo>
                    <a:pt x="271" y="602"/>
                  </a:lnTo>
                  <a:lnTo>
                    <a:pt x="298" y="562"/>
                  </a:lnTo>
                  <a:lnTo>
                    <a:pt x="298" y="562"/>
                  </a:lnTo>
                  <a:lnTo>
                    <a:pt x="296" y="561"/>
                  </a:lnTo>
                  <a:lnTo>
                    <a:pt x="295" y="559"/>
                  </a:lnTo>
                  <a:lnTo>
                    <a:pt x="295" y="559"/>
                  </a:lnTo>
                  <a:lnTo>
                    <a:pt x="298" y="554"/>
                  </a:lnTo>
                  <a:lnTo>
                    <a:pt x="301" y="548"/>
                  </a:lnTo>
                  <a:lnTo>
                    <a:pt x="305" y="543"/>
                  </a:lnTo>
                  <a:lnTo>
                    <a:pt x="308" y="537"/>
                  </a:lnTo>
                  <a:lnTo>
                    <a:pt x="308" y="537"/>
                  </a:lnTo>
                  <a:lnTo>
                    <a:pt x="318" y="521"/>
                  </a:lnTo>
                  <a:lnTo>
                    <a:pt x="325" y="506"/>
                  </a:lnTo>
                  <a:lnTo>
                    <a:pt x="340" y="472"/>
                  </a:lnTo>
                  <a:lnTo>
                    <a:pt x="340" y="472"/>
                  </a:lnTo>
                  <a:lnTo>
                    <a:pt x="346" y="474"/>
                  </a:lnTo>
                  <a:lnTo>
                    <a:pt x="353" y="474"/>
                  </a:lnTo>
                  <a:lnTo>
                    <a:pt x="360" y="475"/>
                  </a:lnTo>
                  <a:lnTo>
                    <a:pt x="367" y="477"/>
                  </a:lnTo>
                  <a:lnTo>
                    <a:pt x="367" y="477"/>
                  </a:lnTo>
                  <a:lnTo>
                    <a:pt x="351" y="491"/>
                  </a:lnTo>
                  <a:lnTo>
                    <a:pt x="337" y="506"/>
                  </a:lnTo>
                  <a:lnTo>
                    <a:pt x="308" y="537"/>
                  </a:lnTo>
                  <a:lnTo>
                    <a:pt x="308" y="537"/>
                  </a:lnTo>
                  <a:lnTo>
                    <a:pt x="308" y="538"/>
                  </a:lnTo>
                  <a:lnTo>
                    <a:pt x="309" y="541"/>
                  </a:lnTo>
                  <a:lnTo>
                    <a:pt x="309" y="541"/>
                  </a:lnTo>
                  <a:lnTo>
                    <a:pt x="303" y="551"/>
                  </a:lnTo>
                  <a:lnTo>
                    <a:pt x="301" y="562"/>
                  </a:lnTo>
                  <a:lnTo>
                    <a:pt x="301" y="562"/>
                  </a:lnTo>
                  <a:lnTo>
                    <a:pt x="318" y="540"/>
                  </a:lnTo>
                  <a:lnTo>
                    <a:pt x="337" y="517"/>
                  </a:lnTo>
                  <a:lnTo>
                    <a:pt x="358" y="496"/>
                  </a:lnTo>
                  <a:lnTo>
                    <a:pt x="370" y="486"/>
                  </a:lnTo>
                  <a:lnTo>
                    <a:pt x="382" y="477"/>
                  </a:lnTo>
                  <a:lnTo>
                    <a:pt x="382" y="477"/>
                  </a:lnTo>
                  <a:lnTo>
                    <a:pt x="379" y="484"/>
                  </a:lnTo>
                  <a:lnTo>
                    <a:pt x="377" y="489"/>
                  </a:lnTo>
                  <a:lnTo>
                    <a:pt x="368" y="499"/>
                  </a:lnTo>
                  <a:lnTo>
                    <a:pt x="361" y="509"/>
                  </a:lnTo>
                  <a:lnTo>
                    <a:pt x="354" y="520"/>
                  </a:lnTo>
                  <a:lnTo>
                    <a:pt x="355" y="523"/>
                  </a:lnTo>
                  <a:lnTo>
                    <a:pt x="355" y="523"/>
                  </a:lnTo>
                  <a:lnTo>
                    <a:pt x="343" y="540"/>
                  </a:lnTo>
                  <a:lnTo>
                    <a:pt x="329" y="558"/>
                  </a:lnTo>
                  <a:lnTo>
                    <a:pt x="316" y="579"/>
                  </a:lnTo>
                  <a:lnTo>
                    <a:pt x="305" y="599"/>
                  </a:lnTo>
                  <a:lnTo>
                    <a:pt x="305" y="599"/>
                  </a:lnTo>
                  <a:close/>
                  <a:moveTo>
                    <a:pt x="319" y="602"/>
                  </a:moveTo>
                  <a:lnTo>
                    <a:pt x="319" y="602"/>
                  </a:lnTo>
                  <a:lnTo>
                    <a:pt x="322" y="595"/>
                  </a:lnTo>
                  <a:lnTo>
                    <a:pt x="325" y="588"/>
                  </a:lnTo>
                  <a:lnTo>
                    <a:pt x="327" y="581"/>
                  </a:lnTo>
                  <a:lnTo>
                    <a:pt x="334" y="576"/>
                  </a:lnTo>
                  <a:lnTo>
                    <a:pt x="333" y="573"/>
                  </a:lnTo>
                  <a:lnTo>
                    <a:pt x="333" y="573"/>
                  </a:lnTo>
                  <a:lnTo>
                    <a:pt x="334" y="566"/>
                  </a:lnTo>
                  <a:lnTo>
                    <a:pt x="336" y="564"/>
                  </a:lnTo>
                  <a:lnTo>
                    <a:pt x="339" y="562"/>
                  </a:lnTo>
                  <a:lnTo>
                    <a:pt x="339" y="562"/>
                  </a:lnTo>
                  <a:lnTo>
                    <a:pt x="337" y="566"/>
                  </a:lnTo>
                  <a:lnTo>
                    <a:pt x="337" y="568"/>
                  </a:lnTo>
                  <a:lnTo>
                    <a:pt x="339" y="568"/>
                  </a:lnTo>
                  <a:lnTo>
                    <a:pt x="343" y="565"/>
                  </a:lnTo>
                  <a:lnTo>
                    <a:pt x="344" y="564"/>
                  </a:lnTo>
                  <a:lnTo>
                    <a:pt x="344" y="564"/>
                  </a:lnTo>
                  <a:lnTo>
                    <a:pt x="363" y="541"/>
                  </a:lnTo>
                  <a:lnTo>
                    <a:pt x="381" y="520"/>
                  </a:lnTo>
                  <a:lnTo>
                    <a:pt x="399" y="500"/>
                  </a:lnTo>
                  <a:lnTo>
                    <a:pt x="419" y="482"/>
                  </a:lnTo>
                  <a:lnTo>
                    <a:pt x="419" y="482"/>
                  </a:lnTo>
                  <a:lnTo>
                    <a:pt x="420" y="482"/>
                  </a:lnTo>
                  <a:lnTo>
                    <a:pt x="420" y="482"/>
                  </a:lnTo>
                  <a:lnTo>
                    <a:pt x="419" y="488"/>
                  </a:lnTo>
                  <a:lnTo>
                    <a:pt x="416" y="499"/>
                  </a:lnTo>
                  <a:lnTo>
                    <a:pt x="416" y="499"/>
                  </a:lnTo>
                  <a:lnTo>
                    <a:pt x="413" y="499"/>
                  </a:lnTo>
                  <a:lnTo>
                    <a:pt x="412" y="500"/>
                  </a:lnTo>
                  <a:lnTo>
                    <a:pt x="406" y="506"/>
                  </a:lnTo>
                  <a:lnTo>
                    <a:pt x="402" y="513"/>
                  </a:lnTo>
                  <a:lnTo>
                    <a:pt x="399" y="521"/>
                  </a:lnTo>
                  <a:lnTo>
                    <a:pt x="400" y="524"/>
                  </a:lnTo>
                  <a:lnTo>
                    <a:pt x="400" y="524"/>
                  </a:lnTo>
                  <a:lnTo>
                    <a:pt x="386" y="541"/>
                  </a:lnTo>
                  <a:lnTo>
                    <a:pt x="372" y="561"/>
                  </a:lnTo>
                  <a:lnTo>
                    <a:pt x="360" y="582"/>
                  </a:lnTo>
                  <a:lnTo>
                    <a:pt x="347" y="602"/>
                  </a:lnTo>
                  <a:lnTo>
                    <a:pt x="319" y="602"/>
                  </a:lnTo>
                  <a:close/>
                  <a:moveTo>
                    <a:pt x="361" y="602"/>
                  </a:moveTo>
                  <a:lnTo>
                    <a:pt x="361" y="602"/>
                  </a:lnTo>
                  <a:lnTo>
                    <a:pt x="363" y="597"/>
                  </a:lnTo>
                  <a:lnTo>
                    <a:pt x="365" y="593"/>
                  </a:lnTo>
                  <a:lnTo>
                    <a:pt x="371" y="585"/>
                  </a:lnTo>
                  <a:lnTo>
                    <a:pt x="378" y="578"/>
                  </a:lnTo>
                  <a:lnTo>
                    <a:pt x="384" y="569"/>
                  </a:lnTo>
                  <a:lnTo>
                    <a:pt x="379" y="571"/>
                  </a:lnTo>
                  <a:lnTo>
                    <a:pt x="379" y="571"/>
                  </a:lnTo>
                  <a:lnTo>
                    <a:pt x="381" y="565"/>
                  </a:lnTo>
                  <a:lnTo>
                    <a:pt x="384" y="561"/>
                  </a:lnTo>
                  <a:lnTo>
                    <a:pt x="389" y="552"/>
                  </a:lnTo>
                  <a:lnTo>
                    <a:pt x="389" y="552"/>
                  </a:lnTo>
                  <a:lnTo>
                    <a:pt x="389" y="557"/>
                  </a:lnTo>
                  <a:lnTo>
                    <a:pt x="388" y="559"/>
                  </a:lnTo>
                  <a:lnTo>
                    <a:pt x="385" y="564"/>
                  </a:lnTo>
                  <a:lnTo>
                    <a:pt x="384" y="569"/>
                  </a:lnTo>
                  <a:lnTo>
                    <a:pt x="384" y="569"/>
                  </a:lnTo>
                  <a:lnTo>
                    <a:pt x="402" y="548"/>
                  </a:lnTo>
                  <a:lnTo>
                    <a:pt x="420" y="529"/>
                  </a:lnTo>
                  <a:lnTo>
                    <a:pt x="441" y="507"/>
                  </a:lnTo>
                  <a:lnTo>
                    <a:pt x="452" y="499"/>
                  </a:lnTo>
                  <a:lnTo>
                    <a:pt x="465" y="491"/>
                  </a:lnTo>
                  <a:lnTo>
                    <a:pt x="465" y="491"/>
                  </a:lnTo>
                  <a:lnTo>
                    <a:pt x="459" y="500"/>
                  </a:lnTo>
                  <a:lnTo>
                    <a:pt x="455" y="509"/>
                  </a:lnTo>
                  <a:lnTo>
                    <a:pt x="452" y="516"/>
                  </a:lnTo>
                  <a:lnTo>
                    <a:pt x="447" y="523"/>
                  </a:lnTo>
                  <a:lnTo>
                    <a:pt x="447" y="523"/>
                  </a:lnTo>
                  <a:lnTo>
                    <a:pt x="445" y="519"/>
                  </a:lnTo>
                  <a:lnTo>
                    <a:pt x="445" y="521"/>
                  </a:lnTo>
                  <a:lnTo>
                    <a:pt x="445" y="521"/>
                  </a:lnTo>
                  <a:lnTo>
                    <a:pt x="443" y="523"/>
                  </a:lnTo>
                  <a:lnTo>
                    <a:pt x="443" y="524"/>
                  </a:lnTo>
                  <a:lnTo>
                    <a:pt x="444" y="529"/>
                  </a:lnTo>
                  <a:lnTo>
                    <a:pt x="444" y="529"/>
                  </a:lnTo>
                  <a:lnTo>
                    <a:pt x="434" y="543"/>
                  </a:lnTo>
                  <a:lnTo>
                    <a:pt x="423" y="557"/>
                  </a:lnTo>
                  <a:lnTo>
                    <a:pt x="413" y="571"/>
                  </a:lnTo>
                  <a:lnTo>
                    <a:pt x="403" y="586"/>
                  </a:lnTo>
                  <a:lnTo>
                    <a:pt x="403" y="586"/>
                  </a:lnTo>
                  <a:lnTo>
                    <a:pt x="403" y="590"/>
                  </a:lnTo>
                  <a:lnTo>
                    <a:pt x="403" y="596"/>
                  </a:lnTo>
                  <a:lnTo>
                    <a:pt x="403" y="597"/>
                  </a:lnTo>
                  <a:lnTo>
                    <a:pt x="405" y="599"/>
                  </a:lnTo>
                  <a:lnTo>
                    <a:pt x="406" y="597"/>
                  </a:lnTo>
                  <a:lnTo>
                    <a:pt x="407" y="596"/>
                  </a:lnTo>
                  <a:lnTo>
                    <a:pt x="407" y="596"/>
                  </a:lnTo>
                  <a:lnTo>
                    <a:pt x="419" y="579"/>
                  </a:lnTo>
                  <a:lnTo>
                    <a:pt x="430" y="565"/>
                  </a:lnTo>
                  <a:lnTo>
                    <a:pt x="443" y="551"/>
                  </a:lnTo>
                  <a:lnTo>
                    <a:pt x="455" y="537"/>
                  </a:lnTo>
                  <a:lnTo>
                    <a:pt x="469" y="524"/>
                  </a:lnTo>
                  <a:lnTo>
                    <a:pt x="485" y="513"/>
                  </a:lnTo>
                  <a:lnTo>
                    <a:pt x="516" y="491"/>
                  </a:lnTo>
                  <a:lnTo>
                    <a:pt x="444" y="603"/>
                  </a:lnTo>
                  <a:lnTo>
                    <a:pt x="444" y="603"/>
                  </a:lnTo>
                  <a:lnTo>
                    <a:pt x="402" y="602"/>
                  </a:lnTo>
                  <a:lnTo>
                    <a:pt x="381" y="602"/>
                  </a:lnTo>
                  <a:lnTo>
                    <a:pt x="361" y="602"/>
                  </a:lnTo>
                  <a:lnTo>
                    <a:pt x="361" y="602"/>
                  </a:lnTo>
                  <a:close/>
                  <a:moveTo>
                    <a:pt x="513" y="589"/>
                  </a:moveTo>
                  <a:lnTo>
                    <a:pt x="513" y="589"/>
                  </a:lnTo>
                  <a:lnTo>
                    <a:pt x="520" y="578"/>
                  </a:lnTo>
                  <a:lnTo>
                    <a:pt x="527" y="565"/>
                  </a:lnTo>
                  <a:lnTo>
                    <a:pt x="533" y="552"/>
                  </a:lnTo>
                  <a:lnTo>
                    <a:pt x="538" y="537"/>
                  </a:lnTo>
                  <a:lnTo>
                    <a:pt x="538" y="537"/>
                  </a:lnTo>
                  <a:lnTo>
                    <a:pt x="526" y="551"/>
                  </a:lnTo>
                  <a:lnTo>
                    <a:pt x="514" y="566"/>
                  </a:lnTo>
                  <a:lnTo>
                    <a:pt x="503" y="583"/>
                  </a:lnTo>
                  <a:lnTo>
                    <a:pt x="495" y="602"/>
                  </a:lnTo>
                  <a:lnTo>
                    <a:pt x="461" y="600"/>
                  </a:lnTo>
                  <a:lnTo>
                    <a:pt x="461" y="600"/>
                  </a:lnTo>
                  <a:lnTo>
                    <a:pt x="465" y="593"/>
                  </a:lnTo>
                  <a:lnTo>
                    <a:pt x="469" y="588"/>
                  </a:lnTo>
                  <a:lnTo>
                    <a:pt x="475" y="582"/>
                  </a:lnTo>
                  <a:lnTo>
                    <a:pt x="479" y="575"/>
                  </a:lnTo>
                  <a:lnTo>
                    <a:pt x="483" y="571"/>
                  </a:lnTo>
                  <a:lnTo>
                    <a:pt x="479" y="571"/>
                  </a:lnTo>
                  <a:lnTo>
                    <a:pt x="479" y="571"/>
                  </a:lnTo>
                  <a:lnTo>
                    <a:pt x="479" y="566"/>
                  </a:lnTo>
                  <a:lnTo>
                    <a:pt x="481" y="562"/>
                  </a:lnTo>
                  <a:lnTo>
                    <a:pt x="483" y="558"/>
                  </a:lnTo>
                  <a:lnTo>
                    <a:pt x="489" y="558"/>
                  </a:lnTo>
                  <a:lnTo>
                    <a:pt x="483" y="571"/>
                  </a:lnTo>
                  <a:lnTo>
                    <a:pt x="483" y="571"/>
                  </a:lnTo>
                  <a:lnTo>
                    <a:pt x="500" y="551"/>
                  </a:lnTo>
                  <a:lnTo>
                    <a:pt x="520" y="530"/>
                  </a:lnTo>
                  <a:lnTo>
                    <a:pt x="541" y="510"/>
                  </a:lnTo>
                  <a:lnTo>
                    <a:pt x="563" y="492"/>
                  </a:lnTo>
                  <a:lnTo>
                    <a:pt x="552" y="514"/>
                  </a:lnTo>
                  <a:lnTo>
                    <a:pt x="552" y="514"/>
                  </a:lnTo>
                  <a:lnTo>
                    <a:pt x="547" y="519"/>
                  </a:lnTo>
                  <a:lnTo>
                    <a:pt x="541" y="524"/>
                  </a:lnTo>
                  <a:lnTo>
                    <a:pt x="540" y="527"/>
                  </a:lnTo>
                  <a:lnTo>
                    <a:pt x="538" y="531"/>
                  </a:lnTo>
                  <a:lnTo>
                    <a:pt x="540" y="534"/>
                  </a:lnTo>
                  <a:lnTo>
                    <a:pt x="542" y="537"/>
                  </a:lnTo>
                  <a:lnTo>
                    <a:pt x="542" y="537"/>
                  </a:lnTo>
                  <a:lnTo>
                    <a:pt x="551" y="526"/>
                  </a:lnTo>
                  <a:lnTo>
                    <a:pt x="562" y="513"/>
                  </a:lnTo>
                  <a:lnTo>
                    <a:pt x="579" y="488"/>
                  </a:lnTo>
                  <a:lnTo>
                    <a:pt x="579" y="488"/>
                  </a:lnTo>
                  <a:lnTo>
                    <a:pt x="580" y="486"/>
                  </a:lnTo>
                  <a:lnTo>
                    <a:pt x="583" y="485"/>
                  </a:lnTo>
                  <a:lnTo>
                    <a:pt x="586" y="486"/>
                  </a:lnTo>
                  <a:lnTo>
                    <a:pt x="589" y="489"/>
                  </a:lnTo>
                  <a:lnTo>
                    <a:pt x="589" y="491"/>
                  </a:lnTo>
                  <a:lnTo>
                    <a:pt x="589" y="493"/>
                  </a:lnTo>
                  <a:lnTo>
                    <a:pt x="589" y="493"/>
                  </a:lnTo>
                  <a:lnTo>
                    <a:pt x="569" y="519"/>
                  </a:lnTo>
                  <a:lnTo>
                    <a:pt x="551" y="545"/>
                  </a:lnTo>
                  <a:lnTo>
                    <a:pt x="534" y="572"/>
                  </a:lnTo>
                  <a:lnTo>
                    <a:pt x="518" y="599"/>
                  </a:lnTo>
                  <a:lnTo>
                    <a:pt x="518" y="599"/>
                  </a:lnTo>
                  <a:lnTo>
                    <a:pt x="516" y="602"/>
                  </a:lnTo>
                  <a:lnTo>
                    <a:pt x="514" y="602"/>
                  </a:lnTo>
                  <a:lnTo>
                    <a:pt x="513" y="602"/>
                  </a:lnTo>
                  <a:lnTo>
                    <a:pt x="511" y="600"/>
                  </a:lnTo>
                  <a:lnTo>
                    <a:pt x="510" y="595"/>
                  </a:lnTo>
                  <a:lnTo>
                    <a:pt x="511" y="592"/>
                  </a:lnTo>
                  <a:lnTo>
                    <a:pt x="513" y="589"/>
                  </a:lnTo>
                  <a:lnTo>
                    <a:pt x="513" y="589"/>
                  </a:lnTo>
                  <a:close/>
                  <a:moveTo>
                    <a:pt x="542" y="600"/>
                  </a:moveTo>
                  <a:lnTo>
                    <a:pt x="542" y="600"/>
                  </a:lnTo>
                  <a:lnTo>
                    <a:pt x="541" y="599"/>
                  </a:lnTo>
                  <a:lnTo>
                    <a:pt x="541" y="597"/>
                  </a:lnTo>
                  <a:lnTo>
                    <a:pt x="542" y="593"/>
                  </a:lnTo>
                  <a:lnTo>
                    <a:pt x="544" y="592"/>
                  </a:lnTo>
                  <a:lnTo>
                    <a:pt x="542" y="590"/>
                  </a:lnTo>
                  <a:lnTo>
                    <a:pt x="540" y="590"/>
                  </a:lnTo>
                  <a:lnTo>
                    <a:pt x="535" y="592"/>
                  </a:lnTo>
                  <a:lnTo>
                    <a:pt x="535" y="592"/>
                  </a:lnTo>
                  <a:lnTo>
                    <a:pt x="549" y="566"/>
                  </a:lnTo>
                  <a:lnTo>
                    <a:pt x="565" y="540"/>
                  </a:lnTo>
                  <a:lnTo>
                    <a:pt x="583" y="513"/>
                  </a:lnTo>
                  <a:lnTo>
                    <a:pt x="600" y="489"/>
                  </a:lnTo>
                  <a:lnTo>
                    <a:pt x="600" y="489"/>
                  </a:lnTo>
                  <a:lnTo>
                    <a:pt x="601" y="488"/>
                  </a:lnTo>
                  <a:lnTo>
                    <a:pt x="604" y="486"/>
                  </a:lnTo>
                  <a:lnTo>
                    <a:pt x="611" y="486"/>
                  </a:lnTo>
                  <a:lnTo>
                    <a:pt x="630" y="488"/>
                  </a:lnTo>
                  <a:lnTo>
                    <a:pt x="630" y="488"/>
                  </a:lnTo>
                  <a:lnTo>
                    <a:pt x="606" y="510"/>
                  </a:lnTo>
                  <a:lnTo>
                    <a:pt x="585" y="533"/>
                  </a:lnTo>
                  <a:lnTo>
                    <a:pt x="575" y="545"/>
                  </a:lnTo>
                  <a:lnTo>
                    <a:pt x="565" y="558"/>
                  </a:lnTo>
                  <a:lnTo>
                    <a:pt x="556" y="571"/>
                  </a:lnTo>
                  <a:lnTo>
                    <a:pt x="548" y="585"/>
                  </a:lnTo>
                  <a:lnTo>
                    <a:pt x="548" y="585"/>
                  </a:lnTo>
                  <a:lnTo>
                    <a:pt x="590" y="537"/>
                  </a:lnTo>
                  <a:lnTo>
                    <a:pt x="613" y="513"/>
                  </a:lnTo>
                  <a:lnTo>
                    <a:pt x="637" y="491"/>
                  </a:lnTo>
                  <a:lnTo>
                    <a:pt x="637" y="491"/>
                  </a:lnTo>
                  <a:lnTo>
                    <a:pt x="637" y="495"/>
                  </a:lnTo>
                  <a:lnTo>
                    <a:pt x="637" y="499"/>
                  </a:lnTo>
                  <a:lnTo>
                    <a:pt x="632" y="506"/>
                  </a:lnTo>
                  <a:lnTo>
                    <a:pt x="628" y="513"/>
                  </a:lnTo>
                  <a:lnTo>
                    <a:pt x="624" y="519"/>
                  </a:lnTo>
                  <a:lnTo>
                    <a:pt x="624" y="519"/>
                  </a:lnTo>
                  <a:lnTo>
                    <a:pt x="622" y="520"/>
                  </a:lnTo>
                  <a:lnTo>
                    <a:pt x="621" y="520"/>
                  </a:lnTo>
                  <a:lnTo>
                    <a:pt x="620" y="521"/>
                  </a:lnTo>
                  <a:lnTo>
                    <a:pt x="569" y="600"/>
                  </a:lnTo>
                  <a:lnTo>
                    <a:pt x="569" y="600"/>
                  </a:lnTo>
                  <a:lnTo>
                    <a:pt x="563" y="602"/>
                  </a:lnTo>
                  <a:lnTo>
                    <a:pt x="555" y="602"/>
                  </a:lnTo>
                  <a:lnTo>
                    <a:pt x="547" y="602"/>
                  </a:lnTo>
                  <a:lnTo>
                    <a:pt x="542" y="600"/>
                  </a:lnTo>
                  <a:lnTo>
                    <a:pt x="542" y="600"/>
                  </a:lnTo>
                  <a:close/>
                  <a:moveTo>
                    <a:pt x="592" y="597"/>
                  </a:moveTo>
                  <a:lnTo>
                    <a:pt x="600" y="585"/>
                  </a:lnTo>
                  <a:lnTo>
                    <a:pt x="600" y="585"/>
                  </a:lnTo>
                  <a:lnTo>
                    <a:pt x="597" y="586"/>
                  </a:lnTo>
                  <a:lnTo>
                    <a:pt x="593" y="589"/>
                  </a:lnTo>
                  <a:lnTo>
                    <a:pt x="590" y="592"/>
                  </a:lnTo>
                  <a:lnTo>
                    <a:pt x="587" y="592"/>
                  </a:lnTo>
                  <a:lnTo>
                    <a:pt x="585" y="592"/>
                  </a:lnTo>
                  <a:lnTo>
                    <a:pt x="646" y="491"/>
                  </a:lnTo>
                  <a:lnTo>
                    <a:pt x="646" y="491"/>
                  </a:lnTo>
                  <a:lnTo>
                    <a:pt x="648" y="488"/>
                  </a:lnTo>
                  <a:lnTo>
                    <a:pt x="651" y="488"/>
                  </a:lnTo>
                  <a:lnTo>
                    <a:pt x="658" y="486"/>
                  </a:lnTo>
                  <a:lnTo>
                    <a:pt x="667" y="486"/>
                  </a:lnTo>
                  <a:lnTo>
                    <a:pt x="676" y="489"/>
                  </a:lnTo>
                  <a:lnTo>
                    <a:pt x="676" y="489"/>
                  </a:lnTo>
                  <a:lnTo>
                    <a:pt x="658" y="507"/>
                  </a:lnTo>
                  <a:lnTo>
                    <a:pt x="638" y="527"/>
                  </a:lnTo>
                  <a:lnTo>
                    <a:pt x="621" y="550"/>
                  </a:lnTo>
                  <a:lnTo>
                    <a:pt x="614" y="561"/>
                  </a:lnTo>
                  <a:lnTo>
                    <a:pt x="607" y="573"/>
                  </a:lnTo>
                  <a:lnTo>
                    <a:pt x="607" y="573"/>
                  </a:lnTo>
                  <a:lnTo>
                    <a:pt x="607" y="569"/>
                  </a:lnTo>
                  <a:lnTo>
                    <a:pt x="607" y="568"/>
                  </a:lnTo>
                  <a:lnTo>
                    <a:pt x="606" y="568"/>
                  </a:lnTo>
                  <a:lnTo>
                    <a:pt x="604" y="568"/>
                  </a:lnTo>
                  <a:lnTo>
                    <a:pt x="601" y="572"/>
                  </a:lnTo>
                  <a:lnTo>
                    <a:pt x="601" y="573"/>
                  </a:lnTo>
                  <a:lnTo>
                    <a:pt x="601" y="575"/>
                  </a:lnTo>
                  <a:lnTo>
                    <a:pt x="601" y="575"/>
                  </a:lnTo>
                  <a:lnTo>
                    <a:pt x="599" y="576"/>
                  </a:lnTo>
                  <a:lnTo>
                    <a:pt x="596" y="578"/>
                  </a:lnTo>
                  <a:lnTo>
                    <a:pt x="596" y="579"/>
                  </a:lnTo>
                  <a:lnTo>
                    <a:pt x="596" y="581"/>
                  </a:lnTo>
                  <a:lnTo>
                    <a:pt x="600" y="585"/>
                  </a:lnTo>
                  <a:lnTo>
                    <a:pt x="666" y="509"/>
                  </a:lnTo>
                  <a:lnTo>
                    <a:pt x="666" y="509"/>
                  </a:lnTo>
                  <a:lnTo>
                    <a:pt x="673" y="505"/>
                  </a:lnTo>
                  <a:lnTo>
                    <a:pt x="676" y="503"/>
                  </a:lnTo>
                  <a:lnTo>
                    <a:pt x="677" y="505"/>
                  </a:lnTo>
                  <a:lnTo>
                    <a:pt x="677" y="506"/>
                  </a:lnTo>
                  <a:lnTo>
                    <a:pt x="677" y="506"/>
                  </a:lnTo>
                  <a:lnTo>
                    <a:pt x="676" y="510"/>
                  </a:lnTo>
                  <a:lnTo>
                    <a:pt x="674" y="514"/>
                  </a:lnTo>
                  <a:lnTo>
                    <a:pt x="669" y="521"/>
                  </a:lnTo>
                  <a:lnTo>
                    <a:pt x="666" y="524"/>
                  </a:lnTo>
                  <a:lnTo>
                    <a:pt x="666" y="524"/>
                  </a:lnTo>
                  <a:lnTo>
                    <a:pt x="665" y="526"/>
                  </a:lnTo>
                  <a:lnTo>
                    <a:pt x="663" y="527"/>
                  </a:lnTo>
                  <a:lnTo>
                    <a:pt x="662" y="530"/>
                  </a:lnTo>
                  <a:lnTo>
                    <a:pt x="662" y="530"/>
                  </a:lnTo>
                  <a:lnTo>
                    <a:pt x="662" y="534"/>
                  </a:lnTo>
                  <a:lnTo>
                    <a:pt x="662" y="534"/>
                  </a:lnTo>
                  <a:lnTo>
                    <a:pt x="652" y="543"/>
                  </a:lnTo>
                  <a:lnTo>
                    <a:pt x="644" y="554"/>
                  </a:lnTo>
                  <a:lnTo>
                    <a:pt x="630" y="576"/>
                  </a:lnTo>
                  <a:lnTo>
                    <a:pt x="630" y="576"/>
                  </a:lnTo>
                  <a:lnTo>
                    <a:pt x="624" y="585"/>
                  </a:lnTo>
                  <a:lnTo>
                    <a:pt x="620" y="590"/>
                  </a:lnTo>
                  <a:lnTo>
                    <a:pt x="615" y="595"/>
                  </a:lnTo>
                  <a:lnTo>
                    <a:pt x="610" y="599"/>
                  </a:lnTo>
                  <a:lnTo>
                    <a:pt x="604" y="600"/>
                  </a:lnTo>
                  <a:lnTo>
                    <a:pt x="599" y="600"/>
                  </a:lnTo>
                  <a:lnTo>
                    <a:pt x="592" y="597"/>
                  </a:lnTo>
                  <a:lnTo>
                    <a:pt x="592" y="597"/>
                  </a:lnTo>
                  <a:close/>
                  <a:moveTo>
                    <a:pt x="693" y="488"/>
                  </a:moveTo>
                  <a:lnTo>
                    <a:pt x="725" y="488"/>
                  </a:lnTo>
                  <a:lnTo>
                    <a:pt x="725" y="488"/>
                  </a:lnTo>
                  <a:lnTo>
                    <a:pt x="704" y="507"/>
                  </a:lnTo>
                  <a:lnTo>
                    <a:pt x="683" y="529"/>
                  </a:lnTo>
                  <a:lnTo>
                    <a:pt x="672" y="538"/>
                  </a:lnTo>
                  <a:lnTo>
                    <a:pt x="662" y="550"/>
                  </a:lnTo>
                  <a:lnTo>
                    <a:pt x="653" y="561"/>
                  </a:lnTo>
                  <a:lnTo>
                    <a:pt x="646" y="573"/>
                  </a:lnTo>
                  <a:lnTo>
                    <a:pt x="646" y="573"/>
                  </a:lnTo>
                  <a:lnTo>
                    <a:pt x="651" y="562"/>
                  </a:lnTo>
                  <a:lnTo>
                    <a:pt x="656" y="551"/>
                  </a:lnTo>
                  <a:lnTo>
                    <a:pt x="667" y="530"/>
                  </a:lnTo>
                  <a:lnTo>
                    <a:pt x="681" y="510"/>
                  </a:lnTo>
                  <a:lnTo>
                    <a:pt x="693" y="488"/>
                  </a:lnTo>
                  <a:lnTo>
                    <a:pt x="693" y="488"/>
                  </a:lnTo>
                  <a:close/>
                  <a:moveTo>
                    <a:pt x="684" y="602"/>
                  </a:moveTo>
                  <a:lnTo>
                    <a:pt x="710" y="568"/>
                  </a:lnTo>
                  <a:lnTo>
                    <a:pt x="710" y="568"/>
                  </a:lnTo>
                  <a:lnTo>
                    <a:pt x="708" y="566"/>
                  </a:lnTo>
                  <a:lnTo>
                    <a:pt x="708" y="565"/>
                  </a:lnTo>
                  <a:lnTo>
                    <a:pt x="711" y="558"/>
                  </a:lnTo>
                  <a:lnTo>
                    <a:pt x="715" y="551"/>
                  </a:lnTo>
                  <a:lnTo>
                    <a:pt x="715" y="548"/>
                  </a:lnTo>
                  <a:lnTo>
                    <a:pt x="714" y="547"/>
                  </a:lnTo>
                  <a:lnTo>
                    <a:pt x="714" y="541"/>
                  </a:lnTo>
                  <a:lnTo>
                    <a:pt x="714" y="541"/>
                  </a:lnTo>
                  <a:lnTo>
                    <a:pt x="703" y="554"/>
                  </a:lnTo>
                  <a:lnTo>
                    <a:pt x="691" y="569"/>
                  </a:lnTo>
                  <a:lnTo>
                    <a:pt x="683" y="586"/>
                  </a:lnTo>
                  <a:lnTo>
                    <a:pt x="674" y="602"/>
                  </a:lnTo>
                  <a:lnTo>
                    <a:pt x="627" y="602"/>
                  </a:lnTo>
                  <a:lnTo>
                    <a:pt x="627" y="602"/>
                  </a:lnTo>
                  <a:lnTo>
                    <a:pt x="681" y="543"/>
                  </a:lnTo>
                  <a:lnTo>
                    <a:pt x="710" y="514"/>
                  </a:lnTo>
                  <a:lnTo>
                    <a:pt x="739" y="486"/>
                  </a:lnTo>
                  <a:lnTo>
                    <a:pt x="739" y="486"/>
                  </a:lnTo>
                  <a:lnTo>
                    <a:pt x="736" y="496"/>
                  </a:lnTo>
                  <a:lnTo>
                    <a:pt x="732" y="507"/>
                  </a:lnTo>
                  <a:lnTo>
                    <a:pt x="728" y="514"/>
                  </a:lnTo>
                  <a:lnTo>
                    <a:pt x="726" y="514"/>
                  </a:lnTo>
                  <a:lnTo>
                    <a:pt x="726" y="513"/>
                  </a:lnTo>
                  <a:lnTo>
                    <a:pt x="726" y="513"/>
                  </a:lnTo>
                  <a:lnTo>
                    <a:pt x="718" y="523"/>
                  </a:lnTo>
                  <a:lnTo>
                    <a:pt x="715" y="529"/>
                  </a:lnTo>
                  <a:lnTo>
                    <a:pt x="715" y="531"/>
                  </a:lnTo>
                  <a:lnTo>
                    <a:pt x="717" y="533"/>
                  </a:lnTo>
                  <a:lnTo>
                    <a:pt x="717" y="533"/>
                  </a:lnTo>
                  <a:lnTo>
                    <a:pt x="726" y="524"/>
                  </a:lnTo>
                  <a:lnTo>
                    <a:pt x="735" y="513"/>
                  </a:lnTo>
                  <a:lnTo>
                    <a:pt x="742" y="502"/>
                  </a:lnTo>
                  <a:lnTo>
                    <a:pt x="748" y="488"/>
                  </a:lnTo>
                  <a:lnTo>
                    <a:pt x="748" y="488"/>
                  </a:lnTo>
                  <a:lnTo>
                    <a:pt x="760" y="491"/>
                  </a:lnTo>
                  <a:lnTo>
                    <a:pt x="767" y="491"/>
                  </a:lnTo>
                  <a:lnTo>
                    <a:pt x="774" y="491"/>
                  </a:lnTo>
                  <a:lnTo>
                    <a:pt x="774" y="491"/>
                  </a:lnTo>
                  <a:lnTo>
                    <a:pt x="757" y="506"/>
                  </a:lnTo>
                  <a:lnTo>
                    <a:pt x="739" y="524"/>
                  </a:lnTo>
                  <a:lnTo>
                    <a:pt x="731" y="534"/>
                  </a:lnTo>
                  <a:lnTo>
                    <a:pt x="722" y="545"/>
                  </a:lnTo>
                  <a:lnTo>
                    <a:pt x="715" y="557"/>
                  </a:lnTo>
                  <a:lnTo>
                    <a:pt x="710" y="568"/>
                  </a:lnTo>
                  <a:lnTo>
                    <a:pt x="710" y="568"/>
                  </a:lnTo>
                  <a:lnTo>
                    <a:pt x="726" y="550"/>
                  </a:lnTo>
                  <a:lnTo>
                    <a:pt x="745" y="531"/>
                  </a:lnTo>
                  <a:lnTo>
                    <a:pt x="764" y="514"/>
                  </a:lnTo>
                  <a:lnTo>
                    <a:pt x="784" y="499"/>
                  </a:lnTo>
                  <a:lnTo>
                    <a:pt x="784" y="499"/>
                  </a:lnTo>
                  <a:lnTo>
                    <a:pt x="780" y="507"/>
                  </a:lnTo>
                  <a:lnTo>
                    <a:pt x="773" y="516"/>
                  </a:lnTo>
                  <a:lnTo>
                    <a:pt x="767" y="524"/>
                  </a:lnTo>
                  <a:lnTo>
                    <a:pt x="760" y="534"/>
                  </a:lnTo>
                  <a:lnTo>
                    <a:pt x="763" y="538"/>
                  </a:lnTo>
                  <a:lnTo>
                    <a:pt x="763" y="538"/>
                  </a:lnTo>
                  <a:lnTo>
                    <a:pt x="750" y="552"/>
                  </a:lnTo>
                  <a:lnTo>
                    <a:pt x="738" y="568"/>
                  </a:lnTo>
                  <a:lnTo>
                    <a:pt x="726" y="585"/>
                  </a:lnTo>
                  <a:lnTo>
                    <a:pt x="715" y="602"/>
                  </a:lnTo>
                  <a:lnTo>
                    <a:pt x="684" y="602"/>
                  </a:lnTo>
                  <a:close/>
                  <a:moveTo>
                    <a:pt x="1161" y="512"/>
                  </a:moveTo>
                  <a:lnTo>
                    <a:pt x="1161" y="512"/>
                  </a:lnTo>
                  <a:lnTo>
                    <a:pt x="1155" y="520"/>
                  </a:lnTo>
                  <a:lnTo>
                    <a:pt x="1152" y="523"/>
                  </a:lnTo>
                  <a:lnTo>
                    <a:pt x="1149" y="524"/>
                  </a:lnTo>
                  <a:lnTo>
                    <a:pt x="1149" y="524"/>
                  </a:lnTo>
                  <a:lnTo>
                    <a:pt x="1147" y="523"/>
                  </a:lnTo>
                  <a:lnTo>
                    <a:pt x="1147" y="523"/>
                  </a:lnTo>
                  <a:lnTo>
                    <a:pt x="1152" y="516"/>
                  </a:lnTo>
                  <a:lnTo>
                    <a:pt x="1156" y="513"/>
                  </a:lnTo>
                  <a:lnTo>
                    <a:pt x="1161" y="512"/>
                  </a:lnTo>
                  <a:lnTo>
                    <a:pt x="1161" y="512"/>
                  </a:lnTo>
                  <a:close/>
                  <a:moveTo>
                    <a:pt x="1083" y="566"/>
                  </a:moveTo>
                  <a:lnTo>
                    <a:pt x="1083" y="566"/>
                  </a:lnTo>
                  <a:lnTo>
                    <a:pt x="1079" y="571"/>
                  </a:lnTo>
                  <a:lnTo>
                    <a:pt x="1078" y="573"/>
                  </a:lnTo>
                  <a:lnTo>
                    <a:pt x="1076" y="576"/>
                  </a:lnTo>
                  <a:lnTo>
                    <a:pt x="1076" y="576"/>
                  </a:lnTo>
                  <a:lnTo>
                    <a:pt x="1075" y="581"/>
                  </a:lnTo>
                  <a:lnTo>
                    <a:pt x="1072" y="583"/>
                  </a:lnTo>
                  <a:lnTo>
                    <a:pt x="1065" y="590"/>
                  </a:lnTo>
                  <a:lnTo>
                    <a:pt x="1065" y="590"/>
                  </a:lnTo>
                  <a:lnTo>
                    <a:pt x="1067" y="586"/>
                  </a:lnTo>
                  <a:lnTo>
                    <a:pt x="1069" y="582"/>
                  </a:lnTo>
                  <a:lnTo>
                    <a:pt x="1076" y="576"/>
                  </a:lnTo>
                  <a:lnTo>
                    <a:pt x="1076" y="576"/>
                  </a:lnTo>
                  <a:lnTo>
                    <a:pt x="1082" y="564"/>
                  </a:lnTo>
                  <a:lnTo>
                    <a:pt x="1089" y="552"/>
                  </a:lnTo>
                  <a:lnTo>
                    <a:pt x="1104" y="531"/>
                  </a:lnTo>
                  <a:lnTo>
                    <a:pt x="1140" y="491"/>
                  </a:lnTo>
                  <a:lnTo>
                    <a:pt x="1140" y="491"/>
                  </a:lnTo>
                  <a:lnTo>
                    <a:pt x="1141" y="491"/>
                  </a:lnTo>
                  <a:lnTo>
                    <a:pt x="1144" y="489"/>
                  </a:lnTo>
                  <a:lnTo>
                    <a:pt x="1151" y="489"/>
                  </a:lnTo>
                  <a:lnTo>
                    <a:pt x="1159" y="491"/>
                  </a:lnTo>
                  <a:lnTo>
                    <a:pt x="1171" y="489"/>
                  </a:lnTo>
                  <a:lnTo>
                    <a:pt x="1083" y="566"/>
                  </a:lnTo>
                  <a:close/>
                  <a:moveTo>
                    <a:pt x="1182" y="492"/>
                  </a:moveTo>
                  <a:lnTo>
                    <a:pt x="1182" y="492"/>
                  </a:lnTo>
                  <a:lnTo>
                    <a:pt x="1183" y="491"/>
                  </a:lnTo>
                  <a:lnTo>
                    <a:pt x="1186" y="489"/>
                  </a:lnTo>
                  <a:lnTo>
                    <a:pt x="1193" y="489"/>
                  </a:lnTo>
                  <a:lnTo>
                    <a:pt x="1200" y="491"/>
                  </a:lnTo>
                  <a:lnTo>
                    <a:pt x="1207" y="491"/>
                  </a:lnTo>
                  <a:lnTo>
                    <a:pt x="1133" y="555"/>
                  </a:lnTo>
                  <a:lnTo>
                    <a:pt x="1182" y="492"/>
                  </a:lnTo>
                  <a:close/>
                  <a:moveTo>
                    <a:pt x="769" y="471"/>
                  </a:moveTo>
                  <a:lnTo>
                    <a:pt x="769" y="471"/>
                  </a:lnTo>
                  <a:lnTo>
                    <a:pt x="788" y="467"/>
                  </a:lnTo>
                  <a:lnTo>
                    <a:pt x="814" y="465"/>
                  </a:lnTo>
                  <a:lnTo>
                    <a:pt x="864" y="464"/>
                  </a:lnTo>
                  <a:lnTo>
                    <a:pt x="864" y="464"/>
                  </a:lnTo>
                  <a:lnTo>
                    <a:pt x="953" y="464"/>
                  </a:lnTo>
                  <a:lnTo>
                    <a:pt x="1041" y="465"/>
                  </a:lnTo>
                  <a:lnTo>
                    <a:pt x="1133" y="468"/>
                  </a:lnTo>
                  <a:lnTo>
                    <a:pt x="1225" y="469"/>
                  </a:lnTo>
                  <a:lnTo>
                    <a:pt x="1225" y="469"/>
                  </a:lnTo>
                  <a:lnTo>
                    <a:pt x="1228" y="471"/>
                  </a:lnTo>
                  <a:lnTo>
                    <a:pt x="1230" y="472"/>
                  </a:lnTo>
                  <a:lnTo>
                    <a:pt x="1231" y="474"/>
                  </a:lnTo>
                  <a:lnTo>
                    <a:pt x="1231" y="475"/>
                  </a:lnTo>
                  <a:lnTo>
                    <a:pt x="1227" y="475"/>
                  </a:lnTo>
                  <a:lnTo>
                    <a:pt x="1227" y="475"/>
                  </a:lnTo>
                  <a:lnTo>
                    <a:pt x="1111" y="475"/>
                  </a:lnTo>
                  <a:lnTo>
                    <a:pt x="998" y="475"/>
                  </a:lnTo>
                  <a:lnTo>
                    <a:pt x="882" y="474"/>
                  </a:lnTo>
                  <a:lnTo>
                    <a:pt x="826" y="472"/>
                  </a:lnTo>
                  <a:lnTo>
                    <a:pt x="769" y="471"/>
                  </a:lnTo>
                  <a:lnTo>
                    <a:pt x="769" y="471"/>
                  </a:lnTo>
                  <a:close/>
                  <a:moveTo>
                    <a:pt x="1057" y="500"/>
                  </a:moveTo>
                  <a:lnTo>
                    <a:pt x="1057" y="500"/>
                  </a:lnTo>
                  <a:lnTo>
                    <a:pt x="1045" y="509"/>
                  </a:lnTo>
                  <a:lnTo>
                    <a:pt x="1034" y="517"/>
                  </a:lnTo>
                  <a:lnTo>
                    <a:pt x="1013" y="536"/>
                  </a:lnTo>
                  <a:lnTo>
                    <a:pt x="1013" y="536"/>
                  </a:lnTo>
                  <a:lnTo>
                    <a:pt x="1019" y="524"/>
                  </a:lnTo>
                  <a:lnTo>
                    <a:pt x="1024" y="512"/>
                  </a:lnTo>
                  <a:lnTo>
                    <a:pt x="1031" y="500"/>
                  </a:lnTo>
                  <a:lnTo>
                    <a:pt x="1037" y="489"/>
                  </a:lnTo>
                  <a:lnTo>
                    <a:pt x="1114" y="491"/>
                  </a:lnTo>
                  <a:lnTo>
                    <a:pt x="1027" y="568"/>
                  </a:lnTo>
                  <a:lnTo>
                    <a:pt x="1027" y="568"/>
                  </a:lnTo>
                  <a:lnTo>
                    <a:pt x="1041" y="551"/>
                  </a:lnTo>
                  <a:lnTo>
                    <a:pt x="1054" y="534"/>
                  </a:lnTo>
                  <a:lnTo>
                    <a:pt x="1065" y="516"/>
                  </a:lnTo>
                  <a:lnTo>
                    <a:pt x="1075" y="498"/>
                  </a:lnTo>
                  <a:lnTo>
                    <a:pt x="1075" y="498"/>
                  </a:lnTo>
                  <a:lnTo>
                    <a:pt x="1075" y="495"/>
                  </a:lnTo>
                  <a:lnTo>
                    <a:pt x="1075" y="493"/>
                  </a:lnTo>
                  <a:lnTo>
                    <a:pt x="1069" y="495"/>
                  </a:lnTo>
                  <a:lnTo>
                    <a:pt x="1062" y="498"/>
                  </a:lnTo>
                  <a:lnTo>
                    <a:pt x="1057" y="500"/>
                  </a:lnTo>
                  <a:lnTo>
                    <a:pt x="1057" y="500"/>
                  </a:lnTo>
                  <a:close/>
                  <a:moveTo>
                    <a:pt x="988" y="491"/>
                  </a:moveTo>
                  <a:lnTo>
                    <a:pt x="1019" y="489"/>
                  </a:lnTo>
                  <a:lnTo>
                    <a:pt x="961" y="544"/>
                  </a:lnTo>
                  <a:lnTo>
                    <a:pt x="961" y="544"/>
                  </a:lnTo>
                  <a:lnTo>
                    <a:pt x="974" y="520"/>
                  </a:lnTo>
                  <a:lnTo>
                    <a:pt x="981" y="509"/>
                  </a:lnTo>
                  <a:lnTo>
                    <a:pt x="986" y="498"/>
                  </a:lnTo>
                  <a:lnTo>
                    <a:pt x="986" y="498"/>
                  </a:lnTo>
                  <a:lnTo>
                    <a:pt x="988" y="491"/>
                  </a:lnTo>
                  <a:lnTo>
                    <a:pt x="988" y="491"/>
                  </a:lnTo>
                  <a:close/>
                  <a:moveTo>
                    <a:pt x="948" y="491"/>
                  </a:moveTo>
                  <a:lnTo>
                    <a:pt x="948" y="491"/>
                  </a:lnTo>
                  <a:lnTo>
                    <a:pt x="936" y="503"/>
                  </a:lnTo>
                  <a:lnTo>
                    <a:pt x="925" y="517"/>
                  </a:lnTo>
                  <a:lnTo>
                    <a:pt x="911" y="530"/>
                  </a:lnTo>
                  <a:lnTo>
                    <a:pt x="904" y="536"/>
                  </a:lnTo>
                  <a:lnTo>
                    <a:pt x="896" y="541"/>
                  </a:lnTo>
                  <a:lnTo>
                    <a:pt x="896" y="541"/>
                  </a:lnTo>
                  <a:lnTo>
                    <a:pt x="913" y="520"/>
                  </a:lnTo>
                  <a:lnTo>
                    <a:pt x="920" y="509"/>
                  </a:lnTo>
                  <a:lnTo>
                    <a:pt x="927" y="496"/>
                  </a:lnTo>
                  <a:lnTo>
                    <a:pt x="927" y="496"/>
                  </a:lnTo>
                  <a:lnTo>
                    <a:pt x="927" y="493"/>
                  </a:lnTo>
                  <a:lnTo>
                    <a:pt x="929" y="491"/>
                  </a:lnTo>
                  <a:lnTo>
                    <a:pt x="929" y="491"/>
                  </a:lnTo>
                  <a:lnTo>
                    <a:pt x="933" y="489"/>
                  </a:lnTo>
                  <a:lnTo>
                    <a:pt x="939" y="489"/>
                  </a:lnTo>
                  <a:lnTo>
                    <a:pt x="948" y="491"/>
                  </a:lnTo>
                  <a:lnTo>
                    <a:pt x="948" y="491"/>
                  </a:lnTo>
                  <a:close/>
                  <a:moveTo>
                    <a:pt x="912" y="489"/>
                  </a:moveTo>
                  <a:lnTo>
                    <a:pt x="867" y="534"/>
                  </a:lnTo>
                  <a:lnTo>
                    <a:pt x="867" y="534"/>
                  </a:lnTo>
                  <a:lnTo>
                    <a:pt x="873" y="523"/>
                  </a:lnTo>
                  <a:lnTo>
                    <a:pt x="880" y="512"/>
                  </a:lnTo>
                  <a:lnTo>
                    <a:pt x="895" y="489"/>
                  </a:lnTo>
                  <a:lnTo>
                    <a:pt x="895" y="489"/>
                  </a:lnTo>
                  <a:lnTo>
                    <a:pt x="898" y="489"/>
                  </a:lnTo>
                  <a:lnTo>
                    <a:pt x="902" y="489"/>
                  </a:lnTo>
                  <a:lnTo>
                    <a:pt x="912" y="489"/>
                  </a:lnTo>
                  <a:lnTo>
                    <a:pt x="912" y="489"/>
                  </a:lnTo>
                  <a:close/>
                  <a:moveTo>
                    <a:pt x="873" y="492"/>
                  </a:moveTo>
                  <a:lnTo>
                    <a:pt x="873" y="492"/>
                  </a:lnTo>
                  <a:lnTo>
                    <a:pt x="856" y="502"/>
                  </a:lnTo>
                  <a:lnTo>
                    <a:pt x="842" y="514"/>
                  </a:lnTo>
                  <a:lnTo>
                    <a:pt x="814" y="538"/>
                  </a:lnTo>
                  <a:lnTo>
                    <a:pt x="814" y="538"/>
                  </a:lnTo>
                  <a:lnTo>
                    <a:pt x="814" y="543"/>
                  </a:lnTo>
                  <a:lnTo>
                    <a:pt x="812" y="545"/>
                  </a:lnTo>
                  <a:lnTo>
                    <a:pt x="809" y="548"/>
                  </a:lnTo>
                  <a:lnTo>
                    <a:pt x="807" y="551"/>
                  </a:lnTo>
                  <a:lnTo>
                    <a:pt x="811" y="541"/>
                  </a:lnTo>
                  <a:lnTo>
                    <a:pt x="812" y="538"/>
                  </a:lnTo>
                  <a:lnTo>
                    <a:pt x="814" y="538"/>
                  </a:lnTo>
                  <a:lnTo>
                    <a:pt x="814" y="538"/>
                  </a:lnTo>
                  <a:lnTo>
                    <a:pt x="818" y="533"/>
                  </a:lnTo>
                  <a:lnTo>
                    <a:pt x="822" y="526"/>
                  </a:lnTo>
                  <a:lnTo>
                    <a:pt x="830" y="512"/>
                  </a:lnTo>
                  <a:lnTo>
                    <a:pt x="835" y="503"/>
                  </a:lnTo>
                  <a:lnTo>
                    <a:pt x="839" y="498"/>
                  </a:lnTo>
                  <a:lnTo>
                    <a:pt x="845" y="492"/>
                  </a:lnTo>
                  <a:lnTo>
                    <a:pt x="852" y="489"/>
                  </a:lnTo>
                  <a:lnTo>
                    <a:pt x="852" y="489"/>
                  </a:lnTo>
                  <a:lnTo>
                    <a:pt x="857" y="489"/>
                  </a:lnTo>
                  <a:lnTo>
                    <a:pt x="863" y="489"/>
                  </a:lnTo>
                  <a:lnTo>
                    <a:pt x="868" y="491"/>
                  </a:lnTo>
                  <a:lnTo>
                    <a:pt x="873" y="492"/>
                  </a:lnTo>
                  <a:lnTo>
                    <a:pt x="873" y="492"/>
                  </a:lnTo>
                  <a:close/>
                  <a:moveTo>
                    <a:pt x="729" y="602"/>
                  </a:moveTo>
                  <a:lnTo>
                    <a:pt x="729" y="602"/>
                  </a:lnTo>
                  <a:lnTo>
                    <a:pt x="738" y="588"/>
                  </a:lnTo>
                  <a:lnTo>
                    <a:pt x="743" y="581"/>
                  </a:lnTo>
                  <a:lnTo>
                    <a:pt x="749" y="575"/>
                  </a:lnTo>
                  <a:lnTo>
                    <a:pt x="749" y="575"/>
                  </a:lnTo>
                  <a:lnTo>
                    <a:pt x="748" y="573"/>
                  </a:lnTo>
                  <a:lnTo>
                    <a:pt x="746" y="572"/>
                  </a:lnTo>
                  <a:lnTo>
                    <a:pt x="746" y="572"/>
                  </a:lnTo>
                  <a:lnTo>
                    <a:pt x="749" y="568"/>
                  </a:lnTo>
                  <a:lnTo>
                    <a:pt x="752" y="564"/>
                  </a:lnTo>
                  <a:lnTo>
                    <a:pt x="755" y="559"/>
                  </a:lnTo>
                  <a:lnTo>
                    <a:pt x="757" y="555"/>
                  </a:lnTo>
                  <a:lnTo>
                    <a:pt x="759" y="554"/>
                  </a:lnTo>
                  <a:lnTo>
                    <a:pt x="756" y="552"/>
                  </a:lnTo>
                  <a:lnTo>
                    <a:pt x="756" y="552"/>
                  </a:lnTo>
                  <a:lnTo>
                    <a:pt x="777" y="523"/>
                  </a:lnTo>
                  <a:lnTo>
                    <a:pt x="788" y="509"/>
                  </a:lnTo>
                  <a:lnTo>
                    <a:pt x="797" y="492"/>
                  </a:lnTo>
                  <a:lnTo>
                    <a:pt x="797" y="492"/>
                  </a:lnTo>
                  <a:lnTo>
                    <a:pt x="800" y="489"/>
                  </a:lnTo>
                  <a:lnTo>
                    <a:pt x="801" y="489"/>
                  </a:lnTo>
                  <a:lnTo>
                    <a:pt x="808" y="489"/>
                  </a:lnTo>
                  <a:lnTo>
                    <a:pt x="825" y="491"/>
                  </a:lnTo>
                  <a:lnTo>
                    <a:pt x="825" y="491"/>
                  </a:lnTo>
                  <a:lnTo>
                    <a:pt x="791" y="520"/>
                  </a:lnTo>
                  <a:lnTo>
                    <a:pt x="776" y="536"/>
                  </a:lnTo>
                  <a:lnTo>
                    <a:pt x="760" y="551"/>
                  </a:lnTo>
                  <a:lnTo>
                    <a:pt x="762" y="555"/>
                  </a:lnTo>
                  <a:lnTo>
                    <a:pt x="762" y="555"/>
                  </a:lnTo>
                  <a:lnTo>
                    <a:pt x="759" y="558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52" y="572"/>
                  </a:lnTo>
                  <a:lnTo>
                    <a:pt x="769" y="554"/>
                  </a:lnTo>
                  <a:lnTo>
                    <a:pt x="787" y="536"/>
                  </a:lnTo>
                  <a:lnTo>
                    <a:pt x="807" y="517"/>
                  </a:lnTo>
                  <a:lnTo>
                    <a:pt x="828" y="499"/>
                  </a:lnTo>
                  <a:lnTo>
                    <a:pt x="828" y="499"/>
                  </a:lnTo>
                  <a:lnTo>
                    <a:pt x="826" y="506"/>
                  </a:lnTo>
                  <a:lnTo>
                    <a:pt x="823" y="512"/>
                  </a:lnTo>
                  <a:lnTo>
                    <a:pt x="821" y="519"/>
                  </a:lnTo>
                  <a:lnTo>
                    <a:pt x="815" y="524"/>
                  </a:lnTo>
                  <a:lnTo>
                    <a:pt x="815" y="524"/>
                  </a:lnTo>
                  <a:lnTo>
                    <a:pt x="814" y="521"/>
                  </a:lnTo>
                  <a:lnTo>
                    <a:pt x="814" y="523"/>
                  </a:lnTo>
                  <a:lnTo>
                    <a:pt x="811" y="527"/>
                  </a:lnTo>
                  <a:lnTo>
                    <a:pt x="812" y="530"/>
                  </a:lnTo>
                  <a:lnTo>
                    <a:pt x="812" y="530"/>
                  </a:lnTo>
                  <a:lnTo>
                    <a:pt x="802" y="543"/>
                  </a:lnTo>
                  <a:lnTo>
                    <a:pt x="793" y="555"/>
                  </a:lnTo>
                  <a:lnTo>
                    <a:pt x="781" y="569"/>
                  </a:lnTo>
                  <a:lnTo>
                    <a:pt x="773" y="582"/>
                  </a:lnTo>
                  <a:lnTo>
                    <a:pt x="773" y="582"/>
                  </a:lnTo>
                  <a:lnTo>
                    <a:pt x="764" y="593"/>
                  </a:lnTo>
                  <a:lnTo>
                    <a:pt x="763" y="596"/>
                  </a:lnTo>
                  <a:lnTo>
                    <a:pt x="762" y="599"/>
                  </a:lnTo>
                  <a:lnTo>
                    <a:pt x="763" y="602"/>
                  </a:lnTo>
                  <a:lnTo>
                    <a:pt x="764" y="606"/>
                  </a:lnTo>
                  <a:lnTo>
                    <a:pt x="764" y="606"/>
                  </a:lnTo>
                  <a:lnTo>
                    <a:pt x="748" y="603"/>
                  </a:lnTo>
                  <a:lnTo>
                    <a:pt x="729" y="602"/>
                  </a:lnTo>
                  <a:lnTo>
                    <a:pt x="729" y="602"/>
                  </a:lnTo>
                  <a:close/>
                  <a:moveTo>
                    <a:pt x="769" y="604"/>
                  </a:moveTo>
                  <a:lnTo>
                    <a:pt x="769" y="604"/>
                  </a:lnTo>
                  <a:lnTo>
                    <a:pt x="791" y="576"/>
                  </a:lnTo>
                  <a:lnTo>
                    <a:pt x="816" y="550"/>
                  </a:lnTo>
                  <a:lnTo>
                    <a:pt x="843" y="524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7"/>
                  </a:lnTo>
                  <a:lnTo>
                    <a:pt x="871" y="513"/>
                  </a:lnTo>
                  <a:lnTo>
                    <a:pt x="868" y="519"/>
                  </a:lnTo>
                  <a:lnTo>
                    <a:pt x="864" y="521"/>
                  </a:lnTo>
                  <a:lnTo>
                    <a:pt x="863" y="523"/>
                  </a:lnTo>
                  <a:lnTo>
                    <a:pt x="860" y="526"/>
                  </a:lnTo>
                  <a:lnTo>
                    <a:pt x="860" y="526"/>
                  </a:lnTo>
                  <a:lnTo>
                    <a:pt x="846" y="547"/>
                  </a:lnTo>
                  <a:lnTo>
                    <a:pt x="832" y="566"/>
                  </a:lnTo>
                  <a:lnTo>
                    <a:pt x="816" y="586"/>
                  </a:lnTo>
                  <a:lnTo>
                    <a:pt x="804" y="606"/>
                  </a:lnTo>
                  <a:lnTo>
                    <a:pt x="804" y="606"/>
                  </a:lnTo>
                  <a:lnTo>
                    <a:pt x="801" y="606"/>
                  </a:lnTo>
                  <a:lnTo>
                    <a:pt x="798" y="607"/>
                  </a:lnTo>
                  <a:lnTo>
                    <a:pt x="787" y="606"/>
                  </a:lnTo>
                  <a:lnTo>
                    <a:pt x="769" y="604"/>
                  </a:lnTo>
                  <a:lnTo>
                    <a:pt x="769" y="604"/>
                  </a:lnTo>
                  <a:close/>
                  <a:moveTo>
                    <a:pt x="850" y="557"/>
                  </a:moveTo>
                  <a:lnTo>
                    <a:pt x="850" y="557"/>
                  </a:lnTo>
                  <a:lnTo>
                    <a:pt x="849" y="561"/>
                  </a:lnTo>
                  <a:lnTo>
                    <a:pt x="847" y="565"/>
                  </a:lnTo>
                  <a:lnTo>
                    <a:pt x="845" y="568"/>
                  </a:lnTo>
                  <a:lnTo>
                    <a:pt x="840" y="569"/>
                  </a:lnTo>
                  <a:lnTo>
                    <a:pt x="840" y="569"/>
                  </a:lnTo>
                  <a:lnTo>
                    <a:pt x="842" y="566"/>
                  </a:lnTo>
                  <a:lnTo>
                    <a:pt x="845" y="564"/>
                  </a:lnTo>
                  <a:lnTo>
                    <a:pt x="850" y="557"/>
                  </a:lnTo>
                  <a:lnTo>
                    <a:pt x="850" y="557"/>
                  </a:lnTo>
                  <a:close/>
                  <a:moveTo>
                    <a:pt x="819" y="606"/>
                  </a:moveTo>
                  <a:lnTo>
                    <a:pt x="819" y="606"/>
                  </a:lnTo>
                  <a:lnTo>
                    <a:pt x="825" y="597"/>
                  </a:lnTo>
                  <a:lnTo>
                    <a:pt x="828" y="589"/>
                  </a:lnTo>
                  <a:lnTo>
                    <a:pt x="832" y="581"/>
                  </a:lnTo>
                  <a:lnTo>
                    <a:pt x="835" y="576"/>
                  </a:lnTo>
                  <a:lnTo>
                    <a:pt x="839" y="573"/>
                  </a:lnTo>
                  <a:lnTo>
                    <a:pt x="837" y="582"/>
                  </a:lnTo>
                  <a:lnTo>
                    <a:pt x="837" y="582"/>
                  </a:lnTo>
                  <a:lnTo>
                    <a:pt x="874" y="540"/>
                  </a:lnTo>
                  <a:lnTo>
                    <a:pt x="892" y="520"/>
                  </a:lnTo>
                  <a:lnTo>
                    <a:pt x="913" y="500"/>
                  </a:lnTo>
                  <a:lnTo>
                    <a:pt x="913" y="500"/>
                  </a:lnTo>
                  <a:lnTo>
                    <a:pt x="912" y="506"/>
                  </a:lnTo>
                  <a:lnTo>
                    <a:pt x="911" y="510"/>
                  </a:lnTo>
                  <a:lnTo>
                    <a:pt x="906" y="517"/>
                  </a:lnTo>
                  <a:lnTo>
                    <a:pt x="899" y="523"/>
                  </a:lnTo>
                  <a:lnTo>
                    <a:pt x="892" y="533"/>
                  </a:lnTo>
                  <a:lnTo>
                    <a:pt x="894" y="537"/>
                  </a:lnTo>
                  <a:lnTo>
                    <a:pt x="894" y="537"/>
                  </a:lnTo>
                  <a:lnTo>
                    <a:pt x="868" y="571"/>
                  </a:lnTo>
                  <a:lnTo>
                    <a:pt x="857" y="589"/>
                  </a:lnTo>
                  <a:lnTo>
                    <a:pt x="846" y="606"/>
                  </a:lnTo>
                  <a:lnTo>
                    <a:pt x="819" y="606"/>
                  </a:lnTo>
                  <a:close/>
                  <a:moveTo>
                    <a:pt x="894" y="604"/>
                  </a:moveTo>
                  <a:lnTo>
                    <a:pt x="894" y="604"/>
                  </a:lnTo>
                  <a:lnTo>
                    <a:pt x="916" y="572"/>
                  </a:lnTo>
                  <a:lnTo>
                    <a:pt x="926" y="555"/>
                  </a:lnTo>
                  <a:lnTo>
                    <a:pt x="936" y="537"/>
                  </a:lnTo>
                  <a:lnTo>
                    <a:pt x="936" y="537"/>
                  </a:lnTo>
                  <a:lnTo>
                    <a:pt x="922" y="552"/>
                  </a:lnTo>
                  <a:lnTo>
                    <a:pt x="906" y="569"/>
                  </a:lnTo>
                  <a:lnTo>
                    <a:pt x="892" y="588"/>
                  </a:lnTo>
                  <a:lnTo>
                    <a:pt x="881" y="607"/>
                  </a:lnTo>
                  <a:lnTo>
                    <a:pt x="860" y="607"/>
                  </a:lnTo>
                  <a:lnTo>
                    <a:pt x="891" y="555"/>
                  </a:lnTo>
                  <a:lnTo>
                    <a:pt x="891" y="555"/>
                  </a:lnTo>
                  <a:lnTo>
                    <a:pt x="892" y="558"/>
                  </a:lnTo>
                  <a:lnTo>
                    <a:pt x="891" y="561"/>
                  </a:lnTo>
                  <a:lnTo>
                    <a:pt x="889" y="564"/>
                  </a:lnTo>
                  <a:lnTo>
                    <a:pt x="889" y="568"/>
                  </a:lnTo>
                  <a:lnTo>
                    <a:pt x="889" y="568"/>
                  </a:lnTo>
                  <a:lnTo>
                    <a:pt x="904" y="551"/>
                  </a:lnTo>
                  <a:lnTo>
                    <a:pt x="919" y="534"/>
                  </a:lnTo>
                  <a:lnTo>
                    <a:pt x="951" y="502"/>
                  </a:lnTo>
                  <a:lnTo>
                    <a:pt x="951" y="502"/>
                  </a:lnTo>
                  <a:lnTo>
                    <a:pt x="948" y="507"/>
                  </a:lnTo>
                  <a:lnTo>
                    <a:pt x="944" y="513"/>
                  </a:lnTo>
                  <a:lnTo>
                    <a:pt x="939" y="520"/>
                  </a:lnTo>
                  <a:lnTo>
                    <a:pt x="937" y="523"/>
                  </a:lnTo>
                  <a:lnTo>
                    <a:pt x="936" y="527"/>
                  </a:lnTo>
                  <a:lnTo>
                    <a:pt x="936" y="527"/>
                  </a:lnTo>
                  <a:lnTo>
                    <a:pt x="939" y="526"/>
                  </a:lnTo>
                  <a:lnTo>
                    <a:pt x="946" y="523"/>
                  </a:lnTo>
                  <a:lnTo>
                    <a:pt x="948" y="521"/>
                  </a:lnTo>
                  <a:lnTo>
                    <a:pt x="953" y="520"/>
                  </a:lnTo>
                  <a:lnTo>
                    <a:pt x="954" y="516"/>
                  </a:lnTo>
                  <a:lnTo>
                    <a:pt x="956" y="512"/>
                  </a:lnTo>
                  <a:lnTo>
                    <a:pt x="956" y="512"/>
                  </a:lnTo>
                  <a:lnTo>
                    <a:pt x="956" y="509"/>
                  </a:lnTo>
                  <a:lnTo>
                    <a:pt x="957" y="506"/>
                  </a:lnTo>
                  <a:lnTo>
                    <a:pt x="957" y="506"/>
                  </a:lnTo>
                  <a:lnTo>
                    <a:pt x="954" y="505"/>
                  </a:lnTo>
                  <a:lnTo>
                    <a:pt x="953" y="502"/>
                  </a:lnTo>
                  <a:lnTo>
                    <a:pt x="954" y="499"/>
                  </a:lnTo>
                  <a:lnTo>
                    <a:pt x="957" y="498"/>
                  </a:lnTo>
                  <a:lnTo>
                    <a:pt x="957" y="498"/>
                  </a:lnTo>
                  <a:lnTo>
                    <a:pt x="960" y="498"/>
                  </a:lnTo>
                  <a:lnTo>
                    <a:pt x="958" y="499"/>
                  </a:lnTo>
                  <a:lnTo>
                    <a:pt x="957" y="502"/>
                  </a:lnTo>
                  <a:lnTo>
                    <a:pt x="957" y="505"/>
                  </a:lnTo>
                  <a:lnTo>
                    <a:pt x="957" y="506"/>
                  </a:lnTo>
                  <a:lnTo>
                    <a:pt x="957" y="506"/>
                  </a:lnTo>
                  <a:lnTo>
                    <a:pt x="961" y="500"/>
                  </a:lnTo>
                  <a:lnTo>
                    <a:pt x="967" y="493"/>
                  </a:lnTo>
                  <a:lnTo>
                    <a:pt x="970" y="492"/>
                  </a:lnTo>
                  <a:lnTo>
                    <a:pt x="974" y="489"/>
                  </a:lnTo>
                  <a:lnTo>
                    <a:pt x="978" y="489"/>
                  </a:lnTo>
                  <a:lnTo>
                    <a:pt x="984" y="491"/>
                  </a:lnTo>
                  <a:lnTo>
                    <a:pt x="984" y="491"/>
                  </a:lnTo>
                  <a:lnTo>
                    <a:pt x="946" y="550"/>
                  </a:lnTo>
                  <a:lnTo>
                    <a:pt x="908" y="610"/>
                  </a:lnTo>
                  <a:lnTo>
                    <a:pt x="908" y="610"/>
                  </a:lnTo>
                  <a:lnTo>
                    <a:pt x="902" y="604"/>
                  </a:lnTo>
                  <a:lnTo>
                    <a:pt x="898" y="603"/>
                  </a:lnTo>
                  <a:lnTo>
                    <a:pt x="894" y="604"/>
                  </a:lnTo>
                  <a:lnTo>
                    <a:pt x="894" y="604"/>
                  </a:lnTo>
                  <a:close/>
                  <a:moveTo>
                    <a:pt x="920" y="607"/>
                  </a:moveTo>
                  <a:lnTo>
                    <a:pt x="920" y="607"/>
                  </a:lnTo>
                  <a:lnTo>
                    <a:pt x="930" y="590"/>
                  </a:lnTo>
                  <a:lnTo>
                    <a:pt x="940" y="578"/>
                  </a:lnTo>
                  <a:lnTo>
                    <a:pt x="951" y="565"/>
                  </a:lnTo>
                  <a:lnTo>
                    <a:pt x="964" y="552"/>
                  </a:lnTo>
                  <a:lnTo>
                    <a:pt x="964" y="552"/>
                  </a:lnTo>
                  <a:lnTo>
                    <a:pt x="992" y="526"/>
                  </a:lnTo>
                  <a:lnTo>
                    <a:pt x="1006" y="513"/>
                  </a:lnTo>
                  <a:lnTo>
                    <a:pt x="1022" y="502"/>
                  </a:lnTo>
                  <a:lnTo>
                    <a:pt x="1022" y="502"/>
                  </a:lnTo>
                  <a:lnTo>
                    <a:pt x="1013" y="516"/>
                  </a:lnTo>
                  <a:lnTo>
                    <a:pt x="1005" y="530"/>
                  </a:lnTo>
                  <a:lnTo>
                    <a:pt x="986" y="557"/>
                  </a:lnTo>
                  <a:lnTo>
                    <a:pt x="968" y="582"/>
                  </a:lnTo>
                  <a:lnTo>
                    <a:pt x="950" y="607"/>
                  </a:lnTo>
                  <a:lnTo>
                    <a:pt x="950" y="607"/>
                  </a:lnTo>
                  <a:lnTo>
                    <a:pt x="948" y="610"/>
                  </a:lnTo>
                  <a:lnTo>
                    <a:pt x="944" y="611"/>
                  </a:lnTo>
                  <a:lnTo>
                    <a:pt x="936" y="611"/>
                  </a:lnTo>
                  <a:lnTo>
                    <a:pt x="927" y="610"/>
                  </a:lnTo>
                  <a:lnTo>
                    <a:pt x="920" y="607"/>
                  </a:lnTo>
                  <a:lnTo>
                    <a:pt x="920" y="607"/>
                  </a:lnTo>
                  <a:close/>
                  <a:moveTo>
                    <a:pt x="961" y="609"/>
                  </a:moveTo>
                  <a:lnTo>
                    <a:pt x="961" y="609"/>
                  </a:lnTo>
                  <a:lnTo>
                    <a:pt x="984" y="581"/>
                  </a:lnTo>
                  <a:lnTo>
                    <a:pt x="1008" y="554"/>
                  </a:lnTo>
                  <a:lnTo>
                    <a:pt x="1033" y="530"/>
                  </a:lnTo>
                  <a:lnTo>
                    <a:pt x="1060" y="506"/>
                  </a:lnTo>
                  <a:lnTo>
                    <a:pt x="1060" y="506"/>
                  </a:lnTo>
                  <a:lnTo>
                    <a:pt x="1060" y="513"/>
                  </a:lnTo>
                  <a:lnTo>
                    <a:pt x="1058" y="519"/>
                  </a:lnTo>
                  <a:lnTo>
                    <a:pt x="1058" y="519"/>
                  </a:lnTo>
                  <a:lnTo>
                    <a:pt x="1045" y="537"/>
                  </a:lnTo>
                  <a:lnTo>
                    <a:pt x="1031" y="555"/>
                  </a:lnTo>
                  <a:lnTo>
                    <a:pt x="1016" y="575"/>
                  </a:lnTo>
                  <a:lnTo>
                    <a:pt x="1009" y="583"/>
                  </a:lnTo>
                  <a:lnTo>
                    <a:pt x="999" y="592"/>
                  </a:lnTo>
                  <a:lnTo>
                    <a:pt x="999" y="592"/>
                  </a:lnTo>
                  <a:lnTo>
                    <a:pt x="995" y="597"/>
                  </a:lnTo>
                  <a:lnTo>
                    <a:pt x="985" y="606"/>
                  </a:lnTo>
                  <a:lnTo>
                    <a:pt x="981" y="610"/>
                  </a:lnTo>
                  <a:lnTo>
                    <a:pt x="974" y="611"/>
                  </a:lnTo>
                  <a:lnTo>
                    <a:pt x="968" y="611"/>
                  </a:lnTo>
                  <a:lnTo>
                    <a:pt x="961" y="609"/>
                  </a:lnTo>
                  <a:lnTo>
                    <a:pt x="961" y="609"/>
                  </a:lnTo>
                  <a:close/>
                  <a:moveTo>
                    <a:pt x="1000" y="611"/>
                  </a:moveTo>
                  <a:lnTo>
                    <a:pt x="1000" y="611"/>
                  </a:lnTo>
                  <a:lnTo>
                    <a:pt x="1010" y="597"/>
                  </a:lnTo>
                  <a:lnTo>
                    <a:pt x="1013" y="593"/>
                  </a:lnTo>
                  <a:lnTo>
                    <a:pt x="1020" y="590"/>
                  </a:lnTo>
                  <a:lnTo>
                    <a:pt x="1020" y="590"/>
                  </a:lnTo>
                  <a:lnTo>
                    <a:pt x="1016" y="590"/>
                  </a:lnTo>
                  <a:lnTo>
                    <a:pt x="1015" y="590"/>
                  </a:lnTo>
                  <a:lnTo>
                    <a:pt x="1015" y="589"/>
                  </a:lnTo>
                  <a:lnTo>
                    <a:pt x="1015" y="588"/>
                  </a:lnTo>
                  <a:lnTo>
                    <a:pt x="1017" y="585"/>
                  </a:lnTo>
                  <a:lnTo>
                    <a:pt x="1020" y="583"/>
                  </a:lnTo>
                  <a:lnTo>
                    <a:pt x="1031" y="571"/>
                  </a:lnTo>
                  <a:lnTo>
                    <a:pt x="1022" y="586"/>
                  </a:lnTo>
                  <a:lnTo>
                    <a:pt x="1022" y="586"/>
                  </a:lnTo>
                  <a:lnTo>
                    <a:pt x="1071" y="540"/>
                  </a:lnTo>
                  <a:lnTo>
                    <a:pt x="1096" y="519"/>
                  </a:lnTo>
                  <a:lnTo>
                    <a:pt x="1121" y="498"/>
                  </a:lnTo>
                  <a:lnTo>
                    <a:pt x="1121" y="498"/>
                  </a:lnTo>
                  <a:lnTo>
                    <a:pt x="1126" y="493"/>
                  </a:lnTo>
                  <a:lnTo>
                    <a:pt x="1127" y="495"/>
                  </a:lnTo>
                  <a:lnTo>
                    <a:pt x="1126" y="496"/>
                  </a:lnTo>
                  <a:lnTo>
                    <a:pt x="1124" y="500"/>
                  </a:lnTo>
                  <a:lnTo>
                    <a:pt x="1123" y="505"/>
                  </a:lnTo>
                  <a:lnTo>
                    <a:pt x="1123" y="505"/>
                  </a:lnTo>
                  <a:lnTo>
                    <a:pt x="1120" y="506"/>
                  </a:lnTo>
                  <a:lnTo>
                    <a:pt x="1117" y="507"/>
                  </a:lnTo>
                  <a:lnTo>
                    <a:pt x="1114" y="509"/>
                  </a:lnTo>
                  <a:lnTo>
                    <a:pt x="1113" y="510"/>
                  </a:lnTo>
                  <a:lnTo>
                    <a:pt x="1113" y="510"/>
                  </a:lnTo>
                  <a:lnTo>
                    <a:pt x="1103" y="524"/>
                  </a:lnTo>
                  <a:lnTo>
                    <a:pt x="1093" y="537"/>
                  </a:lnTo>
                  <a:lnTo>
                    <a:pt x="1074" y="561"/>
                  </a:lnTo>
                  <a:lnTo>
                    <a:pt x="1052" y="585"/>
                  </a:lnTo>
                  <a:lnTo>
                    <a:pt x="1043" y="597"/>
                  </a:lnTo>
                  <a:lnTo>
                    <a:pt x="1034" y="611"/>
                  </a:lnTo>
                  <a:lnTo>
                    <a:pt x="1034" y="611"/>
                  </a:lnTo>
                  <a:lnTo>
                    <a:pt x="1031" y="613"/>
                  </a:lnTo>
                  <a:lnTo>
                    <a:pt x="1027" y="614"/>
                  </a:lnTo>
                  <a:lnTo>
                    <a:pt x="1017" y="616"/>
                  </a:lnTo>
                  <a:lnTo>
                    <a:pt x="1008" y="614"/>
                  </a:lnTo>
                  <a:lnTo>
                    <a:pt x="1000" y="611"/>
                  </a:lnTo>
                  <a:lnTo>
                    <a:pt x="1000" y="611"/>
                  </a:lnTo>
                  <a:close/>
                  <a:moveTo>
                    <a:pt x="1078" y="602"/>
                  </a:moveTo>
                  <a:lnTo>
                    <a:pt x="1076" y="606"/>
                  </a:lnTo>
                  <a:lnTo>
                    <a:pt x="1075" y="607"/>
                  </a:lnTo>
                  <a:lnTo>
                    <a:pt x="1072" y="609"/>
                  </a:lnTo>
                  <a:lnTo>
                    <a:pt x="1072" y="609"/>
                  </a:lnTo>
                  <a:lnTo>
                    <a:pt x="1071" y="610"/>
                  </a:lnTo>
                  <a:lnTo>
                    <a:pt x="1071" y="610"/>
                  </a:lnTo>
                  <a:lnTo>
                    <a:pt x="1068" y="613"/>
                  </a:lnTo>
                  <a:lnTo>
                    <a:pt x="1065" y="616"/>
                  </a:lnTo>
                  <a:lnTo>
                    <a:pt x="1058" y="616"/>
                  </a:lnTo>
                  <a:lnTo>
                    <a:pt x="1051" y="616"/>
                  </a:lnTo>
                  <a:lnTo>
                    <a:pt x="1044" y="616"/>
                  </a:lnTo>
                  <a:lnTo>
                    <a:pt x="1044" y="616"/>
                  </a:lnTo>
                  <a:lnTo>
                    <a:pt x="1092" y="571"/>
                  </a:lnTo>
                  <a:lnTo>
                    <a:pt x="1116" y="548"/>
                  </a:lnTo>
                  <a:lnTo>
                    <a:pt x="1140" y="527"/>
                  </a:lnTo>
                  <a:lnTo>
                    <a:pt x="1099" y="581"/>
                  </a:lnTo>
                  <a:lnTo>
                    <a:pt x="1097" y="581"/>
                  </a:lnTo>
                  <a:lnTo>
                    <a:pt x="1096" y="583"/>
                  </a:lnTo>
                  <a:lnTo>
                    <a:pt x="1096" y="585"/>
                  </a:lnTo>
                  <a:lnTo>
                    <a:pt x="1096" y="585"/>
                  </a:lnTo>
                  <a:lnTo>
                    <a:pt x="1092" y="589"/>
                  </a:lnTo>
                  <a:lnTo>
                    <a:pt x="1089" y="593"/>
                  </a:lnTo>
                  <a:lnTo>
                    <a:pt x="1085" y="599"/>
                  </a:lnTo>
                  <a:lnTo>
                    <a:pt x="1081" y="602"/>
                  </a:lnTo>
                  <a:lnTo>
                    <a:pt x="1078" y="602"/>
                  </a:lnTo>
                  <a:close/>
                  <a:moveTo>
                    <a:pt x="1171" y="610"/>
                  </a:moveTo>
                  <a:lnTo>
                    <a:pt x="1171" y="610"/>
                  </a:lnTo>
                  <a:lnTo>
                    <a:pt x="1180" y="600"/>
                  </a:lnTo>
                  <a:lnTo>
                    <a:pt x="1190" y="590"/>
                  </a:lnTo>
                  <a:lnTo>
                    <a:pt x="1200" y="579"/>
                  </a:lnTo>
                  <a:lnTo>
                    <a:pt x="1210" y="572"/>
                  </a:lnTo>
                  <a:lnTo>
                    <a:pt x="1210" y="572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03" y="585"/>
                  </a:lnTo>
                  <a:lnTo>
                    <a:pt x="1193" y="596"/>
                  </a:lnTo>
                  <a:lnTo>
                    <a:pt x="1183" y="604"/>
                  </a:lnTo>
                  <a:lnTo>
                    <a:pt x="1178" y="607"/>
                  </a:lnTo>
                  <a:lnTo>
                    <a:pt x="1171" y="610"/>
                  </a:lnTo>
                  <a:lnTo>
                    <a:pt x="1171" y="610"/>
                  </a:lnTo>
                  <a:close/>
                  <a:moveTo>
                    <a:pt x="1214" y="568"/>
                  </a:moveTo>
                  <a:lnTo>
                    <a:pt x="1214" y="568"/>
                  </a:lnTo>
                  <a:lnTo>
                    <a:pt x="1218" y="561"/>
                  </a:lnTo>
                  <a:lnTo>
                    <a:pt x="1223" y="554"/>
                  </a:lnTo>
                  <a:lnTo>
                    <a:pt x="1232" y="541"/>
                  </a:lnTo>
                  <a:lnTo>
                    <a:pt x="1253" y="520"/>
                  </a:lnTo>
                  <a:lnTo>
                    <a:pt x="1253" y="520"/>
                  </a:lnTo>
                  <a:lnTo>
                    <a:pt x="1258" y="513"/>
                  </a:lnTo>
                  <a:lnTo>
                    <a:pt x="1260" y="506"/>
                  </a:lnTo>
                  <a:lnTo>
                    <a:pt x="1256" y="507"/>
                  </a:lnTo>
                  <a:lnTo>
                    <a:pt x="1256" y="507"/>
                  </a:lnTo>
                  <a:lnTo>
                    <a:pt x="1255" y="512"/>
                  </a:lnTo>
                  <a:lnTo>
                    <a:pt x="1253" y="513"/>
                  </a:lnTo>
                  <a:lnTo>
                    <a:pt x="1251" y="514"/>
                  </a:lnTo>
                  <a:lnTo>
                    <a:pt x="1249" y="513"/>
                  </a:lnTo>
                  <a:lnTo>
                    <a:pt x="1246" y="513"/>
                  </a:lnTo>
                  <a:lnTo>
                    <a:pt x="1244" y="514"/>
                  </a:lnTo>
                  <a:lnTo>
                    <a:pt x="1242" y="516"/>
                  </a:lnTo>
                  <a:lnTo>
                    <a:pt x="1241" y="520"/>
                  </a:lnTo>
                  <a:lnTo>
                    <a:pt x="1246" y="517"/>
                  </a:lnTo>
                  <a:lnTo>
                    <a:pt x="1246" y="517"/>
                  </a:lnTo>
                  <a:lnTo>
                    <a:pt x="1246" y="521"/>
                  </a:lnTo>
                  <a:lnTo>
                    <a:pt x="1244" y="524"/>
                  </a:lnTo>
                  <a:lnTo>
                    <a:pt x="1241" y="527"/>
                  </a:lnTo>
                  <a:lnTo>
                    <a:pt x="1237" y="530"/>
                  </a:lnTo>
                  <a:lnTo>
                    <a:pt x="1237" y="530"/>
                  </a:lnTo>
                  <a:lnTo>
                    <a:pt x="1227" y="543"/>
                  </a:lnTo>
                  <a:lnTo>
                    <a:pt x="1214" y="555"/>
                  </a:lnTo>
                  <a:lnTo>
                    <a:pt x="1200" y="569"/>
                  </a:lnTo>
                  <a:lnTo>
                    <a:pt x="1187" y="583"/>
                  </a:lnTo>
                  <a:lnTo>
                    <a:pt x="1186" y="583"/>
                  </a:lnTo>
                  <a:lnTo>
                    <a:pt x="1186" y="585"/>
                  </a:lnTo>
                  <a:lnTo>
                    <a:pt x="1182" y="589"/>
                  </a:lnTo>
                  <a:lnTo>
                    <a:pt x="1180" y="589"/>
                  </a:lnTo>
                  <a:lnTo>
                    <a:pt x="1178" y="590"/>
                  </a:lnTo>
                  <a:lnTo>
                    <a:pt x="1173" y="595"/>
                  </a:lnTo>
                  <a:lnTo>
                    <a:pt x="1173" y="596"/>
                  </a:lnTo>
                  <a:lnTo>
                    <a:pt x="1173" y="596"/>
                  </a:lnTo>
                  <a:lnTo>
                    <a:pt x="1171" y="602"/>
                  </a:lnTo>
                  <a:lnTo>
                    <a:pt x="1166" y="607"/>
                  </a:lnTo>
                  <a:lnTo>
                    <a:pt x="1161" y="611"/>
                  </a:lnTo>
                  <a:lnTo>
                    <a:pt x="1158" y="614"/>
                  </a:lnTo>
                  <a:lnTo>
                    <a:pt x="1154" y="614"/>
                  </a:lnTo>
                  <a:lnTo>
                    <a:pt x="1154" y="614"/>
                  </a:lnTo>
                  <a:lnTo>
                    <a:pt x="1137" y="616"/>
                  </a:lnTo>
                  <a:lnTo>
                    <a:pt x="1119" y="616"/>
                  </a:lnTo>
                  <a:lnTo>
                    <a:pt x="1082" y="616"/>
                  </a:lnTo>
                  <a:lnTo>
                    <a:pt x="1082" y="616"/>
                  </a:lnTo>
                  <a:lnTo>
                    <a:pt x="1113" y="585"/>
                  </a:lnTo>
                  <a:lnTo>
                    <a:pt x="1145" y="557"/>
                  </a:lnTo>
                  <a:lnTo>
                    <a:pt x="1211" y="499"/>
                  </a:lnTo>
                  <a:lnTo>
                    <a:pt x="1211" y="499"/>
                  </a:lnTo>
                  <a:lnTo>
                    <a:pt x="1214" y="496"/>
                  </a:lnTo>
                  <a:lnTo>
                    <a:pt x="1218" y="493"/>
                  </a:lnTo>
                  <a:lnTo>
                    <a:pt x="1224" y="493"/>
                  </a:lnTo>
                  <a:lnTo>
                    <a:pt x="1225" y="493"/>
                  </a:lnTo>
                  <a:lnTo>
                    <a:pt x="1227" y="496"/>
                  </a:lnTo>
                  <a:lnTo>
                    <a:pt x="1227" y="496"/>
                  </a:lnTo>
                  <a:lnTo>
                    <a:pt x="1217" y="509"/>
                  </a:lnTo>
                  <a:lnTo>
                    <a:pt x="1207" y="521"/>
                  </a:lnTo>
                  <a:lnTo>
                    <a:pt x="1186" y="545"/>
                  </a:lnTo>
                  <a:lnTo>
                    <a:pt x="1141" y="593"/>
                  </a:lnTo>
                  <a:lnTo>
                    <a:pt x="1141" y="593"/>
                  </a:lnTo>
                  <a:lnTo>
                    <a:pt x="1138" y="596"/>
                  </a:lnTo>
                  <a:lnTo>
                    <a:pt x="1135" y="599"/>
                  </a:lnTo>
                  <a:lnTo>
                    <a:pt x="1134" y="603"/>
                  </a:lnTo>
                  <a:lnTo>
                    <a:pt x="1137" y="610"/>
                  </a:lnTo>
                  <a:lnTo>
                    <a:pt x="1137" y="610"/>
                  </a:lnTo>
                  <a:lnTo>
                    <a:pt x="1196" y="547"/>
                  </a:lnTo>
                  <a:lnTo>
                    <a:pt x="1227" y="517"/>
                  </a:lnTo>
                  <a:lnTo>
                    <a:pt x="1259" y="489"/>
                  </a:lnTo>
                  <a:lnTo>
                    <a:pt x="1259" y="489"/>
                  </a:lnTo>
                  <a:lnTo>
                    <a:pt x="1260" y="492"/>
                  </a:lnTo>
                  <a:lnTo>
                    <a:pt x="1262" y="493"/>
                  </a:lnTo>
                  <a:lnTo>
                    <a:pt x="1259" y="498"/>
                  </a:lnTo>
                  <a:lnTo>
                    <a:pt x="1258" y="502"/>
                  </a:lnTo>
                  <a:lnTo>
                    <a:pt x="1259" y="503"/>
                  </a:lnTo>
                  <a:lnTo>
                    <a:pt x="1260" y="506"/>
                  </a:lnTo>
                  <a:lnTo>
                    <a:pt x="1260" y="506"/>
                  </a:lnTo>
                  <a:lnTo>
                    <a:pt x="1263" y="503"/>
                  </a:lnTo>
                  <a:lnTo>
                    <a:pt x="1267" y="499"/>
                  </a:lnTo>
                  <a:lnTo>
                    <a:pt x="1269" y="495"/>
                  </a:lnTo>
                  <a:lnTo>
                    <a:pt x="1272" y="492"/>
                  </a:lnTo>
                  <a:lnTo>
                    <a:pt x="1272" y="492"/>
                  </a:lnTo>
                  <a:lnTo>
                    <a:pt x="1279" y="489"/>
                  </a:lnTo>
                  <a:lnTo>
                    <a:pt x="1280" y="489"/>
                  </a:lnTo>
                  <a:lnTo>
                    <a:pt x="1280" y="491"/>
                  </a:lnTo>
                  <a:lnTo>
                    <a:pt x="1279" y="495"/>
                  </a:lnTo>
                  <a:lnTo>
                    <a:pt x="1276" y="498"/>
                  </a:lnTo>
                  <a:lnTo>
                    <a:pt x="1276" y="498"/>
                  </a:lnTo>
                  <a:lnTo>
                    <a:pt x="1245" y="534"/>
                  </a:lnTo>
                  <a:lnTo>
                    <a:pt x="1231" y="552"/>
                  </a:lnTo>
                  <a:lnTo>
                    <a:pt x="1214" y="568"/>
                  </a:lnTo>
                  <a:lnTo>
                    <a:pt x="1214" y="568"/>
                  </a:lnTo>
                  <a:close/>
                  <a:moveTo>
                    <a:pt x="1244" y="493"/>
                  </a:moveTo>
                  <a:lnTo>
                    <a:pt x="1232" y="502"/>
                  </a:lnTo>
                  <a:lnTo>
                    <a:pt x="1232" y="502"/>
                  </a:lnTo>
                  <a:lnTo>
                    <a:pt x="1232" y="498"/>
                  </a:lnTo>
                  <a:lnTo>
                    <a:pt x="1234" y="495"/>
                  </a:lnTo>
                  <a:lnTo>
                    <a:pt x="1234" y="495"/>
                  </a:lnTo>
                  <a:lnTo>
                    <a:pt x="1237" y="493"/>
                  </a:lnTo>
                  <a:lnTo>
                    <a:pt x="1239" y="492"/>
                  </a:lnTo>
                  <a:lnTo>
                    <a:pt x="1244" y="493"/>
                  </a:lnTo>
                  <a:lnTo>
                    <a:pt x="1244" y="493"/>
                  </a:lnTo>
                  <a:close/>
                  <a:moveTo>
                    <a:pt x="1241" y="469"/>
                  </a:moveTo>
                  <a:lnTo>
                    <a:pt x="1283" y="472"/>
                  </a:lnTo>
                  <a:lnTo>
                    <a:pt x="1242" y="478"/>
                  </a:lnTo>
                  <a:lnTo>
                    <a:pt x="1242" y="478"/>
                  </a:lnTo>
                  <a:lnTo>
                    <a:pt x="1241" y="474"/>
                  </a:lnTo>
                  <a:lnTo>
                    <a:pt x="1241" y="472"/>
                  </a:lnTo>
                  <a:lnTo>
                    <a:pt x="1241" y="469"/>
                  </a:lnTo>
                  <a:lnTo>
                    <a:pt x="1241" y="469"/>
                  </a:lnTo>
                  <a:close/>
                  <a:moveTo>
                    <a:pt x="1224" y="606"/>
                  </a:moveTo>
                  <a:lnTo>
                    <a:pt x="1224" y="606"/>
                  </a:lnTo>
                  <a:lnTo>
                    <a:pt x="1241" y="576"/>
                  </a:lnTo>
                  <a:lnTo>
                    <a:pt x="1260" y="548"/>
                  </a:lnTo>
                  <a:lnTo>
                    <a:pt x="1280" y="520"/>
                  </a:lnTo>
                  <a:lnTo>
                    <a:pt x="1301" y="493"/>
                  </a:lnTo>
                  <a:lnTo>
                    <a:pt x="1301" y="493"/>
                  </a:lnTo>
                  <a:lnTo>
                    <a:pt x="1301" y="492"/>
                  </a:lnTo>
                  <a:lnTo>
                    <a:pt x="1301" y="489"/>
                  </a:lnTo>
                  <a:lnTo>
                    <a:pt x="1301" y="489"/>
                  </a:lnTo>
                  <a:lnTo>
                    <a:pt x="1303" y="488"/>
                  </a:lnTo>
                  <a:lnTo>
                    <a:pt x="1305" y="488"/>
                  </a:lnTo>
                  <a:lnTo>
                    <a:pt x="1307" y="491"/>
                  </a:lnTo>
                  <a:lnTo>
                    <a:pt x="1307" y="493"/>
                  </a:lnTo>
                  <a:lnTo>
                    <a:pt x="1308" y="500"/>
                  </a:lnTo>
                  <a:lnTo>
                    <a:pt x="1307" y="505"/>
                  </a:lnTo>
                  <a:lnTo>
                    <a:pt x="1307" y="505"/>
                  </a:lnTo>
                  <a:lnTo>
                    <a:pt x="1286" y="529"/>
                  </a:lnTo>
                  <a:lnTo>
                    <a:pt x="1265" y="554"/>
                  </a:lnTo>
                  <a:lnTo>
                    <a:pt x="1244" y="579"/>
                  </a:lnTo>
                  <a:lnTo>
                    <a:pt x="1224" y="606"/>
                  </a:lnTo>
                  <a:lnTo>
                    <a:pt x="1224" y="606"/>
                  </a:lnTo>
                  <a:close/>
                  <a:moveTo>
                    <a:pt x="1283" y="602"/>
                  </a:moveTo>
                  <a:lnTo>
                    <a:pt x="1239" y="651"/>
                  </a:lnTo>
                  <a:lnTo>
                    <a:pt x="1307" y="551"/>
                  </a:lnTo>
                  <a:lnTo>
                    <a:pt x="1307" y="551"/>
                  </a:lnTo>
                  <a:lnTo>
                    <a:pt x="1307" y="550"/>
                  </a:lnTo>
                  <a:lnTo>
                    <a:pt x="1305" y="548"/>
                  </a:lnTo>
                  <a:lnTo>
                    <a:pt x="1300" y="552"/>
                  </a:lnTo>
                  <a:lnTo>
                    <a:pt x="1290" y="559"/>
                  </a:lnTo>
                  <a:lnTo>
                    <a:pt x="1283" y="566"/>
                  </a:lnTo>
                  <a:lnTo>
                    <a:pt x="1283" y="566"/>
                  </a:lnTo>
                  <a:lnTo>
                    <a:pt x="1286" y="558"/>
                  </a:lnTo>
                  <a:lnTo>
                    <a:pt x="1290" y="551"/>
                  </a:lnTo>
                  <a:lnTo>
                    <a:pt x="1293" y="545"/>
                  </a:lnTo>
                  <a:lnTo>
                    <a:pt x="1296" y="540"/>
                  </a:lnTo>
                  <a:lnTo>
                    <a:pt x="1296" y="540"/>
                  </a:lnTo>
                  <a:lnTo>
                    <a:pt x="1298" y="537"/>
                  </a:lnTo>
                  <a:lnTo>
                    <a:pt x="1303" y="533"/>
                  </a:lnTo>
                  <a:lnTo>
                    <a:pt x="1304" y="527"/>
                  </a:lnTo>
                  <a:lnTo>
                    <a:pt x="1307" y="521"/>
                  </a:lnTo>
                  <a:lnTo>
                    <a:pt x="1307" y="521"/>
                  </a:lnTo>
                  <a:lnTo>
                    <a:pt x="1311" y="534"/>
                  </a:lnTo>
                  <a:lnTo>
                    <a:pt x="1312" y="547"/>
                  </a:lnTo>
                  <a:lnTo>
                    <a:pt x="1311" y="558"/>
                  </a:lnTo>
                  <a:lnTo>
                    <a:pt x="1308" y="569"/>
                  </a:lnTo>
                  <a:lnTo>
                    <a:pt x="1304" y="581"/>
                  </a:lnTo>
                  <a:lnTo>
                    <a:pt x="1297" y="589"/>
                  </a:lnTo>
                  <a:lnTo>
                    <a:pt x="1291" y="596"/>
                  </a:lnTo>
                  <a:lnTo>
                    <a:pt x="1283" y="602"/>
                  </a:lnTo>
                  <a:lnTo>
                    <a:pt x="1283" y="602"/>
                  </a:lnTo>
                  <a:close/>
                  <a:moveTo>
                    <a:pt x="1308" y="606"/>
                  </a:moveTo>
                  <a:lnTo>
                    <a:pt x="1308" y="606"/>
                  </a:lnTo>
                  <a:lnTo>
                    <a:pt x="1304" y="611"/>
                  </a:lnTo>
                  <a:lnTo>
                    <a:pt x="1298" y="617"/>
                  </a:lnTo>
                  <a:lnTo>
                    <a:pt x="1286" y="630"/>
                  </a:lnTo>
                  <a:lnTo>
                    <a:pt x="1286" y="630"/>
                  </a:lnTo>
                  <a:lnTo>
                    <a:pt x="1287" y="625"/>
                  </a:lnTo>
                  <a:lnTo>
                    <a:pt x="1289" y="623"/>
                  </a:lnTo>
                  <a:lnTo>
                    <a:pt x="1293" y="617"/>
                  </a:lnTo>
                  <a:lnTo>
                    <a:pt x="1298" y="611"/>
                  </a:lnTo>
                  <a:lnTo>
                    <a:pt x="1303" y="607"/>
                  </a:lnTo>
                  <a:lnTo>
                    <a:pt x="1303" y="607"/>
                  </a:lnTo>
                  <a:lnTo>
                    <a:pt x="1304" y="604"/>
                  </a:lnTo>
                  <a:lnTo>
                    <a:pt x="1305" y="603"/>
                  </a:lnTo>
                  <a:lnTo>
                    <a:pt x="1307" y="604"/>
                  </a:lnTo>
                  <a:lnTo>
                    <a:pt x="1308" y="606"/>
                  </a:lnTo>
                  <a:lnTo>
                    <a:pt x="1308" y="606"/>
                  </a:lnTo>
                  <a:close/>
                  <a:moveTo>
                    <a:pt x="1279" y="625"/>
                  </a:moveTo>
                  <a:lnTo>
                    <a:pt x="1208" y="720"/>
                  </a:lnTo>
                  <a:lnTo>
                    <a:pt x="1208" y="720"/>
                  </a:lnTo>
                  <a:lnTo>
                    <a:pt x="1206" y="714"/>
                  </a:lnTo>
                  <a:lnTo>
                    <a:pt x="1204" y="708"/>
                  </a:lnTo>
                  <a:lnTo>
                    <a:pt x="1206" y="703"/>
                  </a:lnTo>
                  <a:lnTo>
                    <a:pt x="1208" y="697"/>
                  </a:lnTo>
                  <a:lnTo>
                    <a:pt x="1277" y="621"/>
                  </a:lnTo>
                  <a:lnTo>
                    <a:pt x="1277" y="621"/>
                  </a:lnTo>
                  <a:lnTo>
                    <a:pt x="1279" y="625"/>
                  </a:lnTo>
                  <a:lnTo>
                    <a:pt x="1279" y="625"/>
                  </a:lnTo>
                  <a:close/>
                  <a:moveTo>
                    <a:pt x="1262" y="573"/>
                  </a:moveTo>
                  <a:lnTo>
                    <a:pt x="1262" y="573"/>
                  </a:lnTo>
                  <a:lnTo>
                    <a:pt x="1270" y="562"/>
                  </a:lnTo>
                  <a:lnTo>
                    <a:pt x="1275" y="557"/>
                  </a:lnTo>
                  <a:lnTo>
                    <a:pt x="1280" y="551"/>
                  </a:lnTo>
                  <a:lnTo>
                    <a:pt x="1280" y="551"/>
                  </a:lnTo>
                  <a:lnTo>
                    <a:pt x="1279" y="554"/>
                  </a:lnTo>
                  <a:lnTo>
                    <a:pt x="1279" y="554"/>
                  </a:lnTo>
                  <a:lnTo>
                    <a:pt x="1276" y="561"/>
                  </a:lnTo>
                  <a:lnTo>
                    <a:pt x="1273" y="565"/>
                  </a:lnTo>
                  <a:lnTo>
                    <a:pt x="1269" y="569"/>
                  </a:lnTo>
                  <a:lnTo>
                    <a:pt x="1262" y="573"/>
                  </a:lnTo>
                  <a:lnTo>
                    <a:pt x="1262" y="573"/>
                  </a:lnTo>
                  <a:close/>
                  <a:moveTo>
                    <a:pt x="1214" y="655"/>
                  </a:moveTo>
                  <a:lnTo>
                    <a:pt x="1260" y="599"/>
                  </a:lnTo>
                  <a:lnTo>
                    <a:pt x="1204" y="686"/>
                  </a:lnTo>
                  <a:lnTo>
                    <a:pt x="1204" y="686"/>
                  </a:lnTo>
                  <a:lnTo>
                    <a:pt x="1201" y="682"/>
                  </a:lnTo>
                  <a:lnTo>
                    <a:pt x="1201" y="677"/>
                  </a:lnTo>
                  <a:lnTo>
                    <a:pt x="1203" y="673"/>
                  </a:lnTo>
                  <a:lnTo>
                    <a:pt x="1204" y="669"/>
                  </a:lnTo>
                  <a:lnTo>
                    <a:pt x="1208" y="661"/>
                  </a:lnTo>
                  <a:lnTo>
                    <a:pt x="1214" y="655"/>
                  </a:lnTo>
                  <a:lnTo>
                    <a:pt x="1214" y="655"/>
                  </a:lnTo>
                  <a:close/>
                  <a:moveTo>
                    <a:pt x="1187" y="690"/>
                  </a:moveTo>
                  <a:lnTo>
                    <a:pt x="1187" y="690"/>
                  </a:lnTo>
                  <a:lnTo>
                    <a:pt x="1189" y="687"/>
                  </a:lnTo>
                  <a:lnTo>
                    <a:pt x="1190" y="686"/>
                  </a:lnTo>
                  <a:lnTo>
                    <a:pt x="1192" y="692"/>
                  </a:lnTo>
                  <a:lnTo>
                    <a:pt x="1192" y="701"/>
                  </a:lnTo>
                  <a:lnTo>
                    <a:pt x="1192" y="706"/>
                  </a:lnTo>
                  <a:lnTo>
                    <a:pt x="1189" y="708"/>
                  </a:lnTo>
                  <a:lnTo>
                    <a:pt x="1189" y="708"/>
                  </a:lnTo>
                  <a:lnTo>
                    <a:pt x="1187" y="704"/>
                  </a:lnTo>
                  <a:lnTo>
                    <a:pt x="1187" y="699"/>
                  </a:lnTo>
                  <a:lnTo>
                    <a:pt x="1187" y="690"/>
                  </a:lnTo>
                  <a:lnTo>
                    <a:pt x="1187" y="690"/>
                  </a:lnTo>
                  <a:close/>
                  <a:moveTo>
                    <a:pt x="1190" y="725"/>
                  </a:moveTo>
                  <a:lnTo>
                    <a:pt x="1190" y="725"/>
                  </a:lnTo>
                  <a:lnTo>
                    <a:pt x="1193" y="722"/>
                  </a:lnTo>
                  <a:lnTo>
                    <a:pt x="1194" y="721"/>
                  </a:lnTo>
                  <a:lnTo>
                    <a:pt x="1194" y="721"/>
                  </a:lnTo>
                  <a:lnTo>
                    <a:pt x="1197" y="732"/>
                  </a:lnTo>
                  <a:lnTo>
                    <a:pt x="1196" y="738"/>
                  </a:lnTo>
                  <a:lnTo>
                    <a:pt x="1194" y="741"/>
                  </a:lnTo>
                  <a:lnTo>
                    <a:pt x="1192" y="744"/>
                  </a:lnTo>
                  <a:lnTo>
                    <a:pt x="1192" y="744"/>
                  </a:lnTo>
                  <a:lnTo>
                    <a:pt x="1190" y="739"/>
                  </a:lnTo>
                  <a:lnTo>
                    <a:pt x="1189" y="734"/>
                  </a:lnTo>
                  <a:lnTo>
                    <a:pt x="1190" y="729"/>
                  </a:lnTo>
                  <a:lnTo>
                    <a:pt x="1190" y="725"/>
                  </a:lnTo>
                  <a:lnTo>
                    <a:pt x="1190" y="725"/>
                  </a:lnTo>
                  <a:close/>
                  <a:moveTo>
                    <a:pt x="1208" y="812"/>
                  </a:moveTo>
                  <a:lnTo>
                    <a:pt x="1208" y="812"/>
                  </a:lnTo>
                  <a:lnTo>
                    <a:pt x="1207" y="815"/>
                  </a:lnTo>
                  <a:lnTo>
                    <a:pt x="1207" y="815"/>
                  </a:lnTo>
                  <a:lnTo>
                    <a:pt x="1206" y="815"/>
                  </a:lnTo>
                  <a:lnTo>
                    <a:pt x="1204" y="814"/>
                  </a:lnTo>
                  <a:lnTo>
                    <a:pt x="1201" y="810"/>
                  </a:lnTo>
                  <a:lnTo>
                    <a:pt x="1201" y="805"/>
                  </a:lnTo>
                  <a:lnTo>
                    <a:pt x="1201" y="805"/>
                  </a:lnTo>
                  <a:lnTo>
                    <a:pt x="1201" y="800"/>
                  </a:lnTo>
                  <a:lnTo>
                    <a:pt x="1200" y="794"/>
                  </a:lnTo>
                  <a:lnTo>
                    <a:pt x="1196" y="784"/>
                  </a:lnTo>
                  <a:lnTo>
                    <a:pt x="1192" y="774"/>
                  </a:lnTo>
                  <a:lnTo>
                    <a:pt x="1192" y="769"/>
                  </a:lnTo>
                  <a:lnTo>
                    <a:pt x="1192" y="762"/>
                  </a:lnTo>
                  <a:lnTo>
                    <a:pt x="1192" y="762"/>
                  </a:lnTo>
                  <a:lnTo>
                    <a:pt x="1192" y="758"/>
                  </a:lnTo>
                  <a:lnTo>
                    <a:pt x="1193" y="755"/>
                  </a:lnTo>
                  <a:lnTo>
                    <a:pt x="1196" y="755"/>
                  </a:lnTo>
                  <a:lnTo>
                    <a:pt x="1197" y="756"/>
                  </a:lnTo>
                  <a:lnTo>
                    <a:pt x="1199" y="762"/>
                  </a:lnTo>
                  <a:lnTo>
                    <a:pt x="1200" y="765"/>
                  </a:lnTo>
                  <a:lnTo>
                    <a:pt x="1200" y="765"/>
                  </a:lnTo>
                  <a:lnTo>
                    <a:pt x="1199" y="772"/>
                  </a:lnTo>
                  <a:lnTo>
                    <a:pt x="1199" y="779"/>
                  </a:lnTo>
                  <a:lnTo>
                    <a:pt x="1200" y="784"/>
                  </a:lnTo>
                  <a:lnTo>
                    <a:pt x="1203" y="790"/>
                  </a:lnTo>
                  <a:lnTo>
                    <a:pt x="1208" y="801"/>
                  </a:lnTo>
                  <a:lnTo>
                    <a:pt x="1210" y="807"/>
                  </a:lnTo>
                  <a:lnTo>
                    <a:pt x="1208" y="812"/>
                  </a:lnTo>
                  <a:lnTo>
                    <a:pt x="1208" y="812"/>
                  </a:lnTo>
                  <a:close/>
                  <a:moveTo>
                    <a:pt x="1208" y="741"/>
                  </a:moveTo>
                  <a:lnTo>
                    <a:pt x="1208" y="741"/>
                  </a:lnTo>
                  <a:lnTo>
                    <a:pt x="1231" y="710"/>
                  </a:lnTo>
                  <a:lnTo>
                    <a:pt x="1253" y="679"/>
                  </a:lnTo>
                  <a:lnTo>
                    <a:pt x="1266" y="663"/>
                  </a:lnTo>
                  <a:lnTo>
                    <a:pt x="1279" y="648"/>
                  </a:lnTo>
                  <a:lnTo>
                    <a:pt x="1293" y="634"/>
                  </a:lnTo>
                  <a:lnTo>
                    <a:pt x="1308" y="621"/>
                  </a:lnTo>
                  <a:lnTo>
                    <a:pt x="1308" y="621"/>
                  </a:lnTo>
                  <a:lnTo>
                    <a:pt x="1310" y="623"/>
                  </a:lnTo>
                  <a:lnTo>
                    <a:pt x="1310" y="625"/>
                  </a:lnTo>
                  <a:lnTo>
                    <a:pt x="1308" y="630"/>
                  </a:lnTo>
                  <a:lnTo>
                    <a:pt x="1307" y="631"/>
                  </a:lnTo>
                  <a:lnTo>
                    <a:pt x="1305" y="631"/>
                  </a:lnTo>
                  <a:lnTo>
                    <a:pt x="1304" y="631"/>
                  </a:lnTo>
                  <a:lnTo>
                    <a:pt x="1303" y="628"/>
                  </a:lnTo>
                  <a:lnTo>
                    <a:pt x="1303" y="628"/>
                  </a:lnTo>
                  <a:lnTo>
                    <a:pt x="1280" y="662"/>
                  </a:lnTo>
                  <a:lnTo>
                    <a:pt x="1258" y="693"/>
                  </a:lnTo>
                  <a:lnTo>
                    <a:pt x="1234" y="725"/>
                  </a:lnTo>
                  <a:lnTo>
                    <a:pt x="1211" y="759"/>
                  </a:lnTo>
                  <a:lnTo>
                    <a:pt x="1211" y="759"/>
                  </a:lnTo>
                  <a:lnTo>
                    <a:pt x="1208" y="756"/>
                  </a:lnTo>
                  <a:lnTo>
                    <a:pt x="1207" y="751"/>
                  </a:lnTo>
                  <a:lnTo>
                    <a:pt x="1207" y="746"/>
                  </a:lnTo>
                  <a:lnTo>
                    <a:pt x="1208" y="741"/>
                  </a:lnTo>
                  <a:lnTo>
                    <a:pt x="1208" y="741"/>
                  </a:lnTo>
                  <a:close/>
                  <a:moveTo>
                    <a:pt x="1223" y="758"/>
                  </a:moveTo>
                  <a:lnTo>
                    <a:pt x="1223" y="758"/>
                  </a:lnTo>
                  <a:lnTo>
                    <a:pt x="1245" y="725"/>
                  </a:lnTo>
                  <a:lnTo>
                    <a:pt x="1267" y="692"/>
                  </a:lnTo>
                  <a:lnTo>
                    <a:pt x="1291" y="658"/>
                  </a:lnTo>
                  <a:lnTo>
                    <a:pt x="1304" y="642"/>
                  </a:lnTo>
                  <a:lnTo>
                    <a:pt x="1318" y="627"/>
                  </a:lnTo>
                  <a:lnTo>
                    <a:pt x="1318" y="627"/>
                  </a:lnTo>
                  <a:lnTo>
                    <a:pt x="1319" y="625"/>
                  </a:lnTo>
                  <a:lnTo>
                    <a:pt x="1321" y="627"/>
                  </a:lnTo>
                  <a:lnTo>
                    <a:pt x="1322" y="631"/>
                  </a:lnTo>
                  <a:lnTo>
                    <a:pt x="1322" y="637"/>
                  </a:lnTo>
                  <a:lnTo>
                    <a:pt x="1321" y="641"/>
                  </a:lnTo>
                  <a:lnTo>
                    <a:pt x="1321" y="641"/>
                  </a:lnTo>
                  <a:lnTo>
                    <a:pt x="1272" y="720"/>
                  </a:lnTo>
                  <a:lnTo>
                    <a:pt x="1246" y="759"/>
                  </a:lnTo>
                  <a:lnTo>
                    <a:pt x="1220" y="796"/>
                  </a:lnTo>
                  <a:lnTo>
                    <a:pt x="1220" y="796"/>
                  </a:lnTo>
                  <a:lnTo>
                    <a:pt x="1215" y="787"/>
                  </a:lnTo>
                  <a:lnTo>
                    <a:pt x="1215" y="777"/>
                  </a:lnTo>
                  <a:lnTo>
                    <a:pt x="1217" y="767"/>
                  </a:lnTo>
                  <a:lnTo>
                    <a:pt x="1223" y="758"/>
                  </a:lnTo>
                  <a:lnTo>
                    <a:pt x="1223" y="758"/>
                  </a:lnTo>
                  <a:close/>
                  <a:moveTo>
                    <a:pt x="1329" y="648"/>
                  </a:moveTo>
                  <a:lnTo>
                    <a:pt x="1329" y="648"/>
                  </a:lnTo>
                  <a:lnTo>
                    <a:pt x="1334" y="649"/>
                  </a:lnTo>
                  <a:lnTo>
                    <a:pt x="1339" y="648"/>
                  </a:lnTo>
                  <a:lnTo>
                    <a:pt x="1348" y="644"/>
                  </a:lnTo>
                  <a:lnTo>
                    <a:pt x="1366" y="632"/>
                  </a:lnTo>
                  <a:lnTo>
                    <a:pt x="1366" y="632"/>
                  </a:lnTo>
                  <a:lnTo>
                    <a:pt x="1343" y="662"/>
                  </a:lnTo>
                  <a:lnTo>
                    <a:pt x="1321" y="694"/>
                  </a:lnTo>
                  <a:lnTo>
                    <a:pt x="1300" y="727"/>
                  </a:lnTo>
                  <a:lnTo>
                    <a:pt x="1282" y="759"/>
                  </a:lnTo>
                  <a:lnTo>
                    <a:pt x="1282" y="759"/>
                  </a:lnTo>
                  <a:lnTo>
                    <a:pt x="1304" y="701"/>
                  </a:lnTo>
                  <a:lnTo>
                    <a:pt x="1317" y="673"/>
                  </a:lnTo>
                  <a:lnTo>
                    <a:pt x="1329" y="648"/>
                  </a:lnTo>
                  <a:lnTo>
                    <a:pt x="1329" y="648"/>
                  </a:lnTo>
                  <a:close/>
                  <a:moveTo>
                    <a:pt x="1234" y="803"/>
                  </a:moveTo>
                  <a:lnTo>
                    <a:pt x="1234" y="803"/>
                  </a:lnTo>
                  <a:lnTo>
                    <a:pt x="1258" y="766"/>
                  </a:lnTo>
                  <a:lnTo>
                    <a:pt x="1269" y="748"/>
                  </a:lnTo>
                  <a:lnTo>
                    <a:pt x="1280" y="729"/>
                  </a:lnTo>
                  <a:lnTo>
                    <a:pt x="1280" y="729"/>
                  </a:lnTo>
                  <a:lnTo>
                    <a:pt x="1282" y="731"/>
                  </a:lnTo>
                  <a:lnTo>
                    <a:pt x="1282" y="732"/>
                  </a:lnTo>
                  <a:lnTo>
                    <a:pt x="1282" y="732"/>
                  </a:lnTo>
                  <a:lnTo>
                    <a:pt x="1282" y="732"/>
                  </a:lnTo>
                  <a:lnTo>
                    <a:pt x="1272" y="752"/>
                  </a:lnTo>
                  <a:lnTo>
                    <a:pt x="1260" y="772"/>
                  </a:lnTo>
                  <a:lnTo>
                    <a:pt x="1255" y="780"/>
                  </a:lnTo>
                  <a:lnTo>
                    <a:pt x="1248" y="790"/>
                  </a:lnTo>
                  <a:lnTo>
                    <a:pt x="1241" y="797"/>
                  </a:lnTo>
                  <a:lnTo>
                    <a:pt x="1234" y="803"/>
                  </a:lnTo>
                  <a:lnTo>
                    <a:pt x="1234" y="803"/>
                  </a:lnTo>
                  <a:close/>
                  <a:moveTo>
                    <a:pt x="1279" y="772"/>
                  </a:moveTo>
                  <a:lnTo>
                    <a:pt x="1279" y="772"/>
                  </a:lnTo>
                  <a:lnTo>
                    <a:pt x="1321" y="708"/>
                  </a:lnTo>
                  <a:lnTo>
                    <a:pt x="1342" y="676"/>
                  </a:lnTo>
                  <a:lnTo>
                    <a:pt x="1366" y="647"/>
                  </a:lnTo>
                  <a:lnTo>
                    <a:pt x="1366" y="647"/>
                  </a:lnTo>
                  <a:lnTo>
                    <a:pt x="1367" y="652"/>
                  </a:lnTo>
                  <a:lnTo>
                    <a:pt x="1367" y="655"/>
                  </a:lnTo>
                  <a:lnTo>
                    <a:pt x="1367" y="656"/>
                  </a:lnTo>
                  <a:lnTo>
                    <a:pt x="1367" y="656"/>
                  </a:lnTo>
                  <a:lnTo>
                    <a:pt x="1353" y="675"/>
                  </a:lnTo>
                  <a:lnTo>
                    <a:pt x="1339" y="696"/>
                  </a:lnTo>
                  <a:lnTo>
                    <a:pt x="1312" y="742"/>
                  </a:lnTo>
                  <a:lnTo>
                    <a:pt x="1312" y="742"/>
                  </a:lnTo>
                  <a:lnTo>
                    <a:pt x="1308" y="752"/>
                  </a:lnTo>
                  <a:lnTo>
                    <a:pt x="1305" y="756"/>
                  </a:lnTo>
                  <a:lnTo>
                    <a:pt x="1301" y="762"/>
                  </a:lnTo>
                  <a:lnTo>
                    <a:pt x="1297" y="766"/>
                  </a:lnTo>
                  <a:lnTo>
                    <a:pt x="1291" y="769"/>
                  </a:lnTo>
                  <a:lnTo>
                    <a:pt x="1286" y="772"/>
                  </a:lnTo>
                  <a:lnTo>
                    <a:pt x="1279" y="772"/>
                  </a:lnTo>
                  <a:lnTo>
                    <a:pt x="1279" y="772"/>
                  </a:lnTo>
                  <a:close/>
                  <a:moveTo>
                    <a:pt x="1353" y="687"/>
                  </a:moveTo>
                  <a:lnTo>
                    <a:pt x="1353" y="687"/>
                  </a:lnTo>
                  <a:lnTo>
                    <a:pt x="1352" y="696"/>
                  </a:lnTo>
                  <a:lnTo>
                    <a:pt x="1349" y="703"/>
                  </a:lnTo>
                  <a:lnTo>
                    <a:pt x="1341" y="715"/>
                  </a:lnTo>
                  <a:lnTo>
                    <a:pt x="1341" y="715"/>
                  </a:lnTo>
                  <a:lnTo>
                    <a:pt x="1341" y="708"/>
                  </a:lnTo>
                  <a:lnTo>
                    <a:pt x="1345" y="700"/>
                  </a:lnTo>
                  <a:lnTo>
                    <a:pt x="1349" y="694"/>
                  </a:lnTo>
                  <a:lnTo>
                    <a:pt x="1353" y="687"/>
                  </a:lnTo>
                  <a:lnTo>
                    <a:pt x="1353" y="687"/>
                  </a:lnTo>
                  <a:close/>
                  <a:moveTo>
                    <a:pt x="1332" y="744"/>
                  </a:moveTo>
                  <a:lnTo>
                    <a:pt x="1332" y="744"/>
                  </a:lnTo>
                  <a:lnTo>
                    <a:pt x="1353" y="707"/>
                  </a:lnTo>
                  <a:lnTo>
                    <a:pt x="1376" y="670"/>
                  </a:lnTo>
                  <a:lnTo>
                    <a:pt x="1423" y="599"/>
                  </a:lnTo>
                  <a:lnTo>
                    <a:pt x="1423" y="599"/>
                  </a:lnTo>
                  <a:lnTo>
                    <a:pt x="1425" y="603"/>
                  </a:lnTo>
                  <a:lnTo>
                    <a:pt x="1423" y="609"/>
                  </a:lnTo>
                  <a:lnTo>
                    <a:pt x="1422" y="611"/>
                  </a:lnTo>
                  <a:lnTo>
                    <a:pt x="1419" y="616"/>
                  </a:lnTo>
                  <a:lnTo>
                    <a:pt x="1415" y="623"/>
                  </a:lnTo>
                  <a:lnTo>
                    <a:pt x="1412" y="627"/>
                  </a:lnTo>
                  <a:lnTo>
                    <a:pt x="1411" y="631"/>
                  </a:lnTo>
                  <a:lnTo>
                    <a:pt x="1412" y="634"/>
                  </a:lnTo>
                  <a:lnTo>
                    <a:pt x="1412" y="634"/>
                  </a:lnTo>
                  <a:lnTo>
                    <a:pt x="1409" y="638"/>
                  </a:lnTo>
                  <a:lnTo>
                    <a:pt x="1408" y="642"/>
                  </a:lnTo>
                  <a:lnTo>
                    <a:pt x="1407" y="647"/>
                  </a:lnTo>
                  <a:lnTo>
                    <a:pt x="1405" y="651"/>
                  </a:lnTo>
                  <a:lnTo>
                    <a:pt x="1405" y="651"/>
                  </a:lnTo>
                  <a:lnTo>
                    <a:pt x="1405" y="652"/>
                  </a:lnTo>
                  <a:lnTo>
                    <a:pt x="1405" y="652"/>
                  </a:lnTo>
                  <a:lnTo>
                    <a:pt x="1405" y="652"/>
                  </a:lnTo>
                  <a:lnTo>
                    <a:pt x="1397" y="663"/>
                  </a:lnTo>
                  <a:lnTo>
                    <a:pt x="1388" y="676"/>
                  </a:lnTo>
                  <a:lnTo>
                    <a:pt x="1373" y="701"/>
                  </a:lnTo>
                  <a:lnTo>
                    <a:pt x="1364" y="714"/>
                  </a:lnTo>
                  <a:lnTo>
                    <a:pt x="1355" y="725"/>
                  </a:lnTo>
                  <a:lnTo>
                    <a:pt x="1345" y="735"/>
                  </a:lnTo>
                  <a:lnTo>
                    <a:pt x="1332" y="744"/>
                  </a:lnTo>
                  <a:lnTo>
                    <a:pt x="1332" y="744"/>
                  </a:lnTo>
                  <a:close/>
                  <a:moveTo>
                    <a:pt x="1369" y="666"/>
                  </a:moveTo>
                  <a:lnTo>
                    <a:pt x="1369" y="666"/>
                  </a:lnTo>
                  <a:lnTo>
                    <a:pt x="1370" y="663"/>
                  </a:lnTo>
                  <a:lnTo>
                    <a:pt x="1371" y="659"/>
                  </a:lnTo>
                  <a:lnTo>
                    <a:pt x="1374" y="655"/>
                  </a:lnTo>
                  <a:lnTo>
                    <a:pt x="1376" y="651"/>
                  </a:lnTo>
                  <a:lnTo>
                    <a:pt x="1376" y="651"/>
                  </a:lnTo>
                  <a:lnTo>
                    <a:pt x="1378" y="637"/>
                  </a:lnTo>
                  <a:lnTo>
                    <a:pt x="1380" y="630"/>
                  </a:lnTo>
                  <a:lnTo>
                    <a:pt x="1384" y="624"/>
                  </a:lnTo>
                  <a:lnTo>
                    <a:pt x="1387" y="618"/>
                  </a:lnTo>
                  <a:lnTo>
                    <a:pt x="1393" y="614"/>
                  </a:lnTo>
                  <a:lnTo>
                    <a:pt x="1400" y="611"/>
                  </a:lnTo>
                  <a:lnTo>
                    <a:pt x="1407" y="610"/>
                  </a:lnTo>
                  <a:lnTo>
                    <a:pt x="1369" y="666"/>
                  </a:lnTo>
                  <a:close/>
                  <a:moveTo>
                    <a:pt x="1460" y="571"/>
                  </a:moveTo>
                  <a:lnTo>
                    <a:pt x="1460" y="571"/>
                  </a:lnTo>
                  <a:lnTo>
                    <a:pt x="1461" y="569"/>
                  </a:lnTo>
                  <a:lnTo>
                    <a:pt x="1464" y="569"/>
                  </a:lnTo>
                  <a:lnTo>
                    <a:pt x="1464" y="569"/>
                  </a:lnTo>
                  <a:lnTo>
                    <a:pt x="1454" y="586"/>
                  </a:lnTo>
                  <a:lnTo>
                    <a:pt x="1443" y="603"/>
                  </a:lnTo>
                  <a:lnTo>
                    <a:pt x="1421" y="634"/>
                  </a:lnTo>
                  <a:lnTo>
                    <a:pt x="1421" y="634"/>
                  </a:lnTo>
                  <a:lnTo>
                    <a:pt x="1426" y="614"/>
                  </a:lnTo>
                  <a:lnTo>
                    <a:pt x="1429" y="604"/>
                  </a:lnTo>
                  <a:lnTo>
                    <a:pt x="1433" y="596"/>
                  </a:lnTo>
                  <a:lnTo>
                    <a:pt x="1439" y="588"/>
                  </a:lnTo>
                  <a:lnTo>
                    <a:pt x="1445" y="581"/>
                  </a:lnTo>
                  <a:lnTo>
                    <a:pt x="1452" y="575"/>
                  </a:lnTo>
                  <a:lnTo>
                    <a:pt x="1460" y="571"/>
                  </a:lnTo>
                  <a:lnTo>
                    <a:pt x="1460" y="571"/>
                  </a:lnTo>
                  <a:close/>
                  <a:moveTo>
                    <a:pt x="1383" y="707"/>
                  </a:moveTo>
                  <a:lnTo>
                    <a:pt x="1463" y="586"/>
                  </a:lnTo>
                  <a:lnTo>
                    <a:pt x="1467" y="593"/>
                  </a:lnTo>
                  <a:lnTo>
                    <a:pt x="1467" y="593"/>
                  </a:lnTo>
                  <a:lnTo>
                    <a:pt x="1440" y="637"/>
                  </a:lnTo>
                  <a:lnTo>
                    <a:pt x="1428" y="659"/>
                  </a:lnTo>
                  <a:lnTo>
                    <a:pt x="1416" y="683"/>
                  </a:lnTo>
                  <a:lnTo>
                    <a:pt x="1416" y="683"/>
                  </a:lnTo>
                  <a:lnTo>
                    <a:pt x="1411" y="689"/>
                  </a:lnTo>
                  <a:lnTo>
                    <a:pt x="1401" y="697"/>
                  </a:lnTo>
                  <a:lnTo>
                    <a:pt x="1390" y="704"/>
                  </a:lnTo>
                  <a:lnTo>
                    <a:pt x="1386" y="707"/>
                  </a:lnTo>
                  <a:lnTo>
                    <a:pt x="1383" y="707"/>
                  </a:lnTo>
                  <a:lnTo>
                    <a:pt x="1383" y="707"/>
                  </a:lnTo>
                  <a:close/>
                  <a:moveTo>
                    <a:pt x="1539" y="523"/>
                  </a:moveTo>
                  <a:lnTo>
                    <a:pt x="1539" y="523"/>
                  </a:lnTo>
                  <a:lnTo>
                    <a:pt x="1529" y="541"/>
                  </a:lnTo>
                  <a:lnTo>
                    <a:pt x="1519" y="559"/>
                  </a:lnTo>
                  <a:lnTo>
                    <a:pt x="1519" y="559"/>
                  </a:lnTo>
                  <a:lnTo>
                    <a:pt x="1501" y="595"/>
                  </a:lnTo>
                  <a:lnTo>
                    <a:pt x="1491" y="613"/>
                  </a:lnTo>
                  <a:lnTo>
                    <a:pt x="1481" y="630"/>
                  </a:lnTo>
                  <a:lnTo>
                    <a:pt x="1470" y="647"/>
                  </a:lnTo>
                  <a:lnTo>
                    <a:pt x="1457" y="662"/>
                  </a:lnTo>
                  <a:lnTo>
                    <a:pt x="1449" y="668"/>
                  </a:lnTo>
                  <a:lnTo>
                    <a:pt x="1442" y="673"/>
                  </a:lnTo>
                  <a:lnTo>
                    <a:pt x="1433" y="679"/>
                  </a:lnTo>
                  <a:lnTo>
                    <a:pt x="1423" y="683"/>
                  </a:lnTo>
                  <a:lnTo>
                    <a:pt x="1423" y="683"/>
                  </a:lnTo>
                  <a:lnTo>
                    <a:pt x="1436" y="661"/>
                  </a:lnTo>
                  <a:lnTo>
                    <a:pt x="1450" y="640"/>
                  </a:lnTo>
                  <a:lnTo>
                    <a:pt x="1480" y="599"/>
                  </a:lnTo>
                  <a:lnTo>
                    <a:pt x="1509" y="561"/>
                  </a:lnTo>
                  <a:lnTo>
                    <a:pt x="1539" y="523"/>
                  </a:lnTo>
                  <a:lnTo>
                    <a:pt x="1539" y="523"/>
                  </a:lnTo>
                  <a:close/>
                  <a:moveTo>
                    <a:pt x="1473" y="569"/>
                  </a:moveTo>
                  <a:lnTo>
                    <a:pt x="1473" y="569"/>
                  </a:lnTo>
                  <a:lnTo>
                    <a:pt x="1477" y="566"/>
                  </a:lnTo>
                  <a:lnTo>
                    <a:pt x="1480" y="562"/>
                  </a:lnTo>
                  <a:lnTo>
                    <a:pt x="1482" y="558"/>
                  </a:lnTo>
                  <a:lnTo>
                    <a:pt x="1484" y="558"/>
                  </a:lnTo>
                  <a:lnTo>
                    <a:pt x="1487" y="558"/>
                  </a:lnTo>
                  <a:lnTo>
                    <a:pt x="1487" y="558"/>
                  </a:lnTo>
                  <a:lnTo>
                    <a:pt x="1482" y="564"/>
                  </a:lnTo>
                  <a:lnTo>
                    <a:pt x="1481" y="566"/>
                  </a:lnTo>
                  <a:lnTo>
                    <a:pt x="1482" y="571"/>
                  </a:lnTo>
                  <a:lnTo>
                    <a:pt x="1482" y="571"/>
                  </a:lnTo>
                  <a:lnTo>
                    <a:pt x="1484" y="565"/>
                  </a:lnTo>
                  <a:lnTo>
                    <a:pt x="1487" y="559"/>
                  </a:lnTo>
                  <a:lnTo>
                    <a:pt x="1494" y="550"/>
                  </a:lnTo>
                  <a:lnTo>
                    <a:pt x="1504" y="543"/>
                  </a:lnTo>
                  <a:lnTo>
                    <a:pt x="1515" y="538"/>
                  </a:lnTo>
                  <a:lnTo>
                    <a:pt x="1515" y="538"/>
                  </a:lnTo>
                  <a:lnTo>
                    <a:pt x="1506" y="551"/>
                  </a:lnTo>
                  <a:lnTo>
                    <a:pt x="1497" y="566"/>
                  </a:lnTo>
                  <a:lnTo>
                    <a:pt x="1484" y="582"/>
                  </a:lnTo>
                  <a:lnTo>
                    <a:pt x="1473" y="595"/>
                  </a:lnTo>
                  <a:lnTo>
                    <a:pt x="1473" y="595"/>
                  </a:lnTo>
                  <a:lnTo>
                    <a:pt x="1473" y="593"/>
                  </a:lnTo>
                  <a:lnTo>
                    <a:pt x="1471" y="593"/>
                  </a:lnTo>
                  <a:lnTo>
                    <a:pt x="1471" y="593"/>
                  </a:lnTo>
                  <a:lnTo>
                    <a:pt x="1474" y="586"/>
                  </a:lnTo>
                  <a:lnTo>
                    <a:pt x="1480" y="578"/>
                  </a:lnTo>
                  <a:lnTo>
                    <a:pt x="1481" y="573"/>
                  </a:lnTo>
                  <a:lnTo>
                    <a:pt x="1480" y="571"/>
                  </a:lnTo>
                  <a:lnTo>
                    <a:pt x="1478" y="569"/>
                  </a:lnTo>
                  <a:lnTo>
                    <a:pt x="1473" y="569"/>
                  </a:lnTo>
                  <a:lnTo>
                    <a:pt x="1473" y="569"/>
                  </a:lnTo>
                  <a:close/>
                  <a:moveTo>
                    <a:pt x="1578" y="492"/>
                  </a:moveTo>
                  <a:lnTo>
                    <a:pt x="1522" y="569"/>
                  </a:lnTo>
                  <a:lnTo>
                    <a:pt x="1522" y="569"/>
                  </a:lnTo>
                  <a:lnTo>
                    <a:pt x="1527" y="558"/>
                  </a:lnTo>
                  <a:lnTo>
                    <a:pt x="1533" y="547"/>
                  </a:lnTo>
                  <a:lnTo>
                    <a:pt x="1546" y="526"/>
                  </a:lnTo>
                  <a:lnTo>
                    <a:pt x="1551" y="514"/>
                  </a:lnTo>
                  <a:lnTo>
                    <a:pt x="1560" y="506"/>
                  </a:lnTo>
                  <a:lnTo>
                    <a:pt x="1568" y="498"/>
                  </a:lnTo>
                  <a:lnTo>
                    <a:pt x="1578" y="492"/>
                  </a:lnTo>
                  <a:lnTo>
                    <a:pt x="1578" y="492"/>
                  </a:lnTo>
                  <a:close/>
                  <a:moveTo>
                    <a:pt x="1438" y="690"/>
                  </a:moveTo>
                  <a:lnTo>
                    <a:pt x="1532" y="628"/>
                  </a:lnTo>
                  <a:lnTo>
                    <a:pt x="1532" y="628"/>
                  </a:lnTo>
                  <a:lnTo>
                    <a:pt x="1509" y="644"/>
                  </a:lnTo>
                  <a:lnTo>
                    <a:pt x="1485" y="661"/>
                  </a:lnTo>
                  <a:lnTo>
                    <a:pt x="1438" y="690"/>
                  </a:lnTo>
                  <a:lnTo>
                    <a:pt x="1438" y="690"/>
                  </a:lnTo>
                  <a:close/>
                  <a:moveTo>
                    <a:pt x="1487" y="641"/>
                  </a:moveTo>
                  <a:lnTo>
                    <a:pt x="1487" y="641"/>
                  </a:lnTo>
                  <a:lnTo>
                    <a:pt x="1495" y="630"/>
                  </a:lnTo>
                  <a:lnTo>
                    <a:pt x="1502" y="617"/>
                  </a:lnTo>
                  <a:lnTo>
                    <a:pt x="1508" y="603"/>
                  </a:lnTo>
                  <a:lnTo>
                    <a:pt x="1512" y="588"/>
                  </a:lnTo>
                  <a:lnTo>
                    <a:pt x="1515" y="600"/>
                  </a:lnTo>
                  <a:lnTo>
                    <a:pt x="1515" y="600"/>
                  </a:lnTo>
                  <a:lnTo>
                    <a:pt x="1523" y="583"/>
                  </a:lnTo>
                  <a:lnTo>
                    <a:pt x="1533" y="566"/>
                  </a:lnTo>
                  <a:lnTo>
                    <a:pt x="1554" y="534"/>
                  </a:lnTo>
                  <a:lnTo>
                    <a:pt x="1577" y="503"/>
                  </a:lnTo>
                  <a:lnTo>
                    <a:pt x="1602" y="472"/>
                  </a:lnTo>
                  <a:lnTo>
                    <a:pt x="1602" y="472"/>
                  </a:lnTo>
                  <a:lnTo>
                    <a:pt x="1602" y="481"/>
                  </a:lnTo>
                  <a:lnTo>
                    <a:pt x="1599" y="486"/>
                  </a:lnTo>
                  <a:lnTo>
                    <a:pt x="1593" y="496"/>
                  </a:lnTo>
                  <a:lnTo>
                    <a:pt x="1591" y="502"/>
                  </a:lnTo>
                  <a:lnTo>
                    <a:pt x="1589" y="506"/>
                  </a:lnTo>
                  <a:lnTo>
                    <a:pt x="1591" y="512"/>
                  </a:lnTo>
                  <a:lnTo>
                    <a:pt x="1593" y="519"/>
                  </a:lnTo>
                  <a:lnTo>
                    <a:pt x="1593" y="519"/>
                  </a:lnTo>
                  <a:lnTo>
                    <a:pt x="1601" y="496"/>
                  </a:lnTo>
                  <a:lnTo>
                    <a:pt x="1605" y="485"/>
                  </a:lnTo>
                  <a:lnTo>
                    <a:pt x="1609" y="477"/>
                  </a:lnTo>
                  <a:lnTo>
                    <a:pt x="1616" y="468"/>
                  </a:lnTo>
                  <a:lnTo>
                    <a:pt x="1623" y="461"/>
                  </a:lnTo>
                  <a:lnTo>
                    <a:pt x="1631" y="455"/>
                  </a:lnTo>
                  <a:lnTo>
                    <a:pt x="1641" y="453"/>
                  </a:lnTo>
                  <a:lnTo>
                    <a:pt x="1641" y="453"/>
                  </a:lnTo>
                  <a:lnTo>
                    <a:pt x="1644" y="451"/>
                  </a:lnTo>
                  <a:lnTo>
                    <a:pt x="1645" y="450"/>
                  </a:lnTo>
                  <a:lnTo>
                    <a:pt x="1647" y="448"/>
                  </a:lnTo>
                  <a:lnTo>
                    <a:pt x="1650" y="448"/>
                  </a:lnTo>
                  <a:lnTo>
                    <a:pt x="1585" y="533"/>
                  </a:lnTo>
                  <a:lnTo>
                    <a:pt x="1582" y="530"/>
                  </a:lnTo>
                  <a:lnTo>
                    <a:pt x="1582" y="530"/>
                  </a:lnTo>
                  <a:lnTo>
                    <a:pt x="1568" y="547"/>
                  </a:lnTo>
                  <a:lnTo>
                    <a:pt x="1554" y="568"/>
                  </a:lnTo>
                  <a:lnTo>
                    <a:pt x="1542" y="590"/>
                  </a:lnTo>
                  <a:lnTo>
                    <a:pt x="1533" y="611"/>
                  </a:lnTo>
                  <a:lnTo>
                    <a:pt x="1533" y="611"/>
                  </a:lnTo>
                  <a:lnTo>
                    <a:pt x="1530" y="616"/>
                  </a:lnTo>
                  <a:lnTo>
                    <a:pt x="1526" y="620"/>
                  </a:lnTo>
                  <a:lnTo>
                    <a:pt x="1515" y="628"/>
                  </a:lnTo>
                  <a:lnTo>
                    <a:pt x="1487" y="641"/>
                  </a:lnTo>
                  <a:lnTo>
                    <a:pt x="1487" y="641"/>
                  </a:lnTo>
                  <a:close/>
                  <a:moveTo>
                    <a:pt x="1557" y="597"/>
                  </a:moveTo>
                  <a:lnTo>
                    <a:pt x="1577" y="555"/>
                  </a:lnTo>
                  <a:lnTo>
                    <a:pt x="1577" y="555"/>
                  </a:lnTo>
                  <a:lnTo>
                    <a:pt x="1577" y="551"/>
                  </a:lnTo>
                  <a:lnTo>
                    <a:pt x="1578" y="547"/>
                  </a:lnTo>
                  <a:lnTo>
                    <a:pt x="1582" y="538"/>
                  </a:lnTo>
                  <a:lnTo>
                    <a:pt x="1582" y="538"/>
                  </a:lnTo>
                  <a:lnTo>
                    <a:pt x="1582" y="544"/>
                  </a:lnTo>
                  <a:lnTo>
                    <a:pt x="1581" y="548"/>
                  </a:lnTo>
                  <a:lnTo>
                    <a:pt x="1577" y="555"/>
                  </a:lnTo>
                  <a:lnTo>
                    <a:pt x="1648" y="461"/>
                  </a:lnTo>
                  <a:lnTo>
                    <a:pt x="1648" y="461"/>
                  </a:lnTo>
                  <a:lnTo>
                    <a:pt x="1641" y="477"/>
                  </a:lnTo>
                  <a:lnTo>
                    <a:pt x="1633" y="491"/>
                  </a:lnTo>
                  <a:lnTo>
                    <a:pt x="1616" y="520"/>
                  </a:lnTo>
                  <a:lnTo>
                    <a:pt x="1599" y="548"/>
                  </a:lnTo>
                  <a:lnTo>
                    <a:pt x="1591" y="564"/>
                  </a:lnTo>
                  <a:lnTo>
                    <a:pt x="1584" y="579"/>
                  </a:lnTo>
                  <a:lnTo>
                    <a:pt x="1584" y="579"/>
                  </a:lnTo>
                  <a:lnTo>
                    <a:pt x="1579" y="583"/>
                  </a:lnTo>
                  <a:lnTo>
                    <a:pt x="1572" y="589"/>
                  </a:lnTo>
                  <a:lnTo>
                    <a:pt x="1557" y="597"/>
                  </a:lnTo>
                  <a:lnTo>
                    <a:pt x="1557" y="597"/>
                  </a:lnTo>
                  <a:close/>
                  <a:moveTo>
                    <a:pt x="1606" y="562"/>
                  </a:moveTo>
                  <a:lnTo>
                    <a:pt x="1606" y="562"/>
                  </a:lnTo>
                  <a:lnTo>
                    <a:pt x="1610" y="550"/>
                  </a:lnTo>
                  <a:lnTo>
                    <a:pt x="1616" y="538"/>
                  </a:lnTo>
                  <a:lnTo>
                    <a:pt x="1622" y="527"/>
                  </a:lnTo>
                  <a:lnTo>
                    <a:pt x="1629" y="516"/>
                  </a:lnTo>
                  <a:lnTo>
                    <a:pt x="1629" y="524"/>
                  </a:lnTo>
                  <a:lnTo>
                    <a:pt x="1629" y="524"/>
                  </a:lnTo>
                  <a:lnTo>
                    <a:pt x="1650" y="491"/>
                  </a:lnTo>
                  <a:lnTo>
                    <a:pt x="1672" y="458"/>
                  </a:lnTo>
                  <a:lnTo>
                    <a:pt x="1695" y="429"/>
                  </a:lnTo>
                  <a:lnTo>
                    <a:pt x="1719" y="401"/>
                  </a:lnTo>
                  <a:lnTo>
                    <a:pt x="1719" y="401"/>
                  </a:lnTo>
                  <a:lnTo>
                    <a:pt x="1717" y="405"/>
                  </a:lnTo>
                  <a:lnTo>
                    <a:pt x="1716" y="409"/>
                  </a:lnTo>
                  <a:lnTo>
                    <a:pt x="1712" y="419"/>
                  </a:lnTo>
                  <a:lnTo>
                    <a:pt x="1712" y="419"/>
                  </a:lnTo>
                  <a:lnTo>
                    <a:pt x="1692" y="461"/>
                  </a:lnTo>
                  <a:lnTo>
                    <a:pt x="1671" y="505"/>
                  </a:lnTo>
                  <a:lnTo>
                    <a:pt x="1671" y="505"/>
                  </a:lnTo>
                  <a:lnTo>
                    <a:pt x="1665" y="514"/>
                  </a:lnTo>
                  <a:lnTo>
                    <a:pt x="1660" y="524"/>
                  </a:lnTo>
                  <a:lnTo>
                    <a:pt x="1653" y="533"/>
                  </a:lnTo>
                  <a:lnTo>
                    <a:pt x="1644" y="541"/>
                  </a:lnTo>
                  <a:lnTo>
                    <a:pt x="1636" y="548"/>
                  </a:lnTo>
                  <a:lnTo>
                    <a:pt x="1627" y="554"/>
                  </a:lnTo>
                  <a:lnTo>
                    <a:pt x="1617" y="558"/>
                  </a:lnTo>
                  <a:lnTo>
                    <a:pt x="1606" y="562"/>
                  </a:lnTo>
                  <a:lnTo>
                    <a:pt x="1606" y="562"/>
                  </a:lnTo>
                  <a:close/>
                  <a:moveTo>
                    <a:pt x="1667" y="439"/>
                  </a:moveTo>
                  <a:lnTo>
                    <a:pt x="1667" y="439"/>
                  </a:lnTo>
                  <a:lnTo>
                    <a:pt x="1672" y="434"/>
                  </a:lnTo>
                  <a:lnTo>
                    <a:pt x="1678" y="430"/>
                  </a:lnTo>
                  <a:lnTo>
                    <a:pt x="1683" y="425"/>
                  </a:lnTo>
                  <a:lnTo>
                    <a:pt x="1690" y="422"/>
                  </a:lnTo>
                  <a:lnTo>
                    <a:pt x="1661" y="461"/>
                  </a:lnTo>
                  <a:lnTo>
                    <a:pt x="1661" y="461"/>
                  </a:lnTo>
                  <a:lnTo>
                    <a:pt x="1662" y="458"/>
                  </a:lnTo>
                  <a:lnTo>
                    <a:pt x="1662" y="455"/>
                  </a:lnTo>
                  <a:lnTo>
                    <a:pt x="1661" y="450"/>
                  </a:lnTo>
                  <a:lnTo>
                    <a:pt x="1661" y="447"/>
                  </a:lnTo>
                  <a:lnTo>
                    <a:pt x="1661" y="444"/>
                  </a:lnTo>
                  <a:lnTo>
                    <a:pt x="1662" y="441"/>
                  </a:lnTo>
                  <a:lnTo>
                    <a:pt x="1667" y="439"/>
                  </a:lnTo>
                  <a:lnTo>
                    <a:pt x="1667" y="439"/>
                  </a:lnTo>
                  <a:close/>
                  <a:moveTo>
                    <a:pt x="1765" y="370"/>
                  </a:moveTo>
                  <a:lnTo>
                    <a:pt x="1706" y="444"/>
                  </a:lnTo>
                  <a:lnTo>
                    <a:pt x="1706" y="444"/>
                  </a:lnTo>
                  <a:lnTo>
                    <a:pt x="1706" y="443"/>
                  </a:lnTo>
                  <a:lnTo>
                    <a:pt x="1707" y="440"/>
                  </a:lnTo>
                  <a:lnTo>
                    <a:pt x="1709" y="437"/>
                  </a:lnTo>
                  <a:lnTo>
                    <a:pt x="1709" y="437"/>
                  </a:lnTo>
                  <a:lnTo>
                    <a:pt x="1719" y="416"/>
                  </a:lnTo>
                  <a:lnTo>
                    <a:pt x="1724" y="405"/>
                  </a:lnTo>
                  <a:lnTo>
                    <a:pt x="1730" y="395"/>
                  </a:lnTo>
                  <a:lnTo>
                    <a:pt x="1738" y="387"/>
                  </a:lnTo>
                  <a:lnTo>
                    <a:pt x="1745" y="378"/>
                  </a:lnTo>
                  <a:lnTo>
                    <a:pt x="1755" y="373"/>
                  </a:lnTo>
                  <a:lnTo>
                    <a:pt x="1766" y="368"/>
                  </a:lnTo>
                  <a:lnTo>
                    <a:pt x="1766" y="368"/>
                  </a:lnTo>
                  <a:lnTo>
                    <a:pt x="1765" y="370"/>
                  </a:lnTo>
                  <a:lnTo>
                    <a:pt x="1765" y="370"/>
                  </a:lnTo>
                  <a:close/>
                  <a:moveTo>
                    <a:pt x="1668" y="526"/>
                  </a:moveTo>
                  <a:lnTo>
                    <a:pt x="1668" y="526"/>
                  </a:lnTo>
                  <a:lnTo>
                    <a:pt x="1679" y="503"/>
                  </a:lnTo>
                  <a:lnTo>
                    <a:pt x="1692" y="482"/>
                  </a:lnTo>
                  <a:lnTo>
                    <a:pt x="1705" y="462"/>
                  </a:lnTo>
                  <a:lnTo>
                    <a:pt x="1717" y="443"/>
                  </a:lnTo>
                  <a:lnTo>
                    <a:pt x="1745" y="406"/>
                  </a:lnTo>
                  <a:lnTo>
                    <a:pt x="1775" y="373"/>
                  </a:lnTo>
                  <a:lnTo>
                    <a:pt x="1775" y="373"/>
                  </a:lnTo>
                  <a:lnTo>
                    <a:pt x="1779" y="370"/>
                  </a:lnTo>
                  <a:lnTo>
                    <a:pt x="1709" y="500"/>
                  </a:lnTo>
                  <a:lnTo>
                    <a:pt x="1709" y="500"/>
                  </a:lnTo>
                  <a:lnTo>
                    <a:pt x="1706" y="503"/>
                  </a:lnTo>
                  <a:lnTo>
                    <a:pt x="1703" y="507"/>
                  </a:lnTo>
                  <a:lnTo>
                    <a:pt x="1692" y="513"/>
                  </a:lnTo>
                  <a:lnTo>
                    <a:pt x="1681" y="519"/>
                  </a:lnTo>
                  <a:lnTo>
                    <a:pt x="1668" y="526"/>
                  </a:lnTo>
                  <a:lnTo>
                    <a:pt x="1668" y="526"/>
                  </a:lnTo>
                  <a:close/>
                  <a:moveTo>
                    <a:pt x="1761" y="465"/>
                  </a:moveTo>
                  <a:lnTo>
                    <a:pt x="1761" y="465"/>
                  </a:lnTo>
                  <a:lnTo>
                    <a:pt x="1758" y="469"/>
                  </a:lnTo>
                  <a:lnTo>
                    <a:pt x="1755" y="472"/>
                  </a:lnTo>
                  <a:lnTo>
                    <a:pt x="1745" y="478"/>
                  </a:lnTo>
                  <a:lnTo>
                    <a:pt x="1735" y="484"/>
                  </a:lnTo>
                  <a:lnTo>
                    <a:pt x="1726" y="491"/>
                  </a:lnTo>
                  <a:lnTo>
                    <a:pt x="1726" y="491"/>
                  </a:lnTo>
                  <a:lnTo>
                    <a:pt x="1747" y="451"/>
                  </a:lnTo>
                  <a:lnTo>
                    <a:pt x="1768" y="413"/>
                  </a:lnTo>
                  <a:lnTo>
                    <a:pt x="1792" y="378"/>
                  </a:lnTo>
                  <a:lnTo>
                    <a:pt x="1816" y="344"/>
                  </a:lnTo>
                  <a:lnTo>
                    <a:pt x="1816" y="344"/>
                  </a:lnTo>
                  <a:lnTo>
                    <a:pt x="1821" y="337"/>
                  </a:lnTo>
                  <a:lnTo>
                    <a:pt x="1821" y="337"/>
                  </a:lnTo>
                  <a:lnTo>
                    <a:pt x="1792" y="405"/>
                  </a:lnTo>
                  <a:lnTo>
                    <a:pt x="1776" y="437"/>
                  </a:lnTo>
                  <a:lnTo>
                    <a:pt x="1761" y="465"/>
                  </a:lnTo>
                  <a:lnTo>
                    <a:pt x="1761" y="465"/>
                  </a:lnTo>
                  <a:close/>
                  <a:moveTo>
                    <a:pt x="1785" y="377"/>
                  </a:moveTo>
                  <a:lnTo>
                    <a:pt x="1785" y="377"/>
                  </a:lnTo>
                  <a:lnTo>
                    <a:pt x="1787" y="371"/>
                  </a:lnTo>
                  <a:lnTo>
                    <a:pt x="1790" y="366"/>
                  </a:lnTo>
                  <a:lnTo>
                    <a:pt x="1794" y="356"/>
                  </a:lnTo>
                  <a:lnTo>
                    <a:pt x="1796" y="350"/>
                  </a:lnTo>
                  <a:lnTo>
                    <a:pt x="1800" y="346"/>
                  </a:lnTo>
                  <a:lnTo>
                    <a:pt x="1804" y="342"/>
                  </a:lnTo>
                  <a:lnTo>
                    <a:pt x="1810" y="339"/>
                  </a:lnTo>
                  <a:lnTo>
                    <a:pt x="1810" y="339"/>
                  </a:lnTo>
                  <a:lnTo>
                    <a:pt x="1803" y="349"/>
                  </a:lnTo>
                  <a:lnTo>
                    <a:pt x="1797" y="358"/>
                  </a:lnTo>
                  <a:lnTo>
                    <a:pt x="1792" y="368"/>
                  </a:lnTo>
                  <a:lnTo>
                    <a:pt x="1785" y="377"/>
                  </a:lnTo>
                  <a:lnTo>
                    <a:pt x="1785" y="377"/>
                  </a:lnTo>
                  <a:close/>
                  <a:moveTo>
                    <a:pt x="1771" y="475"/>
                  </a:moveTo>
                  <a:lnTo>
                    <a:pt x="1771" y="475"/>
                  </a:lnTo>
                  <a:lnTo>
                    <a:pt x="1773" y="471"/>
                  </a:lnTo>
                  <a:lnTo>
                    <a:pt x="1778" y="468"/>
                  </a:lnTo>
                  <a:lnTo>
                    <a:pt x="1783" y="467"/>
                  </a:lnTo>
                  <a:lnTo>
                    <a:pt x="1787" y="462"/>
                  </a:lnTo>
                  <a:lnTo>
                    <a:pt x="1787" y="462"/>
                  </a:lnTo>
                  <a:lnTo>
                    <a:pt x="1789" y="465"/>
                  </a:lnTo>
                  <a:lnTo>
                    <a:pt x="1789" y="467"/>
                  </a:lnTo>
                  <a:lnTo>
                    <a:pt x="1787" y="468"/>
                  </a:lnTo>
                  <a:lnTo>
                    <a:pt x="1783" y="471"/>
                  </a:lnTo>
                  <a:lnTo>
                    <a:pt x="1776" y="474"/>
                  </a:lnTo>
                  <a:lnTo>
                    <a:pt x="1771" y="475"/>
                  </a:lnTo>
                  <a:lnTo>
                    <a:pt x="1771" y="475"/>
                  </a:lnTo>
                  <a:close/>
                  <a:moveTo>
                    <a:pt x="1799" y="444"/>
                  </a:moveTo>
                  <a:lnTo>
                    <a:pt x="1799" y="444"/>
                  </a:lnTo>
                  <a:lnTo>
                    <a:pt x="1796" y="447"/>
                  </a:lnTo>
                  <a:lnTo>
                    <a:pt x="1790" y="451"/>
                  </a:lnTo>
                  <a:lnTo>
                    <a:pt x="1778" y="458"/>
                  </a:lnTo>
                  <a:lnTo>
                    <a:pt x="1778" y="458"/>
                  </a:lnTo>
                  <a:lnTo>
                    <a:pt x="1789" y="433"/>
                  </a:lnTo>
                  <a:lnTo>
                    <a:pt x="1801" y="408"/>
                  </a:lnTo>
                  <a:lnTo>
                    <a:pt x="1807" y="395"/>
                  </a:lnTo>
                  <a:lnTo>
                    <a:pt x="1811" y="381"/>
                  </a:lnTo>
                  <a:lnTo>
                    <a:pt x="1816" y="367"/>
                  </a:lnTo>
                  <a:lnTo>
                    <a:pt x="1817" y="353"/>
                  </a:lnTo>
                  <a:lnTo>
                    <a:pt x="1817" y="353"/>
                  </a:lnTo>
                  <a:lnTo>
                    <a:pt x="1818" y="357"/>
                  </a:lnTo>
                  <a:lnTo>
                    <a:pt x="1821" y="358"/>
                  </a:lnTo>
                  <a:lnTo>
                    <a:pt x="1824" y="358"/>
                  </a:lnTo>
                  <a:lnTo>
                    <a:pt x="1799" y="444"/>
                  </a:lnTo>
                  <a:close/>
                  <a:moveTo>
                    <a:pt x="1289" y="104"/>
                  </a:moveTo>
                  <a:lnTo>
                    <a:pt x="1289" y="104"/>
                  </a:lnTo>
                  <a:lnTo>
                    <a:pt x="1289" y="115"/>
                  </a:lnTo>
                  <a:lnTo>
                    <a:pt x="1290" y="125"/>
                  </a:lnTo>
                  <a:lnTo>
                    <a:pt x="1290" y="125"/>
                  </a:lnTo>
                  <a:lnTo>
                    <a:pt x="1289" y="132"/>
                  </a:lnTo>
                  <a:lnTo>
                    <a:pt x="1287" y="139"/>
                  </a:lnTo>
                  <a:lnTo>
                    <a:pt x="1279" y="153"/>
                  </a:lnTo>
                  <a:lnTo>
                    <a:pt x="1270" y="167"/>
                  </a:lnTo>
                  <a:lnTo>
                    <a:pt x="1267" y="174"/>
                  </a:lnTo>
                  <a:lnTo>
                    <a:pt x="1266" y="183"/>
                  </a:lnTo>
                  <a:lnTo>
                    <a:pt x="1266" y="183"/>
                  </a:lnTo>
                  <a:lnTo>
                    <a:pt x="1267" y="181"/>
                  </a:lnTo>
                  <a:lnTo>
                    <a:pt x="1270" y="180"/>
                  </a:lnTo>
                  <a:lnTo>
                    <a:pt x="1270" y="180"/>
                  </a:lnTo>
                  <a:lnTo>
                    <a:pt x="1276" y="173"/>
                  </a:lnTo>
                  <a:lnTo>
                    <a:pt x="1280" y="163"/>
                  </a:lnTo>
                  <a:lnTo>
                    <a:pt x="1291" y="142"/>
                  </a:lnTo>
                  <a:lnTo>
                    <a:pt x="1291" y="142"/>
                  </a:lnTo>
                  <a:lnTo>
                    <a:pt x="1293" y="149"/>
                  </a:lnTo>
                  <a:lnTo>
                    <a:pt x="1294" y="156"/>
                  </a:lnTo>
                  <a:lnTo>
                    <a:pt x="1293" y="163"/>
                  </a:lnTo>
                  <a:lnTo>
                    <a:pt x="1291" y="170"/>
                  </a:lnTo>
                  <a:lnTo>
                    <a:pt x="1291" y="170"/>
                  </a:lnTo>
                  <a:lnTo>
                    <a:pt x="1289" y="173"/>
                  </a:lnTo>
                  <a:lnTo>
                    <a:pt x="1284" y="176"/>
                  </a:lnTo>
                  <a:lnTo>
                    <a:pt x="1279" y="179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4"/>
                  </a:lnTo>
                  <a:lnTo>
                    <a:pt x="1267" y="187"/>
                  </a:lnTo>
                  <a:lnTo>
                    <a:pt x="1266" y="187"/>
                  </a:lnTo>
                  <a:lnTo>
                    <a:pt x="1266" y="187"/>
                  </a:lnTo>
                  <a:lnTo>
                    <a:pt x="1266" y="183"/>
                  </a:lnTo>
                  <a:lnTo>
                    <a:pt x="1266" y="183"/>
                  </a:lnTo>
                  <a:lnTo>
                    <a:pt x="1263" y="186"/>
                  </a:lnTo>
                  <a:lnTo>
                    <a:pt x="1260" y="187"/>
                  </a:lnTo>
                  <a:lnTo>
                    <a:pt x="1258" y="187"/>
                  </a:lnTo>
                  <a:lnTo>
                    <a:pt x="1253" y="187"/>
                  </a:lnTo>
                  <a:lnTo>
                    <a:pt x="1239" y="184"/>
                  </a:lnTo>
                  <a:lnTo>
                    <a:pt x="1239" y="184"/>
                  </a:lnTo>
                  <a:lnTo>
                    <a:pt x="1246" y="176"/>
                  </a:lnTo>
                  <a:lnTo>
                    <a:pt x="1253" y="167"/>
                  </a:lnTo>
                  <a:lnTo>
                    <a:pt x="1262" y="160"/>
                  </a:lnTo>
                  <a:lnTo>
                    <a:pt x="1269" y="152"/>
                  </a:lnTo>
                  <a:lnTo>
                    <a:pt x="1269" y="152"/>
                  </a:lnTo>
                  <a:lnTo>
                    <a:pt x="1265" y="151"/>
                  </a:lnTo>
                  <a:lnTo>
                    <a:pt x="1260" y="152"/>
                  </a:lnTo>
                  <a:lnTo>
                    <a:pt x="1258" y="155"/>
                  </a:lnTo>
                  <a:lnTo>
                    <a:pt x="1253" y="158"/>
                  </a:lnTo>
                  <a:lnTo>
                    <a:pt x="1246" y="167"/>
                  </a:lnTo>
                  <a:lnTo>
                    <a:pt x="1239" y="174"/>
                  </a:lnTo>
                  <a:lnTo>
                    <a:pt x="1239" y="174"/>
                  </a:lnTo>
                  <a:lnTo>
                    <a:pt x="1241" y="177"/>
                  </a:lnTo>
                  <a:lnTo>
                    <a:pt x="1238" y="177"/>
                  </a:lnTo>
                  <a:lnTo>
                    <a:pt x="1235" y="177"/>
                  </a:lnTo>
                  <a:lnTo>
                    <a:pt x="1234" y="176"/>
                  </a:lnTo>
                  <a:lnTo>
                    <a:pt x="1234" y="176"/>
                  </a:lnTo>
                  <a:lnTo>
                    <a:pt x="1258" y="139"/>
                  </a:lnTo>
                  <a:lnTo>
                    <a:pt x="1270" y="120"/>
                  </a:lnTo>
                  <a:lnTo>
                    <a:pt x="1280" y="100"/>
                  </a:lnTo>
                  <a:lnTo>
                    <a:pt x="1280" y="100"/>
                  </a:lnTo>
                  <a:lnTo>
                    <a:pt x="1283" y="96"/>
                  </a:lnTo>
                  <a:lnTo>
                    <a:pt x="1284" y="94"/>
                  </a:lnTo>
                  <a:lnTo>
                    <a:pt x="1286" y="94"/>
                  </a:lnTo>
                  <a:lnTo>
                    <a:pt x="1287" y="96"/>
                  </a:lnTo>
                  <a:lnTo>
                    <a:pt x="1289" y="101"/>
                  </a:lnTo>
                  <a:lnTo>
                    <a:pt x="1289" y="104"/>
                  </a:lnTo>
                  <a:lnTo>
                    <a:pt x="1289" y="104"/>
                  </a:lnTo>
                  <a:close/>
                  <a:moveTo>
                    <a:pt x="1293" y="190"/>
                  </a:moveTo>
                  <a:lnTo>
                    <a:pt x="1273" y="188"/>
                  </a:lnTo>
                  <a:lnTo>
                    <a:pt x="1273" y="188"/>
                  </a:lnTo>
                  <a:lnTo>
                    <a:pt x="1279" y="187"/>
                  </a:lnTo>
                  <a:lnTo>
                    <a:pt x="1284" y="183"/>
                  </a:lnTo>
                  <a:lnTo>
                    <a:pt x="1293" y="174"/>
                  </a:lnTo>
                  <a:lnTo>
                    <a:pt x="1293" y="174"/>
                  </a:lnTo>
                  <a:lnTo>
                    <a:pt x="1293" y="183"/>
                  </a:lnTo>
                  <a:lnTo>
                    <a:pt x="1294" y="186"/>
                  </a:lnTo>
                  <a:lnTo>
                    <a:pt x="1293" y="190"/>
                  </a:lnTo>
                  <a:lnTo>
                    <a:pt x="1293" y="190"/>
                  </a:lnTo>
                  <a:close/>
                  <a:moveTo>
                    <a:pt x="1211" y="181"/>
                  </a:moveTo>
                  <a:lnTo>
                    <a:pt x="1217" y="170"/>
                  </a:lnTo>
                  <a:lnTo>
                    <a:pt x="1221" y="166"/>
                  </a:lnTo>
                  <a:lnTo>
                    <a:pt x="1223" y="165"/>
                  </a:lnTo>
                  <a:lnTo>
                    <a:pt x="1223" y="165"/>
                  </a:lnTo>
                  <a:lnTo>
                    <a:pt x="1231" y="156"/>
                  </a:lnTo>
                  <a:lnTo>
                    <a:pt x="1239" y="146"/>
                  </a:lnTo>
                  <a:lnTo>
                    <a:pt x="1246" y="136"/>
                  </a:lnTo>
                  <a:lnTo>
                    <a:pt x="1249" y="135"/>
                  </a:lnTo>
                  <a:lnTo>
                    <a:pt x="1253" y="134"/>
                  </a:lnTo>
                  <a:lnTo>
                    <a:pt x="1253" y="134"/>
                  </a:lnTo>
                  <a:lnTo>
                    <a:pt x="1245" y="142"/>
                  </a:lnTo>
                  <a:lnTo>
                    <a:pt x="1238" y="153"/>
                  </a:lnTo>
                  <a:lnTo>
                    <a:pt x="1231" y="165"/>
                  </a:lnTo>
                  <a:lnTo>
                    <a:pt x="1225" y="176"/>
                  </a:lnTo>
                  <a:lnTo>
                    <a:pt x="1225" y="176"/>
                  </a:lnTo>
                  <a:lnTo>
                    <a:pt x="1224" y="179"/>
                  </a:lnTo>
                  <a:lnTo>
                    <a:pt x="1220" y="181"/>
                  </a:lnTo>
                  <a:lnTo>
                    <a:pt x="1215" y="183"/>
                  </a:lnTo>
                  <a:lnTo>
                    <a:pt x="1214" y="183"/>
                  </a:lnTo>
                  <a:lnTo>
                    <a:pt x="1211" y="181"/>
                  </a:lnTo>
                  <a:lnTo>
                    <a:pt x="1211" y="181"/>
                  </a:lnTo>
                  <a:close/>
                  <a:moveTo>
                    <a:pt x="1220" y="194"/>
                  </a:moveTo>
                  <a:lnTo>
                    <a:pt x="1220" y="194"/>
                  </a:lnTo>
                  <a:lnTo>
                    <a:pt x="1214" y="195"/>
                  </a:lnTo>
                  <a:lnTo>
                    <a:pt x="1208" y="197"/>
                  </a:lnTo>
                  <a:lnTo>
                    <a:pt x="1197" y="195"/>
                  </a:lnTo>
                  <a:lnTo>
                    <a:pt x="1197" y="195"/>
                  </a:lnTo>
                  <a:lnTo>
                    <a:pt x="1199" y="193"/>
                  </a:lnTo>
                  <a:lnTo>
                    <a:pt x="1201" y="193"/>
                  </a:lnTo>
                  <a:lnTo>
                    <a:pt x="1201" y="193"/>
                  </a:lnTo>
                  <a:lnTo>
                    <a:pt x="1210" y="193"/>
                  </a:lnTo>
                  <a:lnTo>
                    <a:pt x="1220" y="194"/>
                  </a:lnTo>
                  <a:lnTo>
                    <a:pt x="1220" y="194"/>
                  </a:lnTo>
                  <a:close/>
                  <a:moveTo>
                    <a:pt x="1259" y="108"/>
                  </a:moveTo>
                  <a:lnTo>
                    <a:pt x="1259" y="108"/>
                  </a:lnTo>
                  <a:lnTo>
                    <a:pt x="1242" y="134"/>
                  </a:lnTo>
                  <a:lnTo>
                    <a:pt x="1234" y="145"/>
                  </a:lnTo>
                  <a:lnTo>
                    <a:pt x="1230" y="149"/>
                  </a:lnTo>
                  <a:lnTo>
                    <a:pt x="1224" y="152"/>
                  </a:lnTo>
                  <a:lnTo>
                    <a:pt x="1223" y="153"/>
                  </a:lnTo>
                  <a:lnTo>
                    <a:pt x="1201" y="180"/>
                  </a:lnTo>
                  <a:lnTo>
                    <a:pt x="1201" y="180"/>
                  </a:lnTo>
                  <a:lnTo>
                    <a:pt x="1241" y="108"/>
                  </a:lnTo>
                  <a:lnTo>
                    <a:pt x="1262" y="75"/>
                  </a:lnTo>
                  <a:lnTo>
                    <a:pt x="1282" y="41"/>
                  </a:lnTo>
                  <a:lnTo>
                    <a:pt x="1282" y="41"/>
                  </a:lnTo>
                  <a:lnTo>
                    <a:pt x="1286" y="52"/>
                  </a:lnTo>
                  <a:lnTo>
                    <a:pt x="1287" y="63"/>
                  </a:lnTo>
                  <a:lnTo>
                    <a:pt x="1286" y="73"/>
                  </a:lnTo>
                  <a:lnTo>
                    <a:pt x="1282" y="82"/>
                  </a:lnTo>
                  <a:lnTo>
                    <a:pt x="1277" y="90"/>
                  </a:lnTo>
                  <a:lnTo>
                    <a:pt x="1272" y="97"/>
                  </a:lnTo>
                  <a:lnTo>
                    <a:pt x="1265" y="104"/>
                  </a:lnTo>
                  <a:lnTo>
                    <a:pt x="1259" y="108"/>
                  </a:lnTo>
                  <a:lnTo>
                    <a:pt x="1259" y="108"/>
                  </a:lnTo>
                  <a:close/>
                  <a:moveTo>
                    <a:pt x="1221" y="117"/>
                  </a:moveTo>
                  <a:lnTo>
                    <a:pt x="1221" y="117"/>
                  </a:lnTo>
                  <a:lnTo>
                    <a:pt x="1223" y="113"/>
                  </a:lnTo>
                  <a:lnTo>
                    <a:pt x="1224" y="108"/>
                  </a:lnTo>
                  <a:lnTo>
                    <a:pt x="1230" y="101"/>
                  </a:lnTo>
                  <a:lnTo>
                    <a:pt x="1230" y="101"/>
                  </a:lnTo>
                  <a:lnTo>
                    <a:pt x="1228" y="110"/>
                  </a:lnTo>
                  <a:lnTo>
                    <a:pt x="1225" y="114"/>
                  </a:lnTo>
                  <a:lnTo>
                    <a:pt x="1221" y="117"/>
                  </a:lnTo>
                  <a:lnTo>
                    <a:pt x="1221" y="117"/>
                  </a:lnTo>
                  <a:close/>
                  <a:moveTo>
                    <a:pt x="1282" y="21"/>
                  </a:moveTo>
                  <a:lnTo>
                    <a:pt x="1282" y="21"/>
                  </a:lnTo>
                  <a:lnTo>
                    <a:pt x="1283" y="20"/>
                  </a:lnTo>
                  <a:lnTo>
                    <a:pt x="1284" y="21"/>
                  </a:lnTo>
                  <a:lnTo>
                    <a:pt x="1284" y="25"/>
                  </a:lnTo>
                  <a:lnTo>
                    <a:pt x="1284" y="37"/>
                  </a:lnTo>
                  <a:lnTo>
                    <a:pt x="1284" y="37"/>
                  </a:lnTo>
                  <a:lnTo>
                    <a:pt x="1282" y="35"/>
                  </a:lnTo>
                  <a:lnTo>
                    <a:pt x="1280" y="35"/>
                  </a:lnTo>
                  <a:lnTo>
                    <a:pt x="1276" y="37"/>
                  </a:lnTo>
                  <a:lnTo>
                    <a:pt x="1272" y="42"/>
                  </a:lnTo>
                  <a:lnTo>
                    <a:pt x="1272" y="42"/>
                  </a:lnTo>
                  <a:lnTo>
                    <a:pt x="1262" y="56"/>
                  </a:lnTo>
                  <a:lnTo>
                    <a:pt x="1258" y="63"/>
                  </a:lnTo>
                  <a:lnTo>
                    <a:pt x="1251" y="69"/>
                  </a:lnTo>
                  <a:lnTo>
                    <a:pt x="1251" y="69"/>
                  </a:lnTo>
                  <a:lnTo>
                    <a:pt x="1265" y="44"/>
                  </a:lnTo>
                  <a:lnTo>
                    <a:pt x="1272" y="31"/>
                  </a:lnTo>
                  <a:lnTo>
                    <a:pt x="1282" y="21"/>
                  </a:lnTo>
                  <a:lnTo>
                    <a:pt x="1282" y="21"/>
                  </a:lnTo>
                  <a:close/>
                  <a:moveTo>
                    <a:pt x="1251" y="48"/>
                  </a:moveTo>
                  <a:lnTo>
                    <a:pt x="1251" y="48"/>
                  </a:lnTo>
                  <a:lnTo>
                    <a:pt x="1241" y="58"/>
                  </a:lnTo>
                  <a:lnTo>
                    <a:pt x="1231" y="70"/>
                  </a:lnTo>
                  <a:lnTo>
                    <a:pt x="1213" y="94"/>
                  </a:lnTo>
                  <a:lnTo>
                    <a:pt x="1213" y="94"/>
                  </a:lnTo>
                  <a:lnTo>
                    <a:pt x="1210" y="96"/>
                  </a:lnTo>
                  <a:lnTo>
                    <a:pt x="1208" y="97"/>
                  </a:lnTo>
                  <a:lnTo>
                    <a:pt x="1208" y="97"/>
                  </a:lnTo>
                  <a:lnTo>
                    <a:pt x="1210" y="89"/>
                  </a:lnTo>
                  <a:lnTo>
                    <a:pt x="1213" y="80"/>
                  </a:lnTo>
                  <a:lnTo>
                    <a:pt x="1217" y="72"/>
                  </a:lnTo>
                  <a:lnTo>
                    <a:pt x="1223" y="65"/>
                  </a:lnTo>
                  <a:lnTo>
                    <a:pt x="1228" y="59"/>
                  </a:lnTo>
                  <a:lnTo>
                    <a:pt x="1235" y="55"/>
                  </a:lnTo>
                  <a:lnTo>
                    <a:pt x="1244" y="51"/>
                  </a:lnTo>
                  <a:lnTo>
                    <a:pt x="1251" y="48"/>
                  </a:lnTo>
                  <a:lnTo>
                    <a:pt x="1251" y="48"/>
                  </a:lnTo>
                  <a:close/>
                  <a:moveTo>
                    <a:pt x="1197" y="82"/>
                  </a:moveTo>
                  <a:lnTo>
                    <a:pt x="1197" y="82"/>
                  </a:lnTo>
                  <a:lnTo>
                    <a:pt x="1200" y="79"/>
                  </a:lnTo>
                  <a:lnTo>
                    <a:pt x="1203" y="77"/>
                  </a:lnTo>
                  <a:lnTo>
                    <a:pt x="1203" y="77"/>
                  </a:lnTo>
                  <a:lnTo>
                    <a:pt x="1206" y="76"/>
                  </a:lnTo>
                  <a:lnTo>
                    <a:pt x="1207" y="76"/>
                  </a:lnTo>
                  <a:lnTo>
                    <a:pt x="1207" y="77"/>
                  </a:lnTo>
                  <a:lnTo>
                    <a:pt x="1207" y="79"/>
                  </a:lnTo>
                  <a:lnTo>
                    <a:pt x="1201" y="86"/>
                  </a:lnTo>
                  <a:lnTo>
                    <a:pt x="1201" y="86"/>
                  </a:lnTo>
                  <a:lnTo>
                    <a:pt x="1200" y="93"/>
                  </a:lnTo>
                  <a:lnTo>
                    <a:pt x="1196" y="99"/>
                  </a:lnTo>
                  <a:lnTo>
                    <a:pt x="1193" y="104"/>
                  </a:lnTo>
                  <a:lnTo>
                    <a:pt x="1190" y="111"/>
                  </a:lnTo>
                  <a:lnTo>
                    <a:pt x="1190" y="111"/>
                  </a:lnTo>
                  <a:lnTo>
                    <a:pt x="1189" y="106"/>
                  </a:lnTo>
                  <a:lnTo>
                    <a:pt x="1190" y="96"/>
                  </a:lnTo>
                  <a:lnTo>
                    <a:pt x="1192" y="87"/>
                  </a:lnTo>
                  <a:lnTo>
                    <a:pt x="1194" y="83"/>
                  </a:lnTo>
                  <a:lnTo>
                    <a:pt x="1197" y="82"/>
                  </a:lnTo>
                  <a:lnTo>
                    <a:pt x="1197" y="82"/>
                  </a:lnTo>
                  <a:close/>
                  <a:moveTo>
                    <a:pt x="1187" y="131"/>
                  </a:moveTo>
                  <a:lnTo>
                    <a:pt x="1187" y="131"/>
                  </a:lnTo>
                  <a:lnTo>
                    <a:pt x="1192" y="124"/>
                  </a:lnTo>
                  <a:lnTo>
                    <a:pt x="1199" y="115"/>
                  </a:lnTo>
                  <a:lnTo>
                    <a:pt x="1214" y="101"/>
                  </a:lnTo>
                  <a:lnTo>
                    <a:pt x="1214" y="101"/>
                  </a:lnTo>
                  <a:lnTo>
                    <a:pt x="1208" y="113"/>
                  </a:lnTo>
                  <a:lnTo>
                    <a:pt x="1201" y="124"/>
                  </a:lnTo>
                  <a:lnTo>
                    <a:pt x="1194" y="138"/>
                  </a:lnTo>
                  <a:lnTo>
                    <a:pt x="1193" y="143"/>
                  </a:lnTo>
                  <a:lnTo>
                    <a:pt x="1193" y="151"/>
                  </a:lnTo>
                  <a:lnTo>
                    <a:pt x="1193" y="151"/>
                  </a:lnTo>
                  <a:lnTo>
                    <a:pt x="1197" y="149"/>
                  </a:lnTo>
                  <a:lnTo>
                    <a:pt x="1200" y="146"/>
                  </a:lnTo>
                  <a:lnTo>
                    <a:pt x="1206" y="139"/>
                  </a:lnTo>
                  <a:lnTo>
                    <a:pt x="1211" y="132"/>
                  </a:lnTo>
                  <a:lnTo>
                    <a:pt x="1217" y="127"/>
                  </a:lnTo>
                  <a:lnTo>
                    <a:pt x="1217" y="127"/>
                  </a:lnTo>
                  <a:lnTo>
                    <a:pt x="1214" y="122"/>
                  </a:lnTo>
                  <a:lnTo>
                    <a:pt x="1214" y="121"/>
                  </a:lnTo>
                  <a:lnTo>
                    <a:pt x="1215" y="121"/>
                  </a:lnTo>
                  <a:lnTo>
                    <a:pt x="1218" y="121"/>
                  </a:lnTo>
                  <a:lnTo>
                    <a:pt x="1221" y="124"/>
                  </a:lnTo>
                  <a:lnTo>
                    <a:pt x="1190" y="180"/>
                  </a:lnTo>
                  <a:lnTo>
                    <a:pt x="1190" y="180"/>
                  </a:lnTo>
                  <a:lnTo>
                    <a:pt x="1187" y="169"/>
                  </a:lnTo>
                  <a:lnTo>
                    <a:pt x="1185" y="156"/>
                  </a:lnTo>
                  <a:lnTo>
                    <a:pt x="1185" y="143"/>
                  </a:lnTo>
                  <a:lnTo>
                    <a:pt x="1187" y="131"/>
                  </a:lnTo>
                  <a:lnTo>
                    <a:pt x="1187" y="131"/>
                  </a:lnTo>
                  <a:close/>
                  <a:moveTo>
                    <a:pt x="1106" y="190"/>
                  </a:moveTo>
                  <a:lnTo>
                    <a:pt x="1175" y="191"/>
                  </a:lnTo>
                  <a:lnTo>
                    <a:pt x="1175" y="191"/>
                  </a:lnTo>
                  <a:lnTo>
                    <a:pt x="1168" y="194"/>
                  </a:lnTo>
                  <a:lnTo>
                    <a:pt x="1161" y="194"/>
                  </a:lnTo>
                  <a:lnTo>
                    <a:pt x="1142" y="194"/>
                  </a:lnTo>
                  <a:lnTo>
                    <a:pt x="1124" y="193"/>
                  </a:lnTo>
                  <a:lnTo>
                    <a:pt x="1109" y="191"/>
                  </a:lnTo>
                  <a:lnTo>
                    <a:pt x="1109" y="191"/>
                  </a:lnTo>
                  <a:lnTo>
                    <a:pt x="1106" y="190"/>
                  </a:lnTo>
                  <a:lnTo>
                    <a:pt x="1106" y="190"/>
                  </a:lnTo>
                  <a:lnTo>
                    <a:pt x="1102" y="191"/>
                  </a:lnTo>
                  <a:lnTo>
                    <a:pt x="1097" y="193"/>
                  </a:lnTo>
                  <a:lnTo>
                    <a:pt x="1097" y="193"/>
                  </a:lnTo>
                  <a:lnTo>
                    <a:pt x="1075" y="191"/>
                  </a:lnTo>
                  <a:lnTo>
                    <a:pt x="1064" y="191"/>
                  </a:lnTo>
                  <a:lnTo>
                    <a:pt x="1054" y="190"/>
                  </a:lnTo>
                  <a:lnTo>
                    <a:pt x="1106" y="190"/>
                  </a:lnTo>
                  <a:close/>
                  <a:moveTo>
                    <a:pt x="836" y="193"/>
                  </a:moveTo>
                  <a:lnTo>
                    <a:pt x="836" y="193"/>
                  </a:lnTo>
                  <a:lnTo>
                    <a:pt x="1072" y="202"/>
                  </a:lnTo>
                  <a:lnTo>
                    <a:pt x="1308" y="215"/>
                  </a:lnTo>
                  <a:lnTo>
                    <a:pt x="1308" y="215"/>
                  </a:lnTo>
                  <a:lnTo>
                    <a:pt x="1303" y="135"/>
                  </a:lnTo>
                  <a:lnTo>
                    <a:pt x="1296" y="54"/>
                  </a:lnTo>
                  <a:lnTo>
                    <a:pt x="1296" y="54"/>
                  </a:lnTo>
                  <a:lnTo>
                    <a:pt x="1296" y="45"/>
                  </a:lnTo>
                  <a:lnTo>
                    <a:pt x="1297" y="37"/>
                  </a:lnTo>
                  <a:lnTo>
                    <a:pt x="1297" y="37"/>
                  </a:lnTo>
                  <a:lnTo>
                    <a:pt x="1301" y="55"/>
                  </a:lnTo>
                  <a:lnTo>
                    <a:pt x="1304" y="73"/>
                  </a:lnTo>
                  <a:lnTo>
                    <a:pt x="1308" y="114"/>
                  </a:lnTo>
                  <a:lnTo>
                    <a:pt x="1310" y="153"/>
                  </a:lnTo>
                  <a:lnTo>
                    <a:pt x="1312" y="194"/>
                  </a:lnTo>
                  <a:lnTo>
                    <a:pt x="1312" y="194"/>
                  </a:lnTo>
                  <a:lnTo>
                    <a:pt x="1311" y="194"/>
                  </a:lnTo>
                  <a:lnTo>
                    <a:pt x="1310" y="194"/>
                  </a:lnTo>
                  <a:lnTo>
                    <a:pt x="1310" y="200"/>
                  </a:lnTo>
                  <a:lnTo>
                    <a:pt x="1312" y="207"/>
                  </a:lnTo>
                  <a:lnTo>
                    <a:pt x="1315" y="208"/>
                  </a:lnTo>
                  <a:lnTo>
                    <a:pt x="1318" y="210"/>
                  </a:lnTo>
                  <a:lnTo>
                    <a:pt x="1318" y="210"/>
                  </a:lnTo>
                  <a:lnTo>
                    <a:pt x="1322" y="210"/>
                  </a:lnTo>
                  <a:lnTo>
                    <a:pt x="1325" y="208"/>
                  </a:lnTo>
                  <a:lnTo>
                    <a:pt x="1326" y="205"/>
                  </a:lnTo>
                  <a:lnTo>
                    <a:pt x="1328" y="202"/>
                  </a:lnTo>
                  <a:lnTo>
                    <a:pt x="1328" y="202"/>
                  </a:lnTo>
                  <a:lnTo>
                    <a:pt x="1324" y="155"/>
                  </a:lnTo>
                  <a:lnTo>
                    <a:pt x="1319" y="107"/>
                  </a:lnTo>
                  <a:lnTo>
                    <a:pt x="1317" y="83"/>
                  </a:lnTo>
                  <a:lnTo>
                    <a:pt x="1314" y="61"/>
                  </a:lnTo>
                  <a:lnTo>
                    <a:pt x="1310" y="38"/>
                  </a:lnTo>
                  <a:lnTo>
                    <a:pt x="1304" y="18"/>
                  </a:lnTo>
                  <a:lnTo>
                    <a:pt x="1304" y="18"/>
                  </a:lnTo>
                  <a:lnTo>
                    <a:pt x="1350" y="48"/>
                  </a:lnTo>
                  <a:lnTo>
                    <a:pt x="1400" y="76"/>
                  </a:lnTo>
                  <a:lnTo>
                    <a:pt x="1450" y="103"/>
                  </a:lnTo>
                  <a:lnTo>
                    <a:pt x="1501" y="128"/>
                  </a:lnTo>
                  <a:lnTo>
                    <a:pt x="1602" y="177"/>
                  </a:lnTo>
                  <a:lnTo>
                    <a:pt x="1653" y="204"/>
                  </a:lnTo>
                  <a:lnTo>
                    <a:pt x="1702" y="232"/>
                  </a:lnTo>
                  <a:lnTo>
                    <a:pt x="1702" y="232"/>
                  </a:lnTo>
                  <a:lnTo>
                    <a:pt x="1734" y="249"/>
                  </a:lnTo>
                  <a:lnTo>
                    <a:pt x="1769" y="266"/>
                  </a:lnTo>
                  <a:lnTo>
                    <a:pt x="1806" y="283"/>
                  </a:lnTo>
                  <a:lnTo>
                    <a:pt x="1841" y="301"/>
                  </a:lnTo>
                  <a:lnTo>
                    <a:pt x="1841" y="301"/>
                  </a:lnTo>
                  <a:lnTo>
                    <a:pt x="1779" y="340"/>
                  </a:lnTo>
                  <a:lnTo>
                    <a:pt x="1717" y="381"/>
                  </a:lnTo>
                  <a:lnTo>
                    <a:pt x="1596" y="464"/>
                  </a:lnTo>
                  <a:lnTo>
                    <a:pt x="1475" y="545"/>
                  </a:lnTo>
                  <a:lnTo>
                    <a:pt x="1414" y="586"/>
                  </a:lnTo>
                  <a:lnTo>
                    <a:pt x="1350" y="624"/>
                  </a:lnTo>
                  <a:lnTo>
                    <a:pt x="1350" y="624"/>
                  </a:lnTo>
                  <a:lnTo>
                    <a:pt x="1346" y="625"/>
                  </a:lnTo>
                  <a:lnTo>
                    <a:pt x="1342" y="625"/>
                  </a:lnTo>
                  <a:lnTo>
                    <a:pt x="1339" y="623"/>
                  </a:lnTo>
                  <a:lnTo>
                    <a:pt x="1338" y="618"/>
                  </a:lnTo>
                  <a:lnTo>
                    <a:pt x="1338" y="618"/>
                  </a:lnTo>
                  <a:lnTo>
                    <a:pt x="1334" y="583"/>
                  </a:lnTo>
                  <a:lnTo>
                    <a:pt x="1326" y="550"/>
                  </a:lnTo>
                  <a:lnTo>
                    <a:pt x="1321" y="514"/>
                  </a:lnTo>
                  <a:lnTo>
                    <a:pt x="1319" y="496"/>
                  </a:lnTo>
                  <a:lnTo>
                    <a:pt x="1318" y="478"/>
                  </a:lnTo>
                  <a:lnTo>
                    <a:pt x="1318" y="478"/>
                  </a:lnTo>
                  <a:lnTo>
                    <a:pt x="1317" y="472"/>
                  </a:lnTo>
                  <a:lnTo>
                    <a:pt x="1312" y="468"/>
                  </a:lnTo>
                  <a:lnTo>
                    <a:pt x="1308" y="465"/>
                  </a:lnTo>
                  <a:lnTo>
                    <a:pt x="1300" y="464"/>
                  </a:lnTo>
                  <a:lnTo>
                    <a:pt x="1300" y="464"/>
                  </a:lnTo>
                  <a:lnTo>
                    <a:pt x="1182" y="460"/>
                  </a:lnTo>
                  <a:lnTo>
                    <a:pt x="1062" y="455"/>
                  </a:lnTo>
                  <a:lnTo>
                    <a:pt x="943" y="454"/>
                  </a:lnTo>
                  <a:lnTo>
                    <a:pt x="885" y="454"/>
                  </a:lnTo>
                  <a:lnTo>
                    <a:pt x="826" y="455"/>
                  </a:lnTo>
                  <a:lnTo>
                    <a:pt x="826" y="455"/>
                  </a:lnTo>
                  <a:lnTo>
                    <a:pt x="798" y="460"/>
                  </a:lnTo>
                  <a:lnTo>
                    <a:pt x="770" y="462"/>
                  </a:lnTo>
                  <a:lnTo>
                    <a:pt x="742" y="464"/>
                  </a:lnTo>
                  <a:lnTo>
                    <a:pt x="714" y="464"/>
                  </a:lnTo>
                  <a:lnTo>
                    <a:pt x="656" y="462"/>
                  </a:lnTo>
                  <a:lnTo>
                    <a:pt x="599" y="458"/>
                  </a:lnTo>
                  <a:lnTo>
                    <a:pt x="483" y="448"/>
                  </a:lnTo>
                  <a:lnTo>
                    <a:pt x="426" y="443"/>
                  </a:lnTo>
                  <a:lnTo>
                    <a:pt x="368" y="440"/>
                  </a:lnTo>
                  <a:lnTo>
                    <a:pt x="181" y="439"/>
                  </a:lnTo>
                  <a:lnTo>
                    <a:pt x="181" y="439"/>
                  </a:lnTo>
                  <a:lnTo>
                    <a:pt x="178" y="440"/>
                  </a:lnTo>
                  <a:lnTo>
                    <a:pt x="177" y="441"/>
                  </a:lnTo>
                  <a:lnTo>
                    <a:pt x="176" y="446"/>
                  </a:lnTo>
                  <a:lnTo>
                    <a:pt x="176" y="450"/>
                  </a:lnTo>
                  <a:lnTo>
                    <a:pt x="176" y="450"/>
                  </a:lnTo>
                  <a:lnTo>
                    <a:pt x="163" y="392"/>
                  </a:lnTo>
                  <a:lnTo>
                    <a:pt x="150" y="333"/>
                  </a:lnTo>
                  <a:lnTo>
                    <a:pt x="139" y="274"/>
                  </a:lnTo>
                  <a:lnTo>
                    <a:pt x="129" y="214"/>
                  </a:lnTo>
                  <a:lnTo>
                    <a:pt x="129" y="214"/>
                  </a:lnTo>
                  <a:lnTo>
                    <a:pt x="131" y="218"/>
                  </a:lnTo>
                  <a:lnTo>
                    <a:pt x="132" y="219"/>
                  </a:lnTo>
                  <a:lnTo>
                    <a:pt x="133" y="219"/>
                  </a:lnTo>
                  <a:lnTo>
                    <a:pt x="133" y="218"/>
                  </a:lnTo>
                  <a:lnTo>
                    <a:pt x="133" y="212"/>
                  </a:lnTo>
                  <a:lnTo>
                    <a:pt x="132" y="210"/>
                  </a:lnTo>
                  <a:lnTo>
                    <a:pt x="131" y="208"/>
                  </a:lnTo>
                  <a:lnTo>
                    <a:pt x="131" y="208"/>
                  </a:lnTo>
                  <a:lnTo>
                    <a:pt x="219" y="205"/>
                  </a:lnTo>
                  <a:lnTo>
                    <a:pt x="306" y="202"/>
                  </a:lnTo>
                  <a:lnTo>
                    <a:pt x="481" y="194"/>
                  </a:lnTo>
                  <a:lnTo>
                    <a:pt x="569" y="191"/>
                  </a:lnTo>
                  <a:lnTo>
                    <a:pt x="656" y="190"/>
                  </a:lnTo>
                  <a:lnTo>
                    <a:pt x="746" y="190"/>
                  </a:lnTo>
                  <a:lnTo>
                    <a:pt x="836" y="193"/>
                  </a:lnTo>
                  <a:lnTo>
                    <a:pt x="836" y="193"/>
                  </a:lnTo>
                  <a:close/>
                  <a:moveTo>
                    <a:pt x="126" y="201"/>
                  </a:moveTo>
                  <a:lnTo>
                    <a:pt x="126" y="201"/>
                  </a:lnTo>
                  <a:lnTo>
                    <a:pt x="129" y="200"/>
                  </a:lnTo>
                  <a:lnTo>
                    <a:pt x="133" y="200"/>
                  </a:lnTo>
                  <a:lnTo>
                    <a:pt x="135" y="201"/>
                  </a:lnTo>
                  <a:lnTo>
                    <a:pt x="135" y="202"/>
                  </a:lnTo>
                  <a:lnTo>
                    <a:pt x="133" y="204"/>
                  </a:lnTo>
                  <a:lnTo>
                    <a:pt x="133" y="204"/>
                  </a:lnTo>
                  <a:lnTo>
                    <a:pt x="129" y="205"/>
                  </a:lnTo>
                  <a:lnTo>
                    <a:pt x="126" y="204"/>
                  </a:lnTo>
                  <a:lnTo>
                    <a:pt x="125" y="204"/>
                  </a:lnTo>
                  <a:lnTo>
                    <a:pt x="125" y="204"/>
                  </a:lnTo>
                  <a:lnTo>
                    <a:pt x="126" y="201"/>
                  </a:lnTo>
                  <a:lnTo>
                    <a:pt x="126" y="201"/>
                  </a:lnTo>
                  <a:close/>
                  <a:moveTo>
                    <a:pt x="108" y="308"/>
                  </a:moveTo>
                  <a:lnTo>
                    <a:pt x="108" y="308"/>
                  </a:lnTo>
                  <a:lnTo>
                    <a:pt x="91" y="330"/>
                  </a:lnTo>
                  <a:lnTo>
                    <a:pt x="74" y="353"/>
                  </a:lnTo>
                  <a:lnTo>
                    <a:pt x="59" y="377"/>
                  </a:lnTo>
                  <a:lnTo>
                    <a:pt x="45" y="401"/>
                  </a:lnTo>
                  <a:lnTo>
                    <a:pt x="45" y="401"/>
                  </a:lnTo>
                  <a:lnTo>
                    <a:pt x="44" y="403"/>
                  </a:lnTo>
                  <a:lnTo>
                    <a:pt x="44" y="405"/>
                  </a:lnTo>
                  <a:lnTo>
                    <a:pt x="73" y="371"/>
                  </a:lnTo>
                  <a:lnTo>
                    <a:pt x="73" y="371"/>
                  </a:lnTo>
                  <a:lnTo>
                    <a:pt x="63" y="387"/>
                  </a:lnTo>
                  <a:lnTo>
                    <a:pt x="55" y="403"/>
                  </a:lnTo>
                  <a:lnTo>
                    <a:pt x="35" y="437"/>
                  </a:lnTo>
                  <a:lnTo>
                    <a:pt x="35" y="437"/>
                  </a:lnTo>
                  <a:lnTo>
                    <a:pt x="34" y="440"/>
                  </a:lnTo>
                  <a:lnTo>
                    <a:pt x="31" y="443"/>
                  </a:lnTo>
                  <a:lnTo>
                    <a:pt x="29" y="443"/>
                  </a:lnTo>
                  <a:lnTo>
                    <a:pt x="28" y="441"/>
                  </a:lnTo>
                  <a:lnTo>
                    <a:pt x="28" y="437"/>
                  </a:lnTo>
                  <a:lnTo>
                    <a:pt x="28" y="437"/>
                  </a:lnTo>
                  <a:lnTo>
                    <a:pt x="29" y="430"/>
                  </a:lnTo>
                  <a:lnTo>
                    <a:pt x="31" y="422"/>
                  </a:lnTo>
                  <a:lnTo>
                    <a:pt x="34" y="416"/>
                  </a:lnTo>
                  <a:lnTo>
                    <a:pt x="39" y="410"/>
                  </a:lnTo>
                  <a:lnTo>
                    <a:pt x="39" y="410"/>
                  </a:lnTo>
                  <a:lnTo>
                    <a:pt x="38" y="408"/>
                  </a:lnTo>
                  <a:lnTo>
                    <a:pt x="38" y="403"/>
                  </a:lnTo>
                  <a:lnTo>
                    <a:pt x="36" y="402"/>
                  </a:lnTo>
                  <a:lnTo>
                    <a:pt x="35" y="406"/>
                  </a:lnTo>
                  <a:lnTo>
                    <a:pt x="35" y="406"/>
                  </a:lnTo>
                  <a:lnTo>
                    <a:pt x="29" y="415"/>
                  </a:lnTo>
                  <a:lnTo>
                    <a:pt x="25" y="423"/>
                  </a:lnTo>
                  <a:lnTo>
                    <a:pt x="25" y="423"/>
                  </a:lnTo>
                  <a:lnTo>
                    <a:pt x="32" y="405"/>
                  </a:lnTo>
                  <a:lnTo>
                    <a:pt x="41" y="388"/>
                  </a:lnTo>
                  <a:lnTo>
                    <a:pt x="59" y="354"/>
                  </a:lnTo>
                  <a:lnTo>
                    <a:pt x="79" y="322"/>
                  </a:lnTo>
                  <a:lnTo>
                    <a:pt x="100" y="291"/>
                  </a:lnTo>
                  <a:lnTo>
                    <a:pt x="100" y="291"/>
                  </a:lnTo>
                  <a:lnTo>
                    <a:pt x="105" y="284"/>
                  </a:lnTo>
                  <a:lnTo>
                    <a:pt x="111" y="276"/>
                  </a:lnTo>
                  <a:lnTo>
                    <a:pt x="115" y="269"/>
                  </a:lnTo>
                  <a:lnTo>
                    <a:pt x="118" y="260"/>
                  </a:lnTo>
                  <a:lnTo>
                    <a:pt x="118" y="260"/>
                  </a:lnTo>
                  <a:lnTo>
                    <a:pt x="122" y="267"/>
                  </a:lnTo>
                  <a:lnTo>
                    <a:pt x="124" y="274"/>
                  </a:lnTo>
                  <a:lnTo>
                    <a:pt x="125" y="281"/>
                  </a:lnTo>
                  <a:lnTo>
                    <a:pt x="124" y="288"/>
                  </a:lnTo>
                  <a:lnTo>
                    <a:pt x="121" y="294"/>
                  </a:lnTo>
                  <a:lnTo>
                    <a:pt x="118" y="299"/>
                  </a:lnTo>
                  <a:lnTo>
                    <a:pt x="114" y="305"/>
                  </a:lnTo>
                  <a:lnTo>
                    <a:pt x="108" y="308"/>
                  </a:lnTo>
                  <a:lnTo>
                    <a:pt x="108" y="308"/>
                  </a:lnTo>
                  <a:close/>
                  <a:moveTo>
                    <a:pt x="111" y="211"/>
                  </a:moveTo>
                  <a:lnTo>
                    <a:pt x="111" y="211"/>
                  </a:lnTo>
                  <a:lnTo>
                    <a:pt x="112" y="208"/>
                  </a:lnTo>
                  <a:lnTo>
                    <a:pt x="114" y="208"/>
                  </a:lnTo>
                  <a:lnTo>
                    <a:pt x="115" y="208"/>
                  </a:lnTo>
                  <a:lnTo>
                    <a:pt x="115" y="210"/>
                  </a:lnTo>
                  <a:lnTo>
                    <a:pt x="115" y="212"/>
                  </a:lnTo>
                  <a:lnTo>
                    <a:pt x="114" y="214"/>
                  </a:lnTo>
                  <a:lnTo>
                    <a:pt x="111" y="214"/>
                  </a:lnTo>
                  <a:lnTo>
                    <a:pt x="111" y="214"/>
                  </a:lnTo>
                  <a:lnTo>
                    <a:pt x="117" y="229"/>
                  </a:lnTo>
                  <a:lnTo>
                    <a:pt x="118" y="236"/>
                  </a:lnTo>
                  <a:lnTo>
                    <a:pt x="117" y="243"/>
                  </a:lnTo>
                  <a:lnTo>
                    <a:pt x="117" y="243"/>
                  </a:lnTo>
                  <a:lnTo>
                    <a:pt x="114" y="247"/>
                  </a:lnTo>
                  <a:lnTo>
                    <a:pt x="110" y="252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3" y="252"/>
                  </a:lnTo>
                  <a:lnTo>
                    <a:pt x="104" y="246"/>
                  </a:lnTo>
                  <a:lnTo>
                    <a:pt x="105" y="238"/>
                  </a:lnTo>
                  <a:lnTo>
                    <a:pt x="105" y="238"/>
                  </a:lnTo>
                  <a:lnTo>
                    <a:pt x="56" y="305"/>
                  </a:lnTo>
                  <a:lnTo>
                    <a:pt x="34" y="337"/>
                  </a:lnTo>
                  <a:lnTo>
                    <a:pt x="13" y="371"/>
                  </a:lnTo>
                  <a:lnTo>
                    <a:pt x="13" y="371"/>
                  </a:lnTo>
                  <a:lnTo>
                    <a:pt x="24" y="350"/>
                  </a:lnTo>
                  <a:lnTo>
                    <a:pt x="35" y="329"/>
                  </a:lnTo>
                  <a:lnTo>
                    <a:pt x="59" y="290"/>
                  </a:lnTo>
                  <a:lnTo>
                    <a:pt x="111" y="211"/>
                  </a:lnTo>
                  <a:lnTo>
                    <a:pt x="111" y="21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grpSp>
          <p:nvGrpSpPr>
            <p:cNvPr id="6" name="PA_chenying0907 5"/>
            <p:cNvGrpSpPr/>
            <p:nvPr>
              <p:custDataLst>
                <p:tags r:id="rId2"/>
              </p:custDataLst>
            </p:nvPr>
          </p:nvGrpSpPr>
          <p:grpSpPr>
            <a:xfrm>
              <a:off x="2407560" y="2466516"/>
              <a:ext cx="4540704" cy="1074057"/>
              <a:chOff x="3659868" y="841828"/>
              <a:chExt cx="4540704" cy="107405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4311650" y="1082675"/>
                <a:ext cx="3025775" cy="809625"/>
              </a:xfrm>
              <a:custGeom>
                <a:avLst/>
                <a:gdLst>
                  <a:gd name="connsiteX0" fmla="*/ 22225 w 3025775"/>
                  <a:gd name="connsiteY0" fmla="*/ 34925 h 809625"/>
                  <a:gd name="connsiteX1" fmla="*/ 0 w 3025775"/>
                  <a:gd name="connsiteY1" fmla="*/ 581025 h 809625"/>
                  <a:gd name="connsiteX2" fmla="*/ 3175 w 3025775"/>
                  <a:gd name="connsiteY2" fmla="*/ 762000 h 809625"/>
                  <a:gd name="connsiteX3" fmla="*/ 63500 w 3025775"/>
                  <a:gd name="connsiteY3" fmla="*/ 809625 h 809625"/>
                  <a:gd name="connsiteX4" fmla="*/ 2936875 w 3025775"/>
                  <a:gd name="connsiteY4" fmla="*/ 752475 h 809625"/>
                  <a:gd name="connsiteX5" fmla="*/ 3022600 w 3025775"/>
                  <a:gd name="connsiteY5" fmla="*/ 717550 h 809625"/>
                  <a:gd name="connsiteX6" fmla="*/ 3025775 w 3025775"/>
                  <a:gd name="connsiteY6" fmla="*/ 660400 h 809625"/>
                  <a:gd name="connsiteX7" fmla="*/ 3003550 w 3025775"/>
                  <a:gd name="connsiteY7" fmla="*/ 50800 h 809625"/>
                  <a:gd name="connsiteX8" fmla="*/ 2946400 w 3025775"/>
                  <a:gd name="connsiteY8" fmla="*/ 9525 h 809625"/>
                  <a:gd name="connsiteX9" fmla="*/ 2419350 w 3025775"/>
                  <a:gd name="connsiteY9" fmla="*/ 0 h 809625"/>
                  <a:gd name="connsiteX10" fmla="*/ 22225 w 3025775"/>
                  <a:gd name="connsiteY10" fmla="*/ 349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5775" h="809625">
                    <a:moveTo>
                      <a:pt x="22225" y="34925"/>
                    </a:moveTo>
                    <a:lnTo>
                      <a:pt x="0" y="581025"/>
                    </a:lnTo>
                    <a:cubicBezTo>
                      <a:pt x="1058" y="641350"/>
                      <a:pt x="2117" y="701675"/>
                      <a:pt x="3175" y="762000"/>
                    </a:cubicBezTo>
                    <a:lnTo>
                      <a:pt x="63500" y="809625"/>
                    </a:lnTo>
                    <a:lnTo>
                      <a:pt x="2936875" y="752475"/>
                    </a:lnTo>
                    <a:lnTo>
                      <a:pt x="3022600" y="717550"/>
                    </a:lnTo>
                    <a:lnTo>
                      <a:pt x="3025775" y="660400"/>
                    </a:lnTo>
                    <a:lnTo>
                      <a:pt x="3003550" y="50800"/>
                    </a:lnTo>
                    <a:lnTo>
                      <a:pt x="2946400" y="9525"/>
                    </a:lnTo>
                    <a:lnTo>
                      <a:pt x="2419350" y="0"/>
                    </a:lnTo>
                    <a:lnTo>
                      <a:pt x="22225" y="34925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chenying0907 7"/>
              <p:cNvGrpSpPr/>
              <p:nvPr/>
            </p:nvGrpSpPr>
            <p:grpSpPr>
              <a:xfrm>
                <a:off x="3659868" y="841828"/>
                <a:ext cx="4540704" cy="1074057"/>
                <a:chOff x="4429125" y="2685143"/>
                <a:chExt cx="4118758" cy="1182009"/>
              </a:xfrm>
            </p:grpSpPr>
            <p:sp>
              <p:nvSpPr>
                <p:cNvPr id="9" name="chenying0907 92"/>
                <p:cNvSpPr>
                  <a:spLocks noEditPoints="1"/>
                </p:cNvSpPr>
                <p:nvPr/>
              </p:nvSpPr>
              <p:spPr bwMode="auto">
                <a:xfrm>
                  <a:off x="4429125" y="2685143"/>
                  <a:ext cx="4118758" cy="1182009"/>
                </a:xfrm>
                <a:custGeom>
                  <a:avLst/>
                  <a:gdLst>
                    <a:gd name="T0" fmla="*/ 1235 w 1305"/>
                    <a:gd name="T1" fmla="*/ 116 h 339"/>
                    <a:gd name="T2" fmla="*/ 1299 w 1305"/>
                    <a:gd name="T3" fmla="*/ 11 h 339"/>
                    <a:gd name="T4" fmla="*/ 868 w 1305"/>
                    <a:gd name="T5" fmla="*/ 14 h 339"/>
                    <a:gd name="T6" fmla="*/ 862 w 1305"/>
                    <a:gd name="T7" fmla="*/ 70 h 339"/>
                    <a:gd name="T8" fmla="*/ 408 w 1305"/>
                    <a:gd name="T9" fmla="*/ 31 h 339"/>
                    <a:gd name="T10" fmla="*/ 1 w 1305"/>
                    <a:gd name="T11" fmla="*/ 36 h 339"/>
                    <a:gd name="T12" fmla="*/ 20 w 1305"/>
                    <a:gd name="T13" fmla="*/ 231 h 339"/>
                    <a:gd name="T14" fmla="*/ 174 w 1305"/>
                    <a:gd name="T15" fmla="*/ 250 h 339"/>
                    <a:gd name="T16" fmla="*/ 61 w 1305"/>
                    <a:gd name="T17" fmla="*/ 177 h 339"/>
                    <a:gd name="T18" fmla="*/ 45 w 1305"/>
                    <a:gd name="T19" fmla="*/ 90 h 339"/>
                    <a:gd name="T20" fmla="*/ 44 w 1305"/>
                    <a:gd name="T21" fmla="*/ 40 h 339"/>
                    <a:gd name="T22" fmla="*/ 14 w 1305"/>
                    <a:gd name="T23" fmla="*/ 37 h 339"/>
                    <a:gd name="T24" fmla="*/ 189 w 1305"/>
                    <a:gd name="T25" fmla="*/ 89 h 339"/>
                    <a:gd name="T26" fmla="*/ 199 w 1305"/>
                    <a:gd name="T27" fmla="*/ 335 h 339"/>
                    <a:gd name="T28" fmla="*/ 778 w 1305"/>
                    <a:gd name="T29" fmla="*/ 327 h 339"/>
                    <a:gd name="T30" fmla="*/ 1061 w 1305"/>
                    <a:gd name="T31" fmla="*/ 273 h 339"/>
                    <a:gd name="T32" fmla="*/ 1076 w 1305"/>
                    <a:gd name="T33" fmla="*/ 231 h 339"/>
                    <a:gd name="T34" fmla="*/ 1299 w 1305"/>
                    <a:gd name="T35" fmla="*/ 209 h 339"/>
                    <a:gd name="T36" fmla="*/ 909 w 1305"/>
                    <a:gd name="T37" fmla="*/ 71 h 339"/>
                    <a:gd name="T38" fmla="*/ 925 w 1305"/>
                    <a:gd name="T39" fmla="*/ 71 h 339"/>
                    <a:gd name="T40" fmla="*/ 886 w 1305"/>
                    <a:gd name="T41" fmla="*/ 30 h 339"/>
                    <a:gd name="T42" fmla="*/ 870 w 1305"/>
                    <a:gd name="T43" fmla="*/ 25 h 339"/>
                    <a:gd name="T44" fmla="*/ 869 w 1305"/>
                    <a:gd name="T45" fmla="*/ 70 h 339"/>
                    <a:gd name="T46" fmla="*/ 399 w 1305"/>
                    <a:gd name="T47" fmla="*/ 56 h 339"/>
                    <a:gd name="T48" fmla="*/ 382 w 1305"/>
                    <a:gd name="T49" fmla="*/ 47 h 339"/>
                    <a:gd name="T50" fmla="*/ 382 w 1305"/>
                    <a:gd name="T51" fmla="*/ 47 h 339"/>
                    <a:gd name="T52" fmla="*/ 349 w 1305"/>
                    <a:gd name="T53" fmla="*/ 70 h 339"/>
                    <a:gd name="T54" fmla="*/ 325 w 1305"/>
                    <a:gd name="T55" fmla="*/ 63 h 339"/>
                    <a:gd name="T56" fmla="*/ 325 w 1305"/>
                    <a:gd name="T57" fmla="*/ 76 h 339"/>
                    <a:gd name="T58" fmla="*/ 318 w 1305"/>
                    <a:gd name="T59" fmla="*/ 76 h 339"/>
                    <a:gd name="T60" fmla="*/ 298 w 1305"/>
                    <a:gd name="T61" fmla="*/ 70 h 339"/>
                    <a:gd name="T62" fmla="*/ 1049 w 1305"/>
                    <a:gd name="T63" fmla="*/ 289 h 339"/>
                    <a:gd name="T64" fmla="*/ 1042 w 1305"/>
                    <a:gd name="T65" fmla="*/ 297 h 339"/>
                    <a:gd name="T66" fmla="*/ 762 w 1305"/>
                    <a:gd name="T67" fmla="*/ 315 h 339"/>
                    <a:gd name="T68" fmla="*/ 192 w 1305"/>
                    <a:gd name="T69" fmla="*/ 310 h 339"/>
                    <a:gd name="T70" fmla="*/ 213 w 1305"/>
                    <a:gd name="T71" fmla="*/ 302 h 339"/>
                    <a:gd name="T72" fmla="*/ 192 w 1305"/>
                    <a:gd name="T73" fmla="*/ 236 h 339"/>
                    <a:gd name="T74" fmla="*/ 223 w 1305"/>
                    <a:gd name="T75" fmla="*/ 111 h 339"/>
                    <a:gd name="T76" fmla="*/ 196 w 1305"/>
                    <a:gd name="T77" fmla="*/ 104 h 339"/>
                    <a:gd name="T78" fmla="*/ 1036 w 1305"/>
                    <a:gd name="T79" fmla="*/ 88 h 339"/>
                    <a:gd name="T80" fmla="*/ 1043 w 1305"/>
                    <a:gd name="T81" fmla="*/ 99 h 339"/>
                    <a:gd name="T82" fmla="*/ 1049 w 1305"/>
                    <a:gd name="T83" fmla="*/ 289 h 339"/>
                    <a:gd name="T84" fmla="*/ 947 w 1305"/>
                    <a:gd name="T85" fmla="*/ 72 h 339"/>
                    <a:gd name="T86" fmla="*/ 952 w 1305"/>
                    <a:gd name="T87" fmla="*/ 62 h 339"/>
                    <a:gd name="T88" fmla="*/ 968 w 1305"/>
                    <a:gd name="T89" fmla="*/ 72 h 339"/>
                    <a:gd name="T90" fmla="*/ 1004 w 1305"/>
                    <a:gd name="T91" fmla="*/ 73 h 339"/>
                    <a:gd name="T92" fmla="*/ 1176 w 1305"/>
                    <a:gd name="T93" fmla="*/ 209 h 339"/>
                    <a:gd name="T94" fmla="*/ 1059 w 1305"/>
                    <a:gd name="T95" fmla="*/ 210 h 339"/>
                    <a:gd name="T96" fmla="*/ 1071 w 1305"/>
                    <a:gd name="T97" fmla="*/ 206 h 339"/>
                    <a:gd name="T98" fmla="*/ 1044 w 1305"/>
                    <a:gd name="T99" fmla="*/ 78 h 339"/>
                    <a:gd name="T100" fmla="*/ 972 w 1305"/>
                    <a:gd name="T101" fmla="*/ 44 h 339"/>
                    <a:gd name="T102" fmla="*/ 949 w 1305"/>
                    <a:gd name="T103" fmla="*/ 41 h 339"/>
                    <a:gd name="T104" fmla="*/ 1232 w 1305"/>
                    <a:gd name="T105" fmla="*/ 99 h 339"/>
                    <a:gd name="T106" fmla="*/ 1269 w 1305"/>
                    <a:gd name="T107" fmla="*/ 185 h 339"/>
                    <a:gd name="T108" fmla="*/ 1280 w 1305"/>
                    <a:gd name="T109" fmla="*/ 189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05" h="339">
                      <a:moveTo>
                        <a:pt x="1303" y="200"/>
                      </a:moveTo>
                      <a:cubicBezTo>
                        <a:pt x="1293" y="186"/>
                        <a:pt x="1281" y="173"/>
                        <a:pt x="1269" y="160"/>
                      </a:cubicBezTo>
                      <a:cubicBezTo>
                        <a:pt x="1263" y="152"/>
                        <a:pt x="1256" y="145"/>
                        <a:pt x="1250" y="138"/>
                      </a:cubicBezTo>
                      <a:cubicBezTo>
                        <a:pt x="1244" y="132"/>
                        <a:pt x="1233" y="124"/>
                        <a:pt x="1235" y="116"/>
                      </a:cubicBezTo>
                      <a:cubicBezTo>
                        <a:pt x="1236" y="109"/>
                        <a:pt x="1245" y="99"/>
                        <a:pt x="1249" y="93"/>
                      </a:cubicBezTo>
                      <a:cubicBezTo>
                        <a:pt x="1254" y="85"/>
                        <a:pt x="1260" y="77"/>
                        <a:pt x="1265" y="68"/>
                      </a:cubicBezTo>
                      <a:cubicBezTo>
                        <a:pt x="1276" y="50"/>
                        <a:pt x="1287" y="32"/>
                        <a:pt x="1298" y="14"/>
                      </a:cubicBezTo>
                      <a:cubicBezTo>
                        <a:pt x="1299" y="13"/>
                        <a:pt x="1299" y="12"/>
                        <a:pt x="1299" y="11"/>
                      </a:cubicBezTo>
                      <a:cubicBezTo>
                        <a:pt x="1303" y="8"/>
                        <a:pt x="1300" y="0"/>
                        <a:pt x="1294" y="1"/>
                      </a:cubicBezTo>
                      <a:cubicBezTo>
                        <a:pt x="1154" y="22"/>
                        <a:pt x="1012" y="26"/>
                        <a:pt x="872" y="13"/>
                      </a:cubicBezTo>
                      <a:cubicBezTo>
                        <a:pt x="870" y="13"/>
                        <a:pt x="869" y="14"/>
                        <a:pt x="868" y="15"/>
                      </a:cubicBezTo>
                      <a:cubicBezTo>
                        <a:pt x="868" y="15"/>
                        <a:pt x="868" y="14"/>
                        <a:pt x="868" y="14"/>
                      </a:cubicBezTo>
                      <a:cubicBezTo>
                        <a:pt x="867" y="11"/>
                        <a:pt x="862" y="12"/>
                        <a:pt x="862" y="15"/>
                      </a:cubicBezTo>
                      <a:cubicBezTo>
                        <a:pt x="861" y="24"/>
                        <a:pt x="862" y="34"/>
                        <a:pt x="862" y="44"/>
                      </a:cubicBezTo>
                      <a:cubicBezTo>
                        <a:pt x="862" y="52"/>
                        <a:pt x="860" y="61"/>
                        <a:pt x="862" y="69"/>
                      </a:cubicBezTo>
                      <a:cubicBezTo>
                        <a:pt x="862" y="70"/>
                        <a:pt x="862" y="70"/>
                        <a:pt x="862" y="70"/>
                      </a:cubicBezTo>
                      <a:cubicBezTo>
                        <a:pt x="710" y="68"/>
                        <a:pt x="559" y="69"/>
                        <a:pt x="407" y="73"/>
                      </a:cubicBezTo>
                      <a:cubicBezTo>
                        <a:pt x="408" y="68"/>
                        <a:pt x="408" y="62"/>
                        <a:pt x="409" y="57"/>
                      </a:cubicBezTo>
                      <a:cubicBezTo>
                        <a:pt x="409" y="49"/>
                        <a:pt x="410" y="41"/>
                        <a:pt x="409" y="33"/>
                      </a:cubicBezTo>
                      <a:cubicBezTo>
                        <a:pt x="409" y="32"/>
                        <a:pt x="409" y="31"/>
                        <a:pt x="408" y="31"/>
                      </a:cubicBezTo>
                      <a:cubicBezTo>
                        <a:pt x="407" y="30"/>
                        <a:pt x="406" y="29"/>
                        <a:pt x="404" y="29"/>
                      </a:cubicBezTo>
                      <a:cubicBezTo>
                        <a:pt x="338" y="26"/>
                        <a:pt x="272" y="26"/>
                        <a:pt x="206" y="26"/>
                      </a:cubicBezTo>
                      <a:cubicBezTo>
                        <a:pt x="141" y="26"/>
                        <a:pt x="74" y="24"/>
                        <a:pt x="9" y="30"/>
                      </a:cubicBezTo>
                      <a:cubicBezTo>
                        <a:pt x="6" y="27"/>
                        <a:pt x="0" y="31"/>
                        <a:pt x="1" y="36"/>
                      </a:cubicBezTo>
                      <a:cubicBezTo>
                        <a:pt x="10" y="71"/>
                        <a:pt x="38" y="103"/>
                        <a:pt x="63" y="128"/>
                      </a:cubicBezTo>
                      <a:cubicBezTo>
                        <a:pt x="73" y="138"/>
                        <a:pt x="73" y="139"/>
                        <a:pt x="65" y="151"/>
                      </a:cubicBezTo>
                      <a:cubicBezTo>
                        <a:pt x="59" y="159"/>
                        <a:pt x="53" y="167"/>
                        <a:pt x="48" y="176"/>
                      </a:cubicBezTo>
                      <a:cubicBezTo>
                        <a:pt x="37" y="193"/>
                        <a:pt x="26" y="211"/>
                        <a:pt x="20" y="231"/>
                      </a:cubicBezTo>
                      <a:cubicBezTo>
                        <a:pt x="19" y="234"/>
                        <a:pt x="22" y="236"/>
                        <a:pt x="24" y="235"/>
                      </a:cubicBezTo>
                      <a:cubicBezTo>
                        <a:pt x="24" y="237"/>
                        <a:pt x="24" y="239"/>
                        <a:pt x="27" y="239"/>
                      </a:cubicBezTo>
                      <a:cubicBezTo>
                        <a:pt x="50" y="243"/>
                        <a:pt x="74" y="244"/>
                        <a:pt x="98" y="246"/>
                      </a:cubicBezTo>
                      <a:cubicBezTo>
                        <a:pt x="123" y="248"/>
                        <a:pt x="149" y="252"/>
                        <a:pt x="174" y="250"/>
                      </a:cubicBezTo>
                      <a:cubicBezTo>
                        <a:pt x="179" y="249"/>
                        <a:pt x="181" y="242"/>
                        <a:pt x="176" y="241"/>
                      </a:cubicBezTo>
                      <a:cubicBezTo>
                        <a:pt x="152" y="236"/>
                        <a:pt x="128" y="236"/>
                        <a:pt x="104" y="235"/>
                      </a:cubicBezTo>
                      <a:cubicBezTo>
                        <a:pt x="79" y="233"/>
                        <a:pt x="53" y="231"/>
                        <a:pt x="28" y="232"/>
                      </a:cubicBezTo>
                      <a:cubicBezTo>
                        <a:pt x="40" y="214"/>
                        <a:pt x="50" y="195"/>
                        <a:pt x="61" y="177"/>
                      </a:cubicBezTo>
                      <a:cubicBezTo>
                        <a:pt x="68" y="167"/>
                        <a:pt x="77" y="157"/>
                        <a:pt x="83" y="147"/>
                      </a:cubicBezTo>
                      <a:cubicBezTo>
                        <a:pt x="86" y="142"/>
                        <a:pt x="87" y="139"/>
                        <a:pt x="84" y="133"/>
                      </a:cubicBezTo>
                      <a:cubicBezTo>
                        <a:pt x="81" y="126"/>
                        <a:pt x="73" y="121"/>
                        <a:pt x="67" y="115"/>
                      </a:cubicBezTo>
                      <a:cubicBezTo>
                        <a:pt x="60" y="107"/>
                        <a:pt x="52" y="99"/>
                        <a:pt x="45" y="90"/>
                      </a:cubicBezTo>
                      <a:cubicBezTo>
                        <a:pt x="35" y="77"/>
                        <a:pt x="27" y="62"/>
                        <a:pt x="19" y="48"/>
                      </a:cubicBezTo>
                      <a:cubicBezTo>
                        <a:pt x="23" y="48"/>
                        <a:pt x="27" y="48"/>
                        <a:pt x="31" y="48"/>
                      </a:cubicBezTo>
                      <a:cubicBezTo>
                        <a:pt x="35" y="48"/>
                        <a:pt x="40" y="49"/>
                        <a:pt x="44" y="47"/>
                      </a:cubicBezTo>
                      <a:cubicBezTo>
                        <a:pt x="48" y="46"/>
                        <a:pt x="48" y="42"/>
                        <a:pt x="44" y="40"/>
                      </a:cubicBezTo>
                      <a:cubicBezTo>
                        <a:pt x="40" y="39"/>
                        <a:pt x="35" y="39"/>
                        <a:pt x="31" y="40"/>
                      </a:cubicBezTo>
                      <a:cubicBezTo>
                        <a:pt x="26" y="40"/>
                        <a:pt x="21" y="40"/>
                        <a:pt x="17" y="40"/>
                      </a:cubicBezTo>
                      <a:cubicBezTo>
                        <a:pt x="16" y="40"/>
                        <a:pt x="16" y="40"/>
                        <a:pt x="15" y="40"/>
                      </a:cubicBezTo>
                      <a:cubicBezTo>
                        <a:pt x="15" y="39"/>
                        <a:pt x="14" y="38"/>
                        <a:pt x="14" y="37"/>
                      </a:cubicBezTo>
                      <a:cubicBezTo>
                        <a:pt x="78" y="39"/>
                        <a:pt x="142" y="36"/>
                        <a:pt x="206" y="36"/>
                      </a:cubicBezTo>
                      <a:cubicBezTo>
                        <a:pt x="263" y="36"/>
                        <a:pt x="320" y="37"/>
                        <a:pt x="377" y="38"/>
                      </a:cubicBezTo>
                      <a:cubicBezTo>
                        <a:pt x="317" y="58"/>
                        <a:pt x="254" y="69"/>
                        <a:pt x="191" y="81"/>
                      </a:cubicBezTo>
                      <a:cubicBezTo>
                        <a:pt x="187" y="81"/>
                        <a:pt x="187" y="86"/>
                        <a:pt x="189" y="89"/>
                      </a:cubicBezTo>
                      <a:cubicBezTo>
                        <a:pt x="188" y="90"/>
                        <a:pt x="187" y="91"/>
                        <a:pt x="187" y="93"/>
                      </a:cubicBezTo>
                      <a:cubicBezTo>
                        <a:pt x="183" y="143"/>
                        <a:pt x="182" y="192"/>
                        <a:pt x="180" y="242"/>
                      </a:cubicBezTo>
                      <a:cubicBezTo>
                        <a:pt x="179" y="263"/>
                        <a:pt x="177" y="284"/>
                        <a:pt x="178" y="304"/>
                      </a:cubicBezTo>
                      <a:cubicBezTo>
                        <a:pt x="179" y="318"/>
                        <a:pt x="185" y="330"/>
                        <a:pt x="199" y="335"/>
                      </a:cubicBezTo>
                      <a:cubicBezTo>
                        <a:pt x="217" y="339"/>
                        <a:pt x="238" y="336"/>
                        <a:pt x="255" y="336"/>
                      </a:cubicBezTo>
                      <a:cubicBezTo>
                        <a:pt x="282" y="335"/>
                        <a:pt x="309" y="335"/>
                        <a:pt x="335" y="335"/>
                      </a:cubicBezTo>
                      <a:cubicBezTo>
                        <a:pt x="384" y="334"/>
                        <a:pt x="433" y="333"/>
                        <a:pt x="482" y="333"/>
                      </a:cubicBezTo>
                      <a:cubicBezTo>
                        <a:pt x="581" y="331"/>
                        <a:pt x="679" y="329"/>
                        <a:pt x="778" y="327"/>
                      </a:cubicBezTo>
                      <a:cubicBezTo>
                        <a:pt x="828" y="326"/>
                        <a:pt x="878" y="324"/>
                        <a:pt x="928" y="323"/>
                      </a:cubicBezTo>
                      <a:cubicBezTo>
                        <a:pt x="950" y="322"/>
                        <a:pt x="972" y="322"/>
                        <a:pt x="995" y="321"/>
                      </a:cubicBezTo>
                      <a:cubicBezTo>
                        <a:pt x="1011" y="321"/>
                        <a:pt x="1036" y="325"/>
                        <a:pt x="1051" y="315"/>
                      </a:cubicBezTo>
                      <a:cubicBezTo>
                        <a:pt x="1064" y="305"/>
                        <a:pt x="1061" y="287"/>
                        <a:pt x="1061" y="273"/>
                      </a:cubicBezTo>
                      <a:cubicBezTo>
                        <a:pt x="1060" y="259"/>
                        <a:pt x="1060" y="245"/>
                        <a:pt x="1059" y="232"/>
                      </a:cubicBezTo>
                      <a:cubicBezTo>
                        <a:pt x="1061" y="232"/>
                        <a:pt x="1063" y="232"/>
                        <a:pt x="1065" y="232"/>
                      </a:cubicBezTo>
                      <a:cubicBezTo>
                        <a:pt x="1068" y="233"/>
                        <a:pt x="1072" y="234"/>
                        <a:pt x="1074" y="233"/>
                      </a:cubicBezTo>
                      <a:cubicBezTo>
                        <a:pt x="1075" y="232"/>
                        <a:pt x="1076" y="232"/>
                        <a:pt x="1076" y="231"/>
                      </a:cubicBezTo>
                      <a:cubicBezTo>
                        <a:pt x="1090" y="231"/>
                        <a:pt x="1104" y="229"/>
                        <a:pt x="1118" y="227"/>
                      </a:cubicBezTo>
                      <a:cubicBezTo>
                        <a:pt x="1138" y="225"/>
                        <a:pt x="1159" y="223"/>
                        <a:pt x="1180" y="221"/>
                      </a:cubicBezTo>
                      <a:cubicBezTo>
                        <a:pt x="1199" y="219"/>
                        <a:pt x="1219" y="217"/>
                        <a:pt x="1239" y="215"/>
                      </a:cubicBezTo>
                      <a:cubicBezTo>
                        <a:pt x="1258" y="213"/>
                        <a:pt x="1280" y="214"/>
                        <a:pt x="1299" y="209"/>
                      </a:cubicBezTo>
                      <a:cubicBezTo>
                        <a:pt x="1301" y="208"/>
                        <a:pt x="1302" y="206"/>
                        <a:pt x="1302" y="204"/>
                      </a:cubicBezTo>
                      <a:cubicBezTo>
                        <a:pt x="1304" y="204"/>
                        <a:pt x="1305" y="202"/>
                        <a:pt x="1303" y="200"/>
                      </a:cubicBezTo>
                      <a:close/>
                      <a:moveTo>
                        <a:pt x="925" y="71"/>
                      </a:moveTo>
                      <a:cubicBezTo>
                        <a:pt x="919" y="71"/>
                        <a:pt x="914" y="71"/>
                        <a:pt x="909" y="71"/>
                      </a:cubicBezTo>
                      <a:cubicBezTo>
                        <a:pt x="908" y="66"/>
                        <a:pt x="907" y="60"/>
                        <a:pt x="906" y="55"/>
                      </a:cubicBezTo>
                      <a:cubicBezTo>
                        <a:pt x="905" y="49"/>
                        <a:pt x="905" y="43"/>
                        <a:pt x="904" y="37"/>
                      </a:cubicBezTo>
                      <a:cubicBezTo>
                        <a:pt x="910" y="39"/>
                        <a:pt x="916" y="41"/>
                        <a:pt x="922" y="43"/>
                      </a:cubicBezTo>
                      <a:cubicBezTo>
                        <a:pt x="920" y="52"/>
                        <a:pt x="920" y="63"/>
                        <a:pt x="925" y="71"/>
                      </a:cubicBezTo>
                      <a:close/>
                      <a:moveTo>
                        <a:pt x="900" y="35"/>
                      </a:moveTo>
                      <a:cubicBezTo>
                        <a:pt x="899" y="46"/>
                        <a:pt x="898" y="60"/>
                        <a:pt x="901" y="71"/>
                      </a:cubicBezTo>
                      <a:cubicBezTo>
                        <a:pt x="897" y="71"/>
                        <a:pt x="894" y="71"/>
                        <a:pt x="890" y="71"/>
                      </a:cubicBezTo>
                      <a:cubicBezTo>
                        <a:pt x="889" y="57"/>
                        <a:pt x="886" y="44"/>
                        <a:pt x="886" y="30"/>
                      </a:cubicBezTo>
                      <a:cubicBezTo>
                        <a:pt x="890" y="32"/>
                        <a:pt x="895" y="34"/>
                        <a:pt x="900" y="35"/>
                      </a:cubicBezTo>
                      <a:close/>
                      <a:moveTo>
                        <a:pt x="869" y="69"/>
                      </a:moveTo>
                      <a:cubicBezTo>
                        <a:pt x="873" y="61"/>
                        <a:pt x="872" y="51"/>
                        <a:pt x="872" y="42"/>
                      </a:cubicBezTo>
                      <a:cubicBezTo>
                        <a:pt x="872" y="36"/>
                        <a:pt x="871" y="30"/>
                        <a:pt x="870" y="25"/>
                      </a:cubicBezTo>
                      <a:cubicBezTo>
                        <a:pt x="870" y="25"/>
                        <a:pt x="870" y="25"/>
                        <a:pt x="870" y="25"/>
                      </a:cubicBezTo>
                      <a:cubicBezTo>
                        <a:pt x="874" y="26"/>
                        <a:pt x="877" y="27"/>
                        <a:pt x="880" y="28"/>
                      </a:cubicBezTo>
                      <a:cubicBezTo>
                        <a:pt x="879" y="42"/>
                        <a:pt x="878" y="57"/>
                        <a:pt x="882" y="71"/>
                      </a:cubicBezTo>
                      <a:cubicBezTo>
                        <a:pt x="878" y="71"/>
                        <a:pt x="873" y="70"/>
                        <a:pt x="869" y="70"/>
                      </a:cubicBezTo>
                      <a:cubicBezTo>
                        <a:pt x="869" y="70"/>
                        <a:pt x="869" y="70"/>
                        <a:pt x="869" y="69"/>
                      </a:cubicBezTo>
                      <a:close/>
                      <a:moveTo>
                        <a:pt x="388" y="45"/>
                      </a:moveTo>
                      <a:cubicBezTo>
                        <a:pt x="392" y="43"/>
                        <a:pt x="397" y="42"/>
                        <a:pt x="402" y="40"/>
                      </a:cubicBezTo>
                      <a:cubicBezTo>
                        <a:pt x="401" y="45"/>
                        <a:pt x="400" y="51"/>
                        <a:pt x="399" y="56"/>
                      </a:cubicBezTo>
                      <a:cubicBezTo>
                        <a:pt x="398" y="62"/>
                        <a:pt x="397" y="68"/>
                        <a:pt x="397" y="73"/>
                      </a:cubicBezTo>
                      <a:cubicBezTo>
                        <a:pt x="395" y="73"/>
                        <a:pt x="392" y="74"/>
                        <a:pt x="389" y="74"/>
                      </a:cubicBezTo>
                      <a:cubicBezTo>
                        <a:pt x="387" y="64"/>
                        <a:pt x="386" y="55"/>
                        <a:pt x="388" y="45"/>
                      </a:cubicBezTo>
                      <a:close/>
                      <a:moveTo>
                        <a:pt x="382" y="47"/>
                      </a:moveTo>
                      <a:cubicBezTo>
                        <a:pt x="380" y="56"/>
                        <a:pt x="379" y="65"/>
                        <a:pt x="381" y="74"/>
                      </a:cubicBezTo>
                      <a:cubicBezTo>
                        <a:pt x="377" y="74"/>
                        <a:pt x="373" y="74"/>
                        <a:pt x="368" y="74"/>
                      </a:cubicBezTo>
                      <a:cubicBezTo>
                        <a:pt x="369" y="66"/>
                        <a:pt x="369" y="59"/>
                        <a:pt x="368" y="51"/>
                      </a:cubicBezTo>
                      <a:cubicBezTo>
                        <a:pt x="373" y="49"/>
                        <a:pt x="377" y="48"/>
                        <a:pt x="382" y="47"/>
                      </a:cubicBezTo>
                      <a:close/>
                      <a:moveTo>
                        <a:pt x="363" y="52"/>
                      </a:moveTo>
                      <a:cubicBezTo>
                        <a:pt x="363" y="60"/>
                        <a:pt x="362" y="67"/>
                        <a:pt x="361" y="74"/>
                      </a:cubicBezTo>
                      <a:cubicBezTo>
                        <a:pt x="357" y="75"/>
                        <a:pt x="353" y="75"/>
                        <a:pt x="349" y="75"/>
                      </a:cubicBezTo>
                      <a:cubicBezTo>
                        <a:pt x="350" y="73"/>
                        <a:pt x="349" y="72"/>
                        <a:pt x="349" y="70"/>
                      </a:cubicBezTo>
                      <a:cubicBezTo>
                        <a:pt x="349" y="66"/>
                        <a:pt x="349" y="61"/>
                        <a:pt x="348" y="57"/>
                      </a:cubicBezTo>
                      <a:cubicBezTo>
                        <a:pt x="353" y="55"/>
                        <a:pt x="358" y="54"/>
                        <a:pt x="363" y="52"/>
                      </a:cubicBezTo>
                      <a:close/>
                      <a:moveTo>
                        <a:pt x="325" y="71"/>
                      </a:moveTo>
                      <a:cubicBezTo>
                        <a:pt x="325" y="68"/>
                        <a:pt x="325" y="66"/>
                        <a:pt x="325" y="63"/>
                      </a:cubicBezTo>
                      <a:cubicBezTo>
                        <a:pt x="331" y="61"/>
                        <a:pt x="337" y="60"/>
                        <a:pt x="343" y="58"/>
                      </a:cubicBezTo>
                      <a:cubicBezTo>
                        <a:pt x="343" y="62"/>
                        <a:pt x="343" y="66"/>
                        <a:pt x="342" y="70"/>
                      </a:cubicBezTo>
                      <a:cubicBezTo>
                        <a:pt x="342" y="72"/>
                        <a:pt x="342" y="73"/>
                        <a:pt x="342" y="75"/>
                      </a:cubicBezTo>
                      <a:cubicBezTo>
                        <a:pt x="336" y="75"/>
                        <a:pt x="330" y="75"/>
                        <a:pt x="325" y="76"/>
                      </a:cubicBezTo>
                      <a:cubicBezTo>
                        <a:pt x="325" y="74"/>
                        <a:pt x="325" y="72"/>
                        <a:pt x="325" y="71"/>
                      </a:cubicBezTo>
                      <a:close/>
                      <a:moveTo>
                        <a:pt x="320" y="64"/>
                      </a:moveTo>
                      <a:cubicBezTo>
                        <a:pt x="320" y="66"/>
                        <a:pt x="319" y="68"/>
                        <a:pt x="319" y="70"/>
                      </a:cubicBezTo>
                      <a:cubicBezTo>
                        <a:pt x="319" y="72"/>
                        <a:pt x="318" y="74"/>
                        <a:pt x="318" y="76"/>
                      </a:cubicBezTo>
                      <a:cubicBezTo>
                        <a:pt x="313" y="76"/>
                        <a:pt x="309" y="76"/>
                        <a:pt x="304" y="76"/>
                      </a:cubicBezTo>
                      <a:cubicBezTo>
                        <a:pt x="303" y="74"/>
                        <a:pt x="302" y="71"/>
                        <a:pt x="302" y="69"/>
                      </a:cubicBezTo>
                      <a:cubicBezTo>
                        <a:pt x="308" y="67"/>
                        <a:pt x="314" y="66"/>
                        <a:pt x="320" y="64"/>
                      </a:cubicBezTo>
                      <a:close/>
                      <a:moveTo>
                        <a:pt x="298" y="70"/>
                      </a:moveTo>
                      <a:cubicBezTo>
                        <a:pt x="298" y="72"/>
                        <a:pt x="298" y="74"/>
                        <a:pt x="299" y="76"/>
                      </a:cubicBezTo>
                      <a:cubicBezTo>
                        <a:pt x="286" y="77"/>
                        <a:pt x="274" y="77"/>
                        <a:pt x="261" y="78"/>
                      </a:cubicBezTo>
                      <a:cubicBezTo>
                        <a:pt x="273" y="75"/>
                        <a:pt x="286" y="72"/>
                        <a:pt x="298" y="70"/>
                      </a:cubicBezTo>
                      <a:close/>
                      <a:moveTo>
                        <a:pt x="1049" y="289"/>
                      </a:moveTo>
                      <a:cubicBezTo>
                        <a:pt x="1047" y="288"/>
                        <a:pt x="1045" y="289"/>
                        <a:pt x="1042" y="289"/>
                      </a:cubicBezTo>
                      <a:cubicBezTo>
                        <a:pt x="1039" y="289"/>
                        <a:pt x="1037" y="289"/>
                        <a:pt x="1034" y="289"/>
                      </a:cubicBezTo>
                      <a:cubicBezTo>
                        <a:pt x="1031" y="290"/>
                        <a:pt x="1031" y="296"/>
                        <a:pt x="1034" y="297"/>
                      </a:cubicBezTo>
                      <a:cubicBezTo>
                        <a:pt x="1037" y="297"/>
                        <a:pt x="1039" y="297"/>
                        <a:pt x="1042" y="297"/>
                      </a:cubicBezTo>
                      <a:cubicBezTo>
                        <a:pt x="1044" y="297"/>
                        <a:pt x="1046" y="297"/>
                        <a:pt x="1048" y="297"/>
                      </a:cubicBezTo>
                      <a:cubicBezTo>
                        <a:pt x="1048" y="297"/>
                        <a:pt x="1048" y="297"/>
                        <a:pt x="1048" y="297"/>
                      </a:cubicBezTo>
                      <a:cubicBezTo>
                        <a:pt x="1044" y="311"/>
                        <a:pt x="1025" y="308"/>
                        <a:pt x="1015" y="308"/>
                      </a:cubicBezTo>
                      <a:cubicBezTo>
                        <a:pt x="930" y="311"/>
                        <a:pt x="846" y="313"/>
                        <a:pt x="762" y="315"/>
                      </a:cubicBezTo>
                      <a:cubicBezTo>
                        <a:pt x="593" y="319"/>
                        <a:pt x="424" y="321"/>
                        <a:pt x="255" y="323"/>
                      </a:cubicBezTo>
                      <a:cubicBezTo>
                        <a:pt x="244" y="323"/>
                        <a:pt x="233" y="323"/>
                        <a:pt x="222" y="323"/>
                      </a:cubicBezTo>
                      <a:cubicBezTo>
                        <a:pt x="217" y="323"/>
                        <a:pt x="212" y="324"/>
                        <a:pt x="207" y="323"/>
                      </a:cubicBezTo>
                      <a:cubicBezTo>
                        <a:pt x="198" y="321"/>
                        <a:pt x="194" y="316"/>
                        <a:pt x="192" y="310"/>
                      </a:cubicBezTo>
                      <a:cubicBezTo>
                        <a:pt x="192" y="310"/>
                        <a:pt x="193" y="310"/>
                        <a:pt x="193" y="310"/>
                      </a:cubicBezTo>
                      <a:cubicBezTo>
                        <a:pt x="195" y="310"/>
                        <a:pt x="198" y="310"/>
                        <a:pt x="200" y="310"/>
                      </a:cubicBezTo>
                      <a:cubicBezTo>
                        <a:pt x="204" y="311"/>
                        <a:pt x="209" y="311"/>
                        <a:pt x="213" y="310"/>
                      </a:cubicBezTo>
                      <a:cubicBezTo>
                        <a:pt x="217" y="309"/>
                        <a:pt x="217" y="303"/>
                        <a:pt x="213" y="302"/>
                      </a:cubicBezTo>
                      <a:cubicBezTo>
                        <a:pt x="209" y="301"/>
                        <a:pt x="204" y="302"/>
                        <a:pt x="200" y="302"/>
                      </a:cubicBezTo>
                      <a:cubicBezTo>
                        <a:pt x="197" y="302"/>
                        <a:pt x="193" y="302"/>
                        <a:pt x="191" y="304"/>
                      </a:cubicBezTo>
                      <a:cubicBezTo>
                        <a:pt x="190" y="303"/>
                        <a:pt x="190" y="301"/>
                        <a:pt x="190" y="299"/>
                      </a:cubicBezTo>
                      <a:cubicBezTo>
                        <a:pt x="189" y="278"/>
                        <a:pt x="192" y="257"/>
                        <a:pt x="192" y="236"/>
                      </a:cubicBezTo>
                      <a:cubicBezTo>
                        <a:pt x="194" y="195"/>
                        <a:pt x="195" y="154"/>
                        <a:pt x="196" y="112"/>
                      </a:cubicBezTo>
                      <a:cubicBezTo>
                        <a:pt x="196" y="113"/>
                        <a:pt x="197" y="113"/>
                        <a:pt x="198" y="113"/>
                      </a:cubicBezTo>
                      <a:cubicBezTo>
                        <a:pt x="202" y="113"/>
                        <a:pt x="207" y="113"/>
                        <a:pt x="211" y="113"/>
                      </a:cubicBezTo>
                      <a:cubicBezTo>
                        <a:pt x="215" y="113"/>
                        <a:pt x="219" y="113"/>
                        <a:pt x="223" y="111"/>
                      </a:cubicBezTo>
                      <a:cubicBezTo>
                        <a:pt x="225" y="110"/>
                        <a:pt x="225" y="107"/>
                        <a:pt x="223" y="106"/>
                      </a:cubicBezTo>
                      <a:cubicBezTo>
                        <a:pt x="219" y="103"/>
                        <a:pt x="215" y="104"/>
                        <a:pt x="211" y="104"/>
                      </a:cubicBezTo>
                      <a:cubicBezTo>
                        <a:pt x="207" y="104"/>
                        <a:pt x="202" y="104"/>
                        <a:pt x="197" y="104"/>
                      </a:cubicBezTo>
                      <a:cubicBezTo>
                        <a:pt x="197" y="104"/>
                        <a:pt x="196" y="104"/>
                        <a:pt x="196" y="104"/>
                      </a:cubicBezTo>
                      <a:cubicBezTo>
                        <a:pt x="196" y="100"/>
                        <a:pt x="196" y="97"/>
                        <a:pt x="196" y="93"/>
                      </a:cubicBezTo>
                      <a:cubicBezTo>
                        <a:pt x="196" y="92"/>
                        <a:pt x="196" y="91"/>
                        <a:pt x="196" y="91"/>
                      </a:cubicBezTo>
                      <a:cubicBezTo>
                        <a:pt x="475" y="80"/>
                        <a:pt x="754" y="78"/>
                        <a:pt x="1033" y="85"/>
                      </a:cubicBezTo>
                      <a:cubicBezTo>
                        <a:pt x="1034" y="86"/>
                        <a:pt x="1035" y="87"/>
                        <a:pt x="1036" y="88"/>
                      </a:cubicBezTo>
                      <a:cubicBezTo>
                        <a:pt x="1038" y="88"/>
                        <a:pt x="1039" y="90"/>
                        <a:pt x="1040" y="92"/>
                      </a:cubicBezTo>
                      <a:cubicBezTo>
                        <a:pt x="1039" y="92"/>
                        <a:pt x="1037" y="91"/>
                        <a:pt x="1035" y="90"/>
                      </a:cubicBezTo>
                      <a:cubicBezTo>
                        <a:pt x="1031" y="89"/>
                        <a:pt x="1028" y="93"/>
                        <a:pt x="1032" y="96"/>
                      </a:cubicBezTo>
                      <a:cubicBezTo>
                        <a:pt x="1035" y="98"/>
                        <a:pt x="1039" y="99"/>
                        <a:pt x="1043" y="99"/>
                      </a:cubicBezTo>
                      <a:cubicBezTo>
                        <a:pt x="1046" y="113"/>
                        <a:pt x="1044" y="135"/>
                        <a:pt x="1044" y="142"/>
                      </a:cubicBezTo>
                      <a:cubicBezTo>
                        <a:pt x="1045" y="164"/>
                        <a:pt x="1045" y="185"/>
                        <a:pt x="1046" y="207"/>
                      </a:cubicBezTo>
                      <a:cubicBezTo>
                        <a:pt x="1047" y="227"/>
                        <a:pt x="1047" y="247"/>
                        <a:pt x="1048" y="266"/>
                      </a:cubicBezTo>
                      <a:cubicBezTo>
                        <a:pt x="1048" y="272"/>
                        <a:pt x="1050" y="281"/>
                        <a:pt x="1049" y="289"/>
                      </a:cubicBezTo>
                      <a:close/>
                      <a:moveTo>
                        <a:pt x="928" y="45"/>
                      </a:moveTo>
                      <a:cubicBezTo>
                        <a:pt x="934" y="48"/>
                        <a:pt x="940" y="50"/>
                        <a:pt x="946" y="52"/>
                      </a:cubicBezTo>
                      <a:cubicBezTo>
                        <a:pt x="946" y="56"/>
                        <a:pt x="946" y="59"/>
                        <a:pt x="946" y="62"/>
                      </a:cubicBezTo>
                      <a:cubicBezTo>
                        <a:pt x="947" y="66"/>
                        <a:pt x="946" y="69"/>
                        <a:pt x="947" y="72"/>
                      </a:cubicBezTo>
                      <a:cubicBezTo>
                        <a:pt x="942" y="72"/>
                        <a:pt x="937" y="72"/>
                        <a:pt x="932" y="71"/>
                      </a:cubicBezTo>
                      <a:cubicBezTo>
                        <a:pt x="931" y="66"/>
                        <a:pt x="929" y="62"/>
                        <a:pt x="928" y="57"/>
                      </a:cubicBezTo>
                      <a:cubicBezTo>
                        <a:pt x="927" y="53"/>
                        <a:pt x="927" y="49"/>
                        <a:pt x="928" y="45"/>
                      </a:cubicBezTo>
                      <a:close/>
                      <a:moveTo>
                        <a:pt x="952" y="62"/>
                      </a:moveTo>
                      <a:cubicBezTo>
                        <a:pt x="952" y="59"/>
                        <a:pt x="952" y="57"/>
                        <a:pt x="951" y="54"/>
                      </a:cubicBezTo>
                      <a:cubicBezTo>
                        <a:pt x="957" y="56"/>
                        <a:pt x="962" y="58"/>
                        <a:pt x="967" y="60"/>
                      </a:cubicBezTo>
                      <a:cubicBezTo>
                        <a:pt x="968" y="62"/>
                        <a:pt x="968" y="64"/>
                        <a:pt x="968" y="67"/>
                      </a:cubicBezTo>
                      <a:cubicBezTo>
                        <a:pt x="968" y="68"/>
                        <a:pt x="968" y="70"/>
                        <a:pt x="968" y="72"/>
                      </a:cubicBezTo>
                      <a:cubicBezTo>
                        <a:pt x="963" y="72"/>
                        <a:pt x="958" y="72"/>
                        <a:pt x="953" y="72"/>
                      </a:cubicBezTo>
                      <a:cubicBezTo>
                        <a:pt x="954" y="68"/>
                        <a:pt x="953" y="65"/>
                        <a:pt x="952" y="62"/>
                      </a:cubicBezTo>
                      <a:close/>
                      <a:moveTo>
                        <a:pt x="974" y="62"/>
                      </a:moveTo>
                      <a:cubicBezTo>
                        <a:pt x="984" y="66"/>
                        <a:pt x="994" y="69"/>
                        <a:pt x="1004" y="73"/>
                      </a:cubicBezTo>
                      <a:cubicBezTo>
                        <a:pt x="994" y="73"/>
                        <a:pt x="984" y="72"/>
                        <a:pt x="975" y="72"/>
                      </a:cubicBezTo>
                      <a:cubicBezTo>
                        <a:pt x="975" y="69"/>
                        <a:pt x="975" y="66"/>
                        <a:pt x="974" y="62"/>
                      </a:cubicBezTo>
                      <a:close/>
                      <a:moveTo>
                        <a:pt x="1239" y="203"/>
                      </a:moveTo>
                      <a:cubicBezTo>
                        <a:pt x="1218" y="205"/>
                        <a:pt x="1197" y="207"/>
                        <a:pt x="1176" y="209"/>
                      </a:cubicBezTo>
                      <a:cubicBezTo>
                        <a:pt x="1156" y="211"/>
                        <a:pt x="1135" y="213"/>
                        <a:pt x="1114" y="216"/>
                      </a:cubicBezTo>
                      <a:cubicBezTo>
                        <a:pt x="1098" y="218"/>
                        <a:pt x="1080" y="219"/>
                        <a:pt x="1064" y="225"/>
                      </a:cubicBezTo>
                      <a:cubicBezTo>
                        <a:pt x="1062" y="225"/>
                        <a:pt x="1061" y="225"/>
                        <a:pt x="1059" y="225"/>
                      </a:cubicBezTo>
                      <a:cubicBezTo>
                        <a:pt x="1059" y="220"/>
                        <a:pt x="1059" y="215"/>
                        <a:pt x="1059" y="210"/>
                      </a:cubicBezTo>
                      <a:cubicBezTo>
                        <a:pt x="1062" y="212"/>
                        <a:pt x="1065" y="213"/>
                        <a:pt x="1069" y="214"/>
                      </a:cubicBezTo>
                      <a:cubicBezTo>
                        <a:pt x="1073" y="214"/>
                        <a:pt x="1078" y="215"/>
                        <a:pt x="1081" y="212"/>
                      </a:cubicBezTo>
                      <a:cubicBezTo>
                        <a:pt x="1082" y="211"/>
                        <a:pt x="1082" y="210"/>
                        <a:pt x="1081" y="209"/>
                      </a:cubicBezTo>
                      <a:cubicBezTo>
                        <a:pt x="1078" y="206"/>
                        <a:pt x="1075" y="207"/>
                        <a:pt x="1071" y="206"/>
                      </a:cubicBezTo>
                      <a:cubicBezTo>
                        <a:pt x="1067" y="206"/>
                        <a:pt x="1062" y="205"/>
                        <a:pt x="1058" y="204"/>
                      </a:cubicBezTo>
                      <a:cubicBezTo>
                        <a:pt x="1058" y="199"/>
                        <a:pt x="1058" y="193"/>
                        <a:pt x="1058" y="188"/>
                      </a:cubicBezTo>
                      <a:cubicBezTo>
                        <a:pt x="1057" y="161"/>
                        <a:pt x="1056" y="135"/>
                        <a:pt x="1055" y="109"/>
                      </a:cubicBezTo>
                      <a:cubicBezTo>
                        <a:pt x="1055" y="97"/>
                        <a:pt x="1054" y="84"/>
                        <a:pt x="1044" y="78"/>
                      </a:cubicBezTo>
                      <a:cubicBezTo>
                        <a:pt x="1043" y="76"/>
                        <a:pt x="1042" y="75"/>
                        <a:pt x="1040" y="74"/>
                      </a:cubicBezTo>
                      <a:cubicBezTo>
                        <a:pt x="1012" y="64"/>
                        <a:pt x="983" y="53"/>
                        <a:pt x="955" y="43"/>
                      </a:cubicBezTo>
                      <a:cubicBezTo>
                        <a:pt x="957" y="43"/>
                        <a:pt x="959" y="43"/>
                        <a:pt x="962" y="44"/>
                      </a:cubicBezTo>
                      <a:cubicBezTo>
                        <a:pt x="965" y="44"/>
                        <a:pt x="969" y="46"/>
                        <a:pt x="972" y="44"/>
                      </a:cubicBezTo>
                      <a:cubicBezTo>
                        <a:pt x="974" y="44"/>
                        <a:pt x="974" y="42"/>
                        <a:pt x="973" y="40"/>
                      </a:cubicBezTo>
                      <a:cubicBezTo>
                        <a:pt x="972" y="36"/>
                        <a:pt x="966" y="36"/>
                        <a:pt x="962" y="35"/>
                      </a:cubicBezTo>
                      <a:cubicBezTo>
                        <a:pt x="957" y="35"/>
                        <a:pt x="953" y="36"/>
                        <a:pt x="949" y="39"/>
                      </a:cubicBezTo>
                      <a:cubicBezTo>
                        <a:pt x="949" y="40"/>
                        <a:pt x="949" y="40"/>
                        <a:pt x="949" y="41"/>
                      </a:cubicBezTo>
                      <a:cubicBezTo>
                        <a:pt x="937" y="37"/>
                        <a:pt x="926" y="32"/>
                        <a:pt x="914" y="28"/>
                      </a:cubicBezTo>
                      <a:cubicBezTo>
                        <a:pt x="1038" y="37"/>
                        <a:pt x="1162" y="32"/>
                        <a:pt x="1285" y="14"/>
                      </a:cubicBezTo>
                      <a:cubicBezTo>
                        <a:pt x="1273" y="33"/>
                        <a:pt x="1261" y="52"/>
                        <a:pt x="1249" y="71"/>
                      </a:cubicBezTo>
                      <a:cubicBezTo>
                        <a:pt x="1244" y="80"/>
                        <a:pt x="1238" y="89"/>
                        <a:pt x="1232" y="99"/>
                      </a:cubicBezTo>
                      <a:cubicBezTo>
                        <a:pt x="1228" y="105"/>
                        <a:pt x="1222" y="111"/>
                        <a:pt x="1222" y="119"/>
                      </a:cubicBezTo>
                      <a:cubicBezTo>
                        <a:pt x="1221" y="132"/>
                        <a:pt x="1240" y="145"/>
                        <a:pt x="1248" y="153"/>
                      </a:cubicBezTo>
                      <a:cubicBezTo>
                        <a:pt x="1257" y="164"/>
                        <a:pt x="1267" y="174"/>
                        <a:pt x="1276" y="184"/>
                      </a:cubicBezTo>
                      <a:cubicBezTo>
                        <a:pt x="1274" y="184"/>
                        <a:pt x="1272" y="185"/>
                        <a:pt x="1269" y="185"/>
                      </a:cubicBezTo>
                      <a:cubicBezTo>
                        <a:pt x="1266" y="186"/>
                        <a:pt x="1262" y="186"/>
                        <a:pt x="1258" y="186"/>
                      </a:cubicBezTo>
                      <a:cubicBezTo>
                        <a:pt x="1255" y="186"/>
                        <a:pt x="1255" y="190"/>
                        <a:pt x="1257" y="191"/>
                      </a:cubicBezTo>
                      <a:cubicBezTo>
                        <a:pt x="1261" y="192"/>
                        <a:pt x="1265" y="192"/>
                        <a:pt x="1270" y="192"/>
                      </a:cubicBezTo>
                      <a:cubicBezTo>
                        <a:pt x="1273" y="192"/>
                        <a:pt x="1278" y="192"/>
                        <a:pt x="1280" y="189"/>
                      </a:cubicBezTo>
                      <a:cubicBezTo>
                        <a:pt x="1281" y="189"/>
                        <a:pt x="1281" y="189"/>
                        <a:pt x="1281" y="189"/>
                      </a:cubicBezTo>
                      <a:cubicBezTo>
                        <a:pt x="1284" y="192"/>
                        <a:pt x="1288" y="196"/>
                        <a:pt x="1292" y="199"/>
                      </a:cubicBezTo>
                      <a:cubicBezTo>
                        <a:pt x="1274" y="198"/>
                        <a:pt x="1256" y="201"/>
                        <a:pt x="1239" y="20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chenying0907 93"/>
                <p:cNvSpPr>
                  <a:spLocks/>
                </p:cNvSpPr>
                <p:nvPr/>
              </p:nvSpPr>
              <p:spPr bwMode="auto">
                <a:xfrm>
                  <a:off x="4583754" y="3442044"/>
                  <a:ext cx="84343" cy="38883"/>
                </a:xfrm>
                <a:custGeom>
                  <a:avLst/>
                  <a:gdLst>
                    <a:gd name="T0" fmla="*/ 21 w 27"/>
                    <a:gd name="T1" fmla="*/ 1 h 11"/>
                    <a:gd name="T2" fmla="*/ 3 w 27"/>
                    <a:gd name="T3" fmla="*/ 0 h 11"/>
                    <a:gd name="T4" fmla="*/ 2 w 27"/>
                    <a:gd name="T5" fmla="*/ 5 h 11"/>
                    <a:gd name="T6" fmla="*/ 20 w 27"/>
                    <a:gd name="T7" fmla="*/ 9 h 11"/>
                    <a:gd name="T8" fmla="*/ 21 w 27"/>
                    <a:gd name="T9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21" y="1"/>
                      </a:moveTo>
                      <a:cubicBezTo>
                        <a:pt x="15" y="0"/>
                        <a:pt x="9" y="0"/>
                        <a:pt x="3" y="0"/>
                      </a:cubicBezTo>
                      <a:cubicBezTo>
                        <a:pt x="0" y="0"/>
                        <a:pt x="0" y="4"/>
                        <a:pt x="2" y="5"/>
                      </a:cubicBezTo>
                      <a:cubicBezTo>
                        <a:pt x="8" y="6"/>
                        <a:pt x="14" y="8"/>
                        <a:pt x="20" y="9"/>
                      </a:cubicBezTo>
                      <a:cubicBezTo>
                        <a:pt x="26" y="11"/>
                        <a:pt x="27" y="1"/>
                        <a:pt x="21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chenying0907 94"/>
                <p:cNvSpPr>
                  <a:spLocks/>
                </p:cNvSpPr>
                <p:nvPr/>
              </p:nvSpPr>
              <p:spPr bwMode="auto">
                <a:xfrm>
                  <a:off x="4712611" y="3439451"/>
                  <a:ext cx="117143" cy="33698"/>
                </a:xfrm>
                <a:custGeom>
                  <a:avLst/>
                  <a:gdLst>
                    <a:gd name="T0" fmla="*/ 32 w 37"/>
                    <a:gd name="T1" fmla="*/ 2 h 10"/>
                    <a:gd name="T2" fmla="*/ 4 w 37"/>
                    <a:gd name="T3" fmla="*/ 0 h 10"/>
                    <a:gd name="T4" fmla="*/ 4 w 37"/>
                    <a:gd name="T5" fmla="*/ 6 h 10"/>
                    <a:gd name="T6" fmla="*/ 31 w 37"/>
                    <a:gd name="T7" fmla="*/ 10 h 10"/>
                    <a:gd name="T8" fmla="*/ 32 w 37"/>
                    <a:gd name="T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0">
                      <a:moveTo>
                        <a:pt x="32" y="2"/>
                      </a:moveTo>
                      <a:cubicBezTo>
                        <a:pt x="23" y="0"/>
                        <a:pt x="14" y="0"/>
                        <a:pt x="4" y="0"/>
                      </a:cubicBezTo>
                      <a:cubicBezTo>
                        <a:pt x="1" y="0"/>
                        <a:pt x="0" y="5"/>
                        <a:pt x="4" y="6"/>
                      </a:cubicBezTo>
                      <a:cubicBezTo>
                        <a:pt x="13" y="8"/>
                        <a:pt x="22" y="10"/>
                        <a:pt x="31" y="10"/>
                      </a:cubicBezTo>
                      <a:cubicBezTo>
                        <a:pt x="36" y="10"/>
                        <a:pt x="37" y="2"/>
                        <a:pt x="32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chenying0907 95"/>
                <p:cNvSpPr>
                  <a:spLocks/>
                </p:cNvSpPr>
                <p:nvPr/>
              </p:nvSpPr>
              <p:spPr bwMode="auto">
                <a:xfrm>
                  <a:off x="4888327" y="3439451"/>
                  <a:ext cx="96058" cy="38883"/>
                </a:xfrm>
                <a:custGeom>
                  <a:avLst/>
                  <a:gdLst>
                    <a:gd name="T0" fmla="*/ 28 w 30"/>
                    <a:gd name="T1" fmla="*/ 3 h 11"/>
                    <a:gd name="T2" fmla="*/ 17 w 30"/>
                    <a:gd name="T3" fmla="*/ 1 h 11"/>
                    <a:gd name="T4" fmla="*/ 4 w 30"/>
                    <a:gd name="T5" fmla="*/ 3 h 11"/>
                    <a:gd name="T6" fmla="*/ 4 w 30"/>
                    <a:gd name="T7" fmla="*/ 9 h 11"/>
                    <a:gd name="T8" fmla="*/ 17 w 30"/>
                    <a:gd name="T9" fmla="*/ 10 h 11"/>
                    <a:gd name="T10" fmla="*/ 28 w 30"/>
                    <a:gd name="T11" fmla="*/ 9 h 11"/>
                    <a:gd name="T12" fmla="*/ 28 w 30"/>
                    <a:gd name="T13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1">
                      <a:moveTo>
                        <a:pt x="28" y="3"/>
                      </a:moveTo>
                      <a:cubicBezTo>
                        <a:pt x="25" y="0"/>
                        <a:pt x="21" y="1"/>
                        <a:pt x="17" y="1"/>
                      </a:cubicBezTo>
                      <a:cubicBezTo>
                        <a:pt x="13" y="2"/>
                        <a:pt x="8" y="2"/>
                        <a:pt x="4" y="3"/>
                      </a:cubicBezTo>
                      <a:cubicBezTo>
                        <a:pt x="0" y="3"/>
                        <a:pt x="0" y="8"/>
                        <a:pt x="4" y="9"/>
                      </a:cubicBezTo>
                      <a:cubicBezTo>
                        <a:pt x="8" y="9"/>
                        <a:pt x="13" y="10"/>
                        <a:pt x="17" y="10"/>
                      </a:cubicBezTo>
                      <a:cubicBezTo>
                        <a:pt x="21" y="11"/>
                        <a:pt x="25" y="11"/>
                        <a:pt x="28" y="9"/>
                      </a:cubicBezTo>
                      <a:cubicBezTo>
                        <a:pt x="30" y="7"/>
                        <a:pt x="30" y="4"/>
                        <a:pt x="28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chenying0907 96"/>
                <p:cNvSpPr>
                  <a:spLocks/>
                </p:cNvSpPr>
                <p:nvPr/>
              </p:nvSpPr>
              <p:spPr bwMode="auto">
                <a:xfrm>
                  <a:off x="5169471" y="3734953"/>
                  <a:ext cx="124173" cy="49251"/>
                </a:xfrm>
                <a:custGeom>
                  <a:avLst/>
                  <a:gdLst>
                    <a:gd name="T0" fmla="*/ 36 w 39"/>
                    <a:gd name="T1" fmla="*/ 2 h 14"/>
                    <a:gd name="T2" fmla="*/ 22 w 39"/>
                    <a:gd name="T3" fmla="*/ 1 h 14"/>
                    <a:gd name="T4" fmla="*/ 6 w 39"/>
                    <a:gd name="T5" fmla="*/ 2 h 14"/>
                    <a:gd name="T6" fmla="*/ 5 w 39"/>
                    <a:gd name="T7" fmla="*/ 11 h 14"/>
                    <a:gd name="T8" fmla="*/ 37 w 39"/>
                    <a:gd name="T9" fmla="*/ 7 h 14"/>
                    <a:gd name="T10" fmla="*/ 36 w 39"/>
                    <a:gd name="T1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14">
                      <a:moveTo>
                        <a:pt x="36" y="2"/>
                      </a:moveTo>
                      <a:cubicBezTo>
                        <a:pt x="31" y="0"/>
                        <a:pt x="27" y="1"/>
                        <a:pt x="22" y="1"/>
                      </a:cubicBezTo>
                      <a:cubicBezTo>
                        <a:pt x="17" y="2"/>
                        <a:pt x="11" y="2"/>
                        <a:pt x="6" y="2"/>
                      </a:cubicBezTo>
                      <a:cubicBezTo>
                        <a:pt x="2" y="2"/>
                        <a:pt x="0" y="10"/>
                        <a:pt x="5" y="11"/>
                      </a:cubicBezTo>
                      <a:cubicBezTo>
                        <a:pt x="15" y="12"/>
                        <a:pt x="28" y="14"/>
                        <a:pt x="37" y="7"/>
                      </a:cubicBezTo>
                      <a:cubicBezTo>
                        <a:pt x="39" y="5"/>
                        <a:pt x="38" y="3"/>
                        <a:pt x="36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chenying0907 97"/>
                <p:cNvSpPr>
                  <a:spLocks/>
                </p:cNvSpPr>
                <p:nvPr/>
              </p:nvSpPr>
              <p:spPr bwMode="auto">
                <a:xfrm>
                  <a:off x="5373299" y="3721993"/>
                  <a:ext cx="119487" cy="49251"/>
                </a:xfrm>
                <a:custGeom>
                  <a:avLst/>
                  <a:gdLst>
                    <a:gd name="T0" fmla="*/ 34 w 38"/>
                    <a:gd name="T1" fmla="*/ 3 h 14"/>
                    <a:gd name="T2" fmla="*/ 4 w 38"/>
                    <a:gd name="T3" fmla="*/ 4 h 14"/>
                    <a:gd name="T4" fmla="*/ 4 w 38"/>
                    <a:gd name="T5" fmla="*/ 11 h 14"/>
                    <a:gd name="T6" fmla="*/ 34 w 38"/>
                    <a:gd name="T7" fmla="*/ 11 h 14"/>
                    <a:gd name="T8" fmla="*/ 34 w 38"/>
                    <a:gd name="T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4">
                      <a:moveTo>
                        <a:pt x="34" y="3"/>
                      </a:moveTo>
                      <a:cubicBezTo>
                        <a:pt x="26" y="0"/>
                        <a:pt x="14" y="3"/>
                        <a:pt x="4" y="4"/>
                      </a:cubicBezTo>
                      <a:cubicBezTo>
                        <a:pt x="0" y="4"/>
                        <a:pt x="0" y="10"/>
                        <a:pt x="4" y="11"/>
                      </a:cubicBezTo>
                      <a:cubicBezTo>
                        <a:pt x="14" y="11"/>
                        <a:pt x="26" y="14"/>
                        <a:pt x="34" y="11"/>
                      </a:cubicBezTo>
                      <a:cubicBezTo>
                        <a:pt x="38" y="10"/>
                        <a:pt x="38" y="5"/>
                        <a:pt x="34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chenying0907 98"/>
                <p:cNvSpPr>
                  <a:spLocks/>
                </p:cNvSpPr>
                <p:nvPr/>
              </p:nvSpPr>
              <p:spPr bwMode="auto">
                <a:xfrm>
                  <a:off x="5567758" y="3724584"/>
                  <a:ext cx="107772" cy="38883"/>
                </a:xfrm>
                <a:custGeom>
                  <a:avLst/>
                  <a:gdLst>
                    <a:gd name="T0" fmla="*/ 30 w 34"/>
                    <a:gd name="T1" fmla="*/ 1 h 11"/>
                    <a:gd name="T2" fmla="*/ 16 w 34"/>
                    <a:gd name="T3" fmla="*/ 2 h 11"/>
                    <a:gd name="T4" fmla="*/ 2 w 34"/>
                    <a:gd name="T5" fmla="*/ 4 h 11"/>
                    <a:gd name="T6" fmla="*/ 1 w 34"/>
                    <a:gd name="T7" fmla="*/ 8 h 11"/>
                    <a:gd name="T8" fmla="*/ 17 w 34"/>
                    <a:gd name="T9" fmla="*/ 11 h 11"/>
                    <a:gd name="T10" fmla="*/ 32 w 34"/>
                    <a:gd name="T11" fmla="*/ 7 h 11"/>
                    <a:gd name="T12" fmla="*/ 30 w 34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30" y="1"/>
                      </a:moveTo>
                      <a:cubicBezTo>
                        <a:pt x="26" y="0"/>
                        <a:pt x="21" y="2"/>
                        <a:pt x="16" y="2"/>
                      </a:cubicBezTo>
                      <a:cubicBezTo>
                        <a:pt x="11" y="2"/>
                        <a:pt x="6" y="2"/>
                        <a:pt x="2" y="4"/>
                      </a:cubicBezTo>
                      <a:cubicBezTo>
                        <a:pt x="0" y="5"/>
                        <a:pt x="0" y="7"/>
                        <a:pt x="1" y="8"/>
                      </a:cubicBezTo>
                      <a:cubicBezTo>
                        <a:pt x="6" y="11"/>
                        <a:pt x="12" y="11"/>
                        <a:pt x="17" y="11"/>
                      </a:cubicBezTo>
                      <a:cubicBezTo>
                        <a:pt x="22" y="11"/>
                        <a:pt x="28" y="11"/>
                        <a:pt x="32" y="7"/>
                      </a:cubicBezTo>
                      <a:cubicBezTo>
                        <a:pt x="34" y="5"/>
                        <a:pt x="33" y="2"/>
                        <a:pt x="30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chenying0907 99"/>
                <p:cNvSpPr>
                  <a:spLocks/>
                </p:cNvSpPr>
                <p:nvPr/>
              </p:nvSpPr>
              <p:spPr bwMode="auto">
                <a:xfrm>
                  <a:off x="5720043" y="3729769"/>
                  <a:ext cx="107772" cy="33698"/>
                </a:xfrm>
                <a:custGeom>
                  <a:avLst/>
                  <a:gdLst>
                    <a:gd name="T0" fmla="*/ 28 w 34"/>
                    <a:gd name="T1" fmla="*/ 0 h 10"/>
                    <a:gd name="T2" fmla="*/ 3 w 34"/>
                    <a:gd name="T3" fmla="*/ 3 h 10"/>
                    <a:gd name="T4" fmla="*/ 3 w 34"/>
                    <a:gd name="T5" fmla="*/ 8 h 10"/>
                    <a:gd name="T6" fmla="*/ 28 w 34"/>
                    <a:gd name="T7" fmla="*/ 10 h 10"/>
                    <a:gd name="T8" fmla="*/ 28 w 3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0">
                      <a:moveTo>
                        <a:pt x="28" y="0"/>
                      </a:moveTo>
                      <a:cubicBezTo>
                        <a:pt x="20" y="0"/>
                        <a:pt x="12" y="2"/>
                        <a:pt x="3" y="3"/>
                      </a:cubicBezTo>
                      <a:cubicBezTo>
                        <a:pt x="0" y="3"/>
                        <a:pt x="0" y="7"/>
                        <a:pt x="3" y="8"/>
                      </a:cubicBezTo>
                      <a:cubicBezTo>
                        <a:pt x="12" y="9"/>
                        <a:pt x="20" y="10"/>
                        <a:pt x="28" y="10"/>
                      </a:cubicBezTo>
                      <a:cubicBezTo>
                        <a:pt x="34" y="10"/>
                        <a:pt x="34" y="1"/>
                        <a:pt x="28" y="0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chenying0907 100"/>
                <p:cNvSpPr>
                  <a:spLocks/>
                </p:cNvSpPr>
                <p:nvPr/>
              </p:nvSpPr>
              <p:spPr bwMode="auto">
                <a:xfrm>
                  <a:off x="5893415" y="3719400"/>
                  <a:ext cx="110115" cy="44067"/>
                </a:xfrm>
                <a:custGeom>
                  <a:avLst/>
                  <a:gdLst>
                    <a:gd name="T0" fmla="*/ 32 w 35"/>
                    <a:gd name="T1" fmla="*/ 1 h 13"/>
                    <a:gd name="T2" fmla="*/ 19 w 35"/>
                    <a:gd name="T3" fmla="*/ 2 h 13"/>
                    <a:gd name="T4" fmla="*/ 4 w 35"/>
                    <a:gd name="T5" fmla="*/ 3 h 13"/>
                    <a:gd name="T6" fmla="*/ 3 w 35"/>
                    <a:gd name="T7" fmla="*/ 8 h 13"/>
                    <a:gd name="T8" fmla="*/ 33 w 35"/>
                    <a:gd name="T9" fmla="*/ 7 h 13"/>
                    <a:gd name="T10" fmla="*/ 32 w 35"/>
                    <a:gd name="T1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13">
                      <a:moveTo>
                        <a:pt x="32" y="1"/>
                      </a:moveTo>
                      <a:cubicBezTo>
                        <a:pt x="28" y="0"/>
                        <a:pt x="23" y="2"/>
                        <a:pt x="19" y="2"/>
                      </a:cubicBezTo>
                      <a:cubicBezTo>
                        <a:pt x="14" y="3"/>
                        <a:pt x="9" y="3"/>
                        <a:pt x="4" y="3"/>
                      </a:cubicBezTo>
                      <a:cubicBezTo>
                        <a:pt x="1" y="3"/>
                        <a:pt x="0" y="8"/>
                        <a:pt x="3" y="8"/>
                      </a:cubicBezTo>
                      <a:cubicBezTo>
                        <a:pt x="12" y="10"/>
                        <a:pt x="26" y="13"/>
                        <a:pt x="33" y="7"/>
                      </a:cubicBezTo>
                      <a:cubicBezTo>
                        <a:pt x="35" y="5"/>
                        <a:pt x="34" y="2"/>
                        <a:pt x="32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chenying0907 101"/>
                <p:cNvSpPr>
                  <a:spLocks/>
                </p:cNvSpPr>
                <p:nvPr/>
              </p:nvSpPr>
              <p:spPr bwMode="auto">
                <a:xfrm>
                  <a:off x="6073817" y="3721993"/>
                  <a:ext cx="121829" cy="51843"/>
                </a:xfrm>
                <a:custGeom>
                  <a:avLst/>
                  <a:gdLst>
                    <a:gd name="T0" fmla="*/ 32 w 39"/>
                    <a:gd name="T1" fmla="*/ 0 h 15"/>
                    <a:gd name="T2" fmla="*/ 5 w 39"/>
                    <a:gd name="T3" fmla="*/ 2 h 15"/>
                    <a:gd name="T4" fmla="*/ 3 w 39"/>
                    <a:gd name="T5" fmla="*/ 7 h 15"/>
                    <a:gd name="T6" fmla="*/ 35 w 39"/>
                    <a:gd name="T7" fmla="*/ 7 h 15"/>
                    <a:gd name="T8" fmla="*/ 32 w 3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15">
                      <a:moveTo>
                        <a:pt x="32" y="0"/>
                      </a:moveTo>
                      <a:cubicBezTo>
                        <a:pt x="23" y="2"/>
                        <a:pt x="14" y="4"/>
                        <a:pt x="5" y="2"/>
                      </a:cubicBezTo>
                      <a:cubicBezTo>
                        <a:pt x="2" y="1"/>
                        <a:pt x="0" y="5"/>
                        <a:pt x="3" y="7"/>
                      </a:cubicBezTo>
                      <a:cubicBezTo>
                        <a:pt x="13" y="12"/>
                        <a:pt x="26" y="15"/>
                        <a:pt x="35" y="7"/>
                      </a:cubicBezTo>
                      <a:cubicBezTo>
                        <a:pt x="39" y="5"/>
                        <a:pt x="37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chenying0907 102"/>
                <p:cNvSpPr>
                  <a:spLocks/>
                </p:cNvSpPr>
                <p:nvPr/>
              </p:nvSpPr>
              <p:spPr bwMode="auto">
                <a:xfrm>
                  <a:off x="6261246" y="3711625"/>
                  <a:ext cx="126515" cy="44067"/>
                </a:xfrm>
                <a:custGeom>
                  <a:avLst/>
                  <a:gdLst>
                    <a:gd name="T0" fmla="*/ 34 w 40"/>
                    <a:gd name="T1" fmla="*/ 1 h 13"/>
                    <a:gd name="T2" fmla="*/ 19 w 40"/>
                    <a:gd name="T3" fmla="*/ 1 h 13"/>
                    <a:gd name="T4" fmla="*/ 5 w 40"/>
                    <a:gd name="T5" fmla="*/ 1 h 13"/>
                    <a:gd name="T6" fmla="*/ 4 w 40"/>
                    <a:gd name="T7" fmla="*/ 7 h 13"/>
                    <a:gd name="T8" fmla="*/ 35 w 40"/>
                    <a:gd name="T9" fmla="*/ 10 h 13"/>
                    <a:gd name="T10" fmla="*/ 34 w 40"/>
                    <a:gd name="T1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" h="13">
                      <a:moveTo>
                        <a:pt x="34" y="1"/>
                      </a:moveTo>
                      <a:cubicBezTo>
                        <a:pt x="29" y="1"/>
                        <a:pt x="24" y="1"/>
                        <a:pt x="19" y="1"/>
                      </a:cubicBezTo>
                      <a:cubicBezTo>
                        <a:pt x="14" y="1"/>
                        <a:pt x="10" y="1"/>
                        <a:pt x="5" y="1"/>
                      </a:cubicBezTo>
                      <a:cubicBezTo>
                        <a:pt x="1" y="0"/>
                        <a:pt x="0" y="6"/>
                        <a:pt x="4" y="7"/>
                      </a:cubicBezTo>
                      <a:cubicBezTo>
                        <a:pt x="13" y="10"/>
                        <a:pt x="26" y="13"/>
                        <a:pt x="35" y="10"/>
                      </a:cubicBezTo>
                      <a:cubicBezTo>
                        <a:pt x="40" y="8"/>
                        <a:pt x="39" y="2"/>
                        <a:pt x="34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chenying0907 103"/>
                <p:cNvSpPr>
                  <a:spLocks/>
                </p:cNvSpPr>
                <p:nvPr/>
              </p:nvSpPr>
              <p:spPr bwMode="auto">
                <a:xfrm>
                  <a:off x="6448675" y="3706440"/>
                  <a:ext cx="126515" cy="46658"/>
                </a:xfrm>
                <a:custGeom>
                  <a:avLst/>
                  <a:gdLst>
                    <a:gd name="T0" fmla="*/ 36 w 40"/>
                    <a:gd name="T1" fmla="*/ 3 h 13"/>
                    <a:gd name="T2" fmla="*/ 4 w 40"/>
                    <a:gd name="T3" fmla="*/ 4 h 13"/>
                    <a:gd name="T4" fmla="*/ 4 w 40"/>
                    <a:gd name="T5" fmla="*/ 10 h 13"/>
                    <a:gd name="T6" fmla="*/ 36 w 40"/>
                    <a:gd name="T7" fmla="*/ 11 h 13"/>
                    <a:gd name="T8" fmla="*/ 36 w 40"/>
                    <a:gd name="T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13">
                      <a:moveTo>
                        <a:pt x="36" y="3"/>
                      </a:moveTo>
                      <a:cubicBezTo>
                        <a:pt x="26" y="0"/>
                        <a:pt x="14" y="2"/>
                        <a:pt x="4" y="4"/>
                      </a:cubicBezTo>
                      <a:cubicBezTo>
                        <a:pt x="0" y="4"/>
                        <a:pt x="0" y="9"/>
                        <a:pt x="4" y="10"/>
                      </a:cubicBezTo>
                      <a:cubicBezTo>
                        <a:pt x="14" y="11"/>
                        <a:pt x="26" y="13"/>
                        <a:pt x="36" y="11"/>
                      </a:cubicBezTo>
                      <a:cubicBezTo>
                        <a:pt x="40" y="10"/>
                        <a:pt x="40" y="4"/>
                        <a:pt x="36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chenying0907 104"/>
                <p:cNvSpPr>
                  <a:spLocks/>
                </p:cNvSpPr>
                <p:nvPr/>
              </p:nvSpPr>
              <p:spPr bwMode="auto">
                <a:xfrm>
                  <a:off x="6643132" y="3711625"/>
                  <a:ext cx="121829" cy="38883"/>
                </a:xfrm>
                <a:custGeom>
                  <a:avLst/>
                  <a:gdLst>
                    <a:gd name="T0" fmla="*/ 34 w 38"/>
                    <a:gd name="T1" fmla="*/ 2 h 11"/>
                    <a:gd name="T2" fmla="*/ 20 w 38"/>
                    <a:gd name="T3" fmla="*/ 1 h 11"/>
                    <a:gd name="T4" fmla="*/ 4 w 38"/>
                    <a:gd name="T5" fmla="*/ 2 h 11"/>
                    <a:gd name="T6" fmla="*/ 4 w 38"/>
                    <a:gd name="T7" fmla="*/ 9 h 11"/>
                    <a:gd name="T8" fmla="*/ 20 w 38"/>
                    <a:gd name="T9" fmla="*/ 10 h 11"/>
                    <a:gd name="T10" fmla="*/ 34 w 38"/>
                    <a:gd name="T11" fmla="*/ 10 h 11"/>
                    <a:gd name="T12" fmla="*/ 34 w 38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1">
                      <a:moveTo>
                        <a:pt x="34" y="2"/>
                      </a:moveTo>
                      <a:cubicBezTo>
                        <a:pt x="30" y="0"/>
                        <a:pt x="24" y="1"/>
                        <a:pt x="20" y="1"/>
                      </a:cubicBezTo>
                      <a:cubicBezTo>
                        <a:pt x="15" y="2"/>
                        <a:pt x="9" y="2"/>
                        <a:pt x="4" y="2"/>
                      </a:cubicBezTo>
                      <a:cubicBezTo>
                        <a:pt x="0" y="3"/>
                        <a:pt x="0" y="9"/>
                        <a:pt x="4" y="9"/>
                      </a:cubicBezTo>
                      <a:cubicBezTo>
                        <a:pt x="9" y="9"/>
                        <a:pt x="15" y="10"/>
                        <a:pt x="20" y="10"/>
                      </a:cubicBezTo>
                      <a:cubicBezTo>
                        <a:pt x="24" y="10"/>
                        <a:pt x="30" y="11"/>
                        <a:pt x="34" y="10"/>
                      </a:cubicBezTo>
                      <a:cubicBezTo>
                        <a:pt x="38" y="8"/>
                        <a:pt x="38" y="3"/>
                        <a:pt x="34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chenying0907 105"/>
                <p:cNvSpPr>
                  <a:spLocks/>
                </p:cNvSpPr>
                <p:nvPr/>
              </p:nvSpPr>
              <p:spPr bwMode="auto">
                <a:xfrm>
                  <a:off x="6828219" y="3711625"/>
                  <a:ext cx="93715" cy="44067"/>
                </a:xfrm>
                <a:custGeom>
                  <a:avLst/>
                  <a:gdLst>
                    <a:gd name="T0" fmla="*/ 27 w 30"/>
                    <a:gd name="T1" fmla="*/ 3 h 13"/>
                    <a:gd name="T2" fmla="*/ 17 w 30"/>
                    <a:gd name="T3" fmla="*/ 2 h 13"/>
                    <a:gd name="T4" fmla="*/ 5 w 30"/>
                    <a:gd name="T5" fmla="*/ 1 h 13"/>
                    <a:gd name="T6" fmla="*/ 3 w 30"/>
                    <a:gd name="T7" fmla="*/ 7 h 13"/>
                    <a:gd name="T8" fmla="*/ 28 w 30"/>
                    <a:gd name="T9" fmla="*/ 8 h 13"/>
                    <a:gd name="T10" fmla="*/ 27 w 30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3">
                      <a:moveTo>
                        <a:pt x="27" y="3"/>
                      </a:moveTo>
                      <a:cubicBezTo>
                        <a:pt x="24" y="2"/>
                        <a:pt x="20" y="2"/>
                        <a:pt x="17" y="2"/>
                      </a:cubicBezTo>
                      <a:cubicBezTo>
                        <a:pt x="13" y="2"/>
                        <a:pt x="9" y="2"/>
                        <a:pt x="5" y="1"/>
                      </a:cubicBezTo>
                      <a:cubicBezTo>
                        <a:pt x="1" y="0"/>
                        <a:pt x="0" y="5"/>
                        <a:pt x="3" y="7"/>
                      </a:cubicBezTo>
                      <a:cubicBezTo>
                        <a:pt x="10" y="9"/>
                        <a:pt x="21" y="13"/>
                        <a:pt x="28" y="8"/>
                      </a:cubicBezTo>
                      <a:cubicBezTo>
                        <a:pt x="30" y="7"/>
                        <a:pt x="30" y="3"/>
                        <a:pt x="27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chenying0907 106"/>
                <p:cNvSpPr>
                  <a:spLocks/>
                </p:cNvSpPr>
                <p:nvPr/>
              </p:nvSpPr>
              <p:spPr bwMode="auto">
                <a:xfrm>
                  <a:off x="6978163" y="3696072"/>
                  <a:ext cx="114801" cy="38883"/>
                </a:xfrm>
                <a:custGeom>
                  <a:avLst/>
                  <a:gdLst>
                    <a:gd name="T0" fmla="*/ 32 w 36"/>
                    <a:gd name="T1" fmla="*/ 2 h 11"/>
                    <a:gd name="T2" fmla="*/ 19 w 36"/>
                    <a:gd name="T3" fmla="*/ 2 h 11"/>
                    <a:gd name="T4" fmla="*/ 4 w 36"/>
                    <a:gd name="T5" fmla="*/ 5 h 11"/>
                    <a:gd name="T6" fmla="*/ 5 w 36"/>
                    <a:gd name="T7" fmla="*/ 11 h 11"/>
                    <a:gd name="T8" fmla="*/ 20 w 36"/>
                    <a:gd name="T9" fmla="*/ 11 h 11"/>
                    <a:gd name="T10" fmla="*/ 33 w 36"/>
                    <a:gd name="T11" fmla="*/ 8 h 11"/>
                    <a:gd name="T12" fmla="*/ 32 w 36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1">
                      <a:moveTo>
                        <a:pt x="32" y="2"/>
                      </a:moveTo>
                      <a:cubicBezTo>
                        <a:pt x="28" y="0"/>
                        <a:pt x="24" y="1"/>
                        <a:pt x="19" y="2"/>
                      </a:cubicBezTo>
                      <a:cubicBezTo>
                        <a:pt x="14" y="3"/>
                        <a:pt x="9" y="4"/>
                        <a:pt x="4" y="5"/>
                      </a:cubicBezTo>
                      <a:cubicBezTo>
                        <a:pt x="0" y="5"/>
                        <a:pt x="1" y="11"/>
                        <a:pt x="5" y="11"/>
                      </a:cubicBezTo>
                      <a:cubicBezTo>
                        <a:pt x="10" y="11"/>
                        <a:pt x="15" y="11"/>
                        <a:pt x="20" y="11"/>
                      </a:cubicBezTo>
                      <a:cubicBezTo>
                        <a:pt x="25" y="10"/>
                        <a:pt x="30" y="11"/>
                        <a:pt x="33" y="8"/>
                      </a:cubicBezTo>
                      <a:cubicBezTo>
                        <a:pt x="36" y="6"/>
                        <a:pt x="35" y="3"/>
                        <a:pt x="32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chenying0907 107"/>
                <p:cNvSpPr>
                  <a:spLocks/>
                </p:cNvSpPr>
                <p:nvPr/>
              </p:nvSpPr>
              <p:spPr bwMode="auto">
                <a:xfrm>
                  <a:off x="7167934" y="3696072"/>
                  <a:ext cx="105430" cy="46658"/>
                </a:xfrm>
                <a:custGeom>
                  <a:avLst/>
                  <a:gdLst>
                    <a:gd name="T0" fmla="*/ 32 w 33"/>
                    <a:gd name="T1" fmla="*/ 6 h 13"/>
                    <a:gd name="T2" fmla="*/ 4 w 33"/>
                    <a:gd name="T3" fmla="*/ 6 h 13"/>
                    <a:gd name="T4" fmla="*/ 6 w 33"/>
                    <a:gd name="T5" fmla="*/ 12 h 13"/>
                    <a:gd name="T6" fmla="*/ 20 w 33"/>
                    <a:gd name="T7" fmla="*/ 11 h 13"/>
                    <a:gd name="T8" fmla="*/ 31 w 33"/>
                    <a:gd name="T9" fmla="*/ 10 h 13"/>
                    <a:gd name="T10" fmla="*/ 32 w 33"/>
                    <a:gd name="T11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3">
                      <a:moveTo>
                        <a:pt x="32" y="6"/>
                      </a:moveTo>
                      <a:cubicBezTo>
                        <a:pt x="25" y="0"/>
                        <a:pt x="11" y="3"/>
                        <a:pt x="4" y="6"/>
                      </a:cubicBezTo>
                      <a:cubicBezTo>
                        <a:pt x="0" y="7"/>
                        <a:pt x="2" y="13"/>
                        <a:pt x="6" y="12"/>
                      </a:cubicBezTo>
                      <a:cubicBezTo>
                        <a:pt x="10" y="11"/>
                        <a:pt x="15" y="11"/>
                        <a:pt x="20" y="11"/>
                      </a:cubicBezTo>
                      <a:cubicBezTo>
                        <a:pt x="24" y="11"/>
                        <a:pt x="27" y="12"/>
                        <a:pt x="31" y="10"/>
                      </a:cubicBezTo>
                      <a:cubicBezTo>
                        <a:pt x="33" y="9"/>
                        <a:pt x="33" y="7"/>
                        <a:pt x="32" y="6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chenying0907 108"/>
                <p:cNvSpPr>
                  <a:spLocks/>
                </p:cNvSpPr>
                <p:nvPr/>
              </p:nvSpPr>
              <p:spPr bwMode="auto">
                <a:xfrm>
                  <a:off x="7341306" y="3696072"/>
                  <a:ext cx="107772" cy="38883"/>
                </a:xfrm>
                <a:custGeom>
                  <a:avLst/>
                  <a:gdLst>
                    <a:gd name="T0" fmla="*/ 32 w 34"/>
                    <a:gd name="T1" fmla="*/ 3 h 11"/>
                    <a:gd name="T2" fmla="*/ 19 w 34"/>
                    <a:gd name="T3" fmla="*/ 1 h 11"/>
                    <a:gd name="T4" fmla="*/ 3 w 34"/>
                    <a:gd name="T5" fmla="*/ 2 h 11"/>
                    <a:gd name="T6" fmla="*/ 3 w 34"/>
                    <a:gd name="T7" fmla="*/ 8 h 11"/>
                    <a:gd name="T8" fmla="*/ 19 w 34"/>
                    <a:gd name="T9" fmla="*/ 10 h 11"/>
                    <a:gd name="T10" fmla="*/ 32 w 34"/>
                    <a:gd name="T11" fmla="*/ 7 h 11"/>
                    <a:gd name="T12" fmla="*/ 32 w 34"/>
                    <a:gd name="T13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32" y="3"/>
                      </a:moveTo>
                      <a:cubicBezTo>
                        <a:pt x="28" y="0"/>
                        <a:pt x="24" y="1"/>
                        <a:pt x="19" y="1"/>
                      </a:cubicBezTo>
                      <a:cubicBezTo>
                        <a:pt x="13" y="1"/>
                        <a:pt x="8" y="2"/>
                        <a:pt x="3" y="2"/>
                      </a:cubicBezTo>
                      <a:cubicBezTo>
                        <a:pt x="0" y="3"/>
                        <a:pt x="0" y="8"/>
                        <a:pt x="3" y="8"/>
                      </a:cubicBezTo>
                      <a:cubicBezTo>
                        <a:pt x="8" y="9"/>
                        <a:pt x="13" y="9"/>
                        <a:pt x="19" y="10"/>
                      </a:cubicBezTo>
                      <a:cubicBezTo>
                        <a:pt x="24" y="10"/>
                        <a:pt x="28" y="11"/>
                        <a:pt x="32" y="7"/>
                      </a:cubicBezTo>
                      <a:cubicBezTo>
                        <a:pt x="34" y="6"/>
                        <a:pt x="34" y="4"/>
                        <a:pt x="32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chenying0907 109"/>
                <p:cNvSpPr>
                  <a:spLocks/>
                </p:cNvSpPr>
                <p:nvPr/>
              </p:nvSpPr>
              <p:spPr bwMode="auto">
                <a:xfrm>
                  <a:off x="7519364" y="3683110"/>
                  <a:ext cx="119487" cy="51843"/>
                </a:xfrm>
                <a:custGeom>
                  <a:avLst/>
                  <a:gdLst>
                    <a:gd name="T0" fmla="*/ 32 w 38"/>
                    <a:gd name="T1" fmla="*/ 1 h 15"/>
                    <a:gd name="T2" fmla="*/ 19 w 38"/>
                    <a:gd name="T3" fmla="*/ 3 h 15"/>
                    <a:gd name="T4" fmla="*/ 6 w 38"/>
                    <a:gd name="T5" fmla="*/ 2 h 15"/>
                    <a:gd name="T6" fmla="*/ 4 w 38"/>
                    <a:gd name="T7" fmla="*/ 8 h 15"/>
                    <a:gd name="T8" fmla="*/ 35 w 38"/>
                    <a:gd name="T9" fmla="*/ 8 h 15"/>
                    <a:gd name="T10" fmla="*/ 32 w 38"/>
                    <a:gd name="T1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15">
                      <a:moveTo>
                        <a:pt x="32" y="1"/>
                      </a:moveTo>
                      <a:cubicBezTo>
                        <a:pt x="28" y="0"/>
                        <a:pt x="24" y="2"/>
                        <a:pt x="19" y="3"/>
                      </a:cubicBezTo>
                      <a:cubicBezTo>
                        <a:pt x="15" y="3"/>
                        <a:pt x="10" y="3"/>
                        <a:pt x="6" y="2"/>
                      </a:cubicBezTo>
                      <a:cubicBezTo>
                        <a:pt x="3" y="2"/>
                        <a:pt x="0" y="6"/>
                        <a:pt x="4" y="8"/>
                      </a:cubicBezTo>
                      <a:cubicBezTo>
                        <a:pt x="12" y="12"/>
                        <a:pt x="27" y="15"/>
                        <a:pt x="35" y="8"/>
                      </a:cubicBezTo>
                      <a:cubicBezTo>
                        <a:pt x="38" y="5"/>
                        <a:pt x="35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chenying0907 110"/>
                <p:cNvSpPr>
                  <a:spLocks/>
                </p:cNvSpPr>
                <p:nvPr/>
              </p:nvSpPr>
              <p:spPr bwMode="auto">
                <a:xfrm>
                  <a:off x="7891880" y="3382424"/>
                  <a:ext cx="103086" cy="31106"/>
                </a:xfrm>
                <a:custGeom>
                  <a:avLst/>
                  <a:gdLst>
                    <a:gd name="T0" fmla="*/ 30 w 33"/>
                    <a:gd name="T1" fmla="*/ 1 h 9"/>
                    <a:gd name="T2" fmla="*/ 17 w 33"/>
                    <a:gd name="T3" fmla="*/ 1 h 9"/>
                    <a:gd name="T4" fmla="*/ 2 w 33"/>
                    <a:gd name="T5" fmla="*/ 4 h 9"/>
                    <a:gd name="T6" fmla="*/ 3 w 33"/>
                    <a:gd name="T7" fmla="*/ 9 h 9"/>
                    <a:gd name="T8" fmla="*/ 18 w 33"/>
                    <a:gd name="T9" fmla="*/ 9 h 9"/>
                    <a:gd name="T10" fmla="*/ 31 w 33"/>
                    <a:gd name="T11" fmla="*/ 6 h 9"/>
                    <a:gd name="T12" fmla="*/ 30 w 33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9">
                      <a:moveTo>
                        <a:pt x="30" y="1"/>
                      </a:moveTo>
                      <a:cubicBezTo>
                        <a:pt x="26" y="0"/>
                        <a:pt x="22" y="1"/>
                        <a:pt x="17" y="1"/>
                      </a:cubicBezTo>
                      <a:cubicBezTo>
                        <a:pt x="12" y="2"/>
                        <a:pt x="7" y="3"/>
                        <a:pt x="2" y="4"/>
                      </a:cubicBezTo>
                      <a:cubicBezTo>
                        <a:pt x="0" y="5"/>
                        <a:pt x="0" y="9"/>
                        <a:pt x="3" y="9"/>
                      </a:cubicBezTo>
                      <a:cubicBezTo>
                        <a:pt x="8" y="9"/>
                        <a:pt x="13" y="9"/>
                        <a:pt x="18" y="9"/>
                      </a:cubicBezTo>
                      <a:cubicBezTo>
                        <a:pt x="23" y="9"/>
                        <a:pt x="27" y="9"/>
                        <a:pt x="31" y="6"/>
                      </a:cubicBezTo>
                      <a:cubicBezTo>
                        <a:pt x="33" y="5"/>
                        <a:pt x="33" y="2"/>
                        <a:pt x="30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chenying0907 111"/>
                <p:cNvSpPr>
                  <a:spLocks/>
                </p:cNvSpPr>
                <p:nvPr/>
              </p:nvSpPr>
              <p:spPr bwMode="auto">
                <a:xfrm>
                  <a:off x="8055881" y="3353911"/>
                  <a:ext cx="100744" cy="38883"/>
                </a:xfrm>
                <a:custGeom>
                  <a:avLst/>
                  <a:gdLst>
                    <a:gd name="T0" fmla="*/ 30 w 32"/>
                    <a:gd name="T1" fmla="*/ 2 h 11"/>
                    <a:gd name="T2" fmla="*/ 18 w 32"/>
                    <a:gd name="T3" fmla="*/ 2 h 11"/>
                    <a:gd name="T4" fmla="*/ 4 w 32"/>
                    <a:gd name="T5" fmla="*/ 5 h 11"/>
                    <a:gd name="T6" fmla="*/ 4 w 32"/>
                    <a:gd name="T7" fmla="*/ 11 h 11"/>
                    <a:gd name="T8" fmla="*/ 19 w 32"/>
                    <a:gd name="T9" fmla="*/ 10 h 11"/>
                    <a:gd name="T10" fmla="*/ 31 w 32"/>
                    <a:gd name="T11" fmla="*/ 7 h 11"/>
                    <a:gd name="T12" fmla="*/ 30 w 32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11">
                      <a:moveTo>
                        <a:pt x="30" y="2"/>
                      </a:moveTo>
                      <a:cubicBezTo>
                        <a:pt x="26" y="0"/>
                        <a:pt x="22" y="2"/>
                        <a:pt x="18" y="2"/>
                      </a:cubicBezTo>
                      <a:cubicBezTo>
                        <a:pt x="13" y="3"/>
                        <a:pt x="8" y="4"/>
                        <a:pt x="4" y="5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9" y="11"/>
                        <a:pt x="14" y="10"/>
                        <a:pt x="19" y="10"/>
                      </a:cubicBezTo>
                      <a:cubicBezTo>
                        <a:pt x="23" y="10"/>
                        <a:pt x="28" y="10"/>
                        <a:pt x="31" y="7"/>
                      </a:cubicBezTo>
                      <a:cubicBezTo>
                        <a:pt x="32" y="6"/>
                        <a:pt x="32" y="3"/>
                        <a:pt x="30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chenying0907 112"/>
                <p:cNvSpPr>
                  <a:spLocks/>
                </p:cNvSpPr>
                <p:nvPr/>
              </p:nvSpPr>
              <p:spPr bwMode="auto">
                <a:xfrm>
                  <a:off x="8210510" y="3330581"/>
                  <a:ext cx="131200" cy="38883"/>
                </a:xfrm>
                <a:custGeom>
                  <a:avLst/>
                  <a:gdLst>
                    <a:gd name="T0" fmla="*/ 39 w 42"/>
                    <a:gd name="T1" fmla="*/ 1 h 11"/>
                    <a:gd name="T2" fmla="*/ 22 w 42"/>
                    <a:gd name="T3" fmla="*/ 2 h 11"/>
                    <a:gd name="T4" fmla="*/ 3 w 42"/>
                    <a:gd name="T5" fmla="*/ 5 h 11"/>
                    <a:gd name="T6" fmla="*/ 4 w 42"/>
                    <a:gd name="T7" fmla="*/ 11 h 11"/>
                    <a:gd name="T8" fmla="*/ 24 w 42"/>
                    <a:gd name="T9" fmla="*/ 10 h 11"/>
                    <a:gd name="T10" fmla="*/ 40 w 42"/>
                    <a:gd name="T11" fmla="*/ 7 h 11"/>
                    <a:gd name="T12" fmla="*/ 39 w 42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1">
                      <a:moveTo>
                        <a:pt x="39" y="1"/>
                      </a:moveTo>
                      <a:cubicBezTo>
                        <a:pt x="33" y="0"/>
                        <a:pt x="28" y="1"/>
                        <a:pt x="22" y="2"/>
                      </a:cubicBezTo>
                      <a:cubicBezTo>
                        <a:pt x="16" y="3"/>
                        <a:pt x="10" y="4"/>
                        <a:pt x="3" y="5"/>
                      </a:cubicBezTo>
                      <a:cubicBezTo>
                        <a:pt x="0" y="6"/>
                        <a:pt x="1" y="11"/>
                        <a:pt x="4" y="11"/>
                      </a:cubicBezTo>
                      <a:cubicBezTo>
                        <a:pt x="11" y="11"/>
                        <a:pt x="17" y="10"/>
                        <a:pt x="24" y="10"/>
                      </a:cubicBezTo>
                      <a:cubicBezTo>
                        <a:pt x="29" y="10"/>
                        <a:pt x="34" y="10"/>
                        <a:pt x="40" y="7"/>
                      </a:cubicBezTo>
                      <a:cubicBezTo>
                        <a:pt x="42" y="6"/>
                        <a:pt x="42" y="2"/>
                        <a:pt x="39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chenying0907 113"/>
                <p:cNvSpPr>
                  <a:spLocks/>
                </p:cNvSpPr>
                <p:nvPr/>
              </p:nvSpPr>
              <p:spPr bwMode="auto">
                <a:xfrm>
                  <a:off x="4621240" y="2827709"/>
                  <a:ext cx="89029" cy="33698"/>
                </a:xfrm>
                <a:custGeom>
                  <a:avLst/>
                  <a:gdLst>
                    <a:gd name="T0" fmla="*/ 27 w 28"/>
                    <a:gd name="T1" fmla="*/ 3 h 10"/>
                    <a:gd name="T2" fmla="*/ 17 w 28"/>
                    <a:gd name="T3" fmla="*/ 1 h 10"/>
                    <a:gd name="T4" fmla="*/ 4 w 28"/>
                    <a:gd name="T5" fmla="*/ 2 h 10"/>
                    <a:gd name="T6" fmla="*/ 4 w 28"/>
                    <a:gd name="T7" fmla="*/ 8 h 10"/>
                    <a:gd name="T8" fmla="*/ 17 w 28"/>
                    <a:gd name="T9" fmla="*/ 9 h 10"/>
                    <a:gd name="T10" fmla="*/ 27 w 28"/>
                    <a:gd name="T11" fmla="*/ 7 h 10"/>
                    <a:gd name="T12" fmla="*/ 27 w 28"/>
                    <a:gd name="T13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0">
                      <a:moveTo>
                        <a:pt x="27" y="3"/>
                      </a:moveTo>
                      <a:cubicBezTo>
                        <a:pt x="24" y="0"/>
                        <a:pt x="20" y="1"/>
                        <a:pt x="17" y="1"/>
                      </a:cubicBezTo>
                      <a:cubicBezTo>
                        <a:pt x="13" y="1"/>
                        <a:pt x="9" y="1"/>
                        <a:pt x="4" y="2"/>
                      </a:cubicBezTo>
                      <a:cubicBezTo>
                        <a:pt x="0" y="2"/>
                        <a:pt x="0" y="8"/>
                        <a:pt x="4" y="8"/>
                      </a:cubicBezTo>
                      <a:cubicBezTo>
                        <a:pt x="9" y="9"/>
                        <a:pt x="13" y="9"/>
                        <a:pt x="17" y="9"/>
                      </a:cubicBezTo>
                      <a:cubicBezTo>
                        <a:pt x="20" y="9"/>
                        <a:pt x="24" y="10"/>
                        <a:pt x="27" y="7"/>
                      </a:cubicBezTo>
                      <a:cubicBezTo>
                        <a:pt x="28" y="6"/>
                        <a:pt x="28" y="4"/>
                        <a:pt x="27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chenying0907 114"/>
                <p:cNvSpPr>
                  <a:spLocks/>
                </p:cNvSpPr>
                <p:nvPr/>
              </p:nvSpPr>
              <p:spPr bwMode="auto">
                <a:xfrm>
                  <a:off x="4775869" y="2835486"/>
                  <a:ext cx="103086" cy="33698"/>
                </a:xfrm>
                <a:custGeom>
                  <a:avLst/>
                  <a:gdLst>
                    <a:gd name="T0" fmla="*/ 31 w 33"/>
                    <a:gd name="T1" fmla="*/ 2 h 10"/>
                    <a:gd name="T2" fmla="*/ 19 w 33"/>
                    <a:gd name="T3" fmla="*/ 1 h 10"/>
                    <a:gd name="T4" fmla="*/ 4 w 33"/>
                    <a:gd name="T5" fmla="*/ 2 h 10"/>
                    <a:gd name="T6" fmla="*/ 4 w 33"/>
                    <a:gd name="T7" fmla="*/ 9 h 10"/>
                    <a:gd name="T8" fmla="*/ 19 w 33"/>
                    <a:gd name="T9" fmla="*/ 10 h 10"/>
                    <a:gd name="T10" fmla="*/ 31 w 33"/>
                    <a:gd name="T11" fmla="*/ 8 h 10"/>
                    <a:gd name="T12" fmla="*/ 31 w 33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0">
                      <a:moveTo>
                        <a:pt x="31" y="2"/>
                      </a:moveTo>
                      <a:cubicBezTo>
                        <a:pt x="27" y="0"/>
                        <a:pt x="23" y="1"/>
                        <a:pt x="19" y="1"/>
                      </a:cubicBezTo>
                      <a:cubicBezTo>
                        <a:pt x="14" y="1"/>
                        <a:pt x="9" y="1"/>
                        <a:pt x="4" y="2"/>
                      </a:cubicBezTo>
                      <a:cubicBezTo>
                        <a:pt x="0" y="2"/>
                        <a:pt x="0" y="8"/>
                        <a:pt x="4" y="9"/>
                      </a:cubicBezTo>
                      <a:cubicBezTo>
                        <a:pt x="9" y="9"/>
                        <a:pt x="14" y="9"/>
                        <a:pt x="19" y="10"/>
                      </a:cubicBezTo>
                      <a:cubicBezTo>
                        <a:pt x="23" y="10"/>
                        <a:pt x="27" y="10"/>
                        <a:pt x="31" y="8"/>
                      </a:cubicBezTo>
                      <a:cubicBezTo>
                        <a:pt x="33" y="7"/>
                        <a:pt x="33" y="3"/>
                        <a:pt x="31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chenying0907 115"/>
                <p:cNvSpPr>
                  <a:spLocks/>
                </p:cNvSpPr>
                <p:nvPr/>
              </p:nvSpPr>
              <p:spPr bwMode="auto">
                <a:xfrm>
                  <a:off x="4937526" y="2835486"/>
                  <a:ext cx="110115" cy="41474"/>
                </a:xfrm>
                <a:custGeom>
                  <a:avLst/>
                  <a:gdLst>
                    <a:gd name="T0" fmla="*/ 32 w 35"/>
                    <a:gd name="T1" fmla="*/ 1 h 12"/>
                    <a:gd name="T2" fmla="*/ 19 w 35"/>
                    <a:gd name="T3" fmla="*/ 2 h 12"/>
                    <a:gd name="T4" fmla="*/ 5 w 35"/>
                    <a:gd name="T5" fmla="*/ 2 h 12"/>
                    <a:gd name="T6" fmla="*/ 4 w 35"/>
                    <a:gd name="T7" fmla="*/ 8 h 12"/>
                    <a:gd name="T8" fmla="*/ 33 w 35"/>
                    <a:gd name="T9" fmla="*/ 7 h 12"/>
                    <a:gd name="T10" fmla="*/ 32 w 35"/>
                    <a:gd name="T1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12">
                      <a:moveTo>
                        <a:pt x="32" y="1"/>
                      </a:moveTo>
                      <a:cubicBezTo>
                        <a:pt x="28" y="0"/>
                        <a:pt x="23" y="1"/>
                        <a:pt x="19" y="2"/>
                      </a:cubicBezTo>
                      <a:cubicBezTo>
                        <a:pt x="14" y="2"/>
                        <a:pt x="9" y="2"/>
                        <a:pt x="5" y="2"/>
                      </a:cubicBezTo>
                      <a:cubicBezTo>
                        <a:pt x="1" y="2"/>
                        <a:pt x="0" y="7"/>
                        <a:pt x="4" y="8"/>
                      </a:cubicBezTo>
                      <a:cubicBezTo>
                        <a:pt x="12" y="10"/>
                        <a:pt x="25" y="12"/>
                        <a:pt x="33" y="7"/>
                      </a:cubicBezTo>
                      <a:cubicBezTo>
                        <a:pt x="35" y="5"/>
                        <a:pt x="35" y="2"/>
                        <a:pt x="32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chenying0907 116"/>
                <p:cNvSpPr>
                  <a:spLocks/>
                </p:cNvSpPr>
                <p:nvPr/>
              </p:nvSpPr>
              <p:spPr bwMode="auto">
                <a:xfrm>
                  <a:off x="5101527" y="2825118"/>
                  <a:ext cx="100744" cy="41474"/>
                </a:xfrm>
                <a:custGeom>
                  <a:avLst/>
                  <a:gdLst>
                    <a:gd name="T0" fmla="*/ 29 w 32"/>
                    <a:gd name="T1" fmla="*/ 1 h 12"/>
                    <a:gd name="T2" fmla="*/ 18 w 32"/>
                    <a:gd name="T3" fmla="*/ 2 h 12"/>
                    <a:gd name="T4" fmla="*/ 4 w 32"/>
                    <a:gd name="T5" fmla="*/ 3 h 12"/>
                    <a:gd name="T6" fmla="*/ 3 w 32"/>
                    <a:gd name="T7" fmla="*/ 9 h 12"/>
                    <a:gd name="T8" fmla="*/ 31 w 32"/>
                    <a:gd name="T9" fmla="*/ 6 h 12"/>
                    <a:gd name="T10" fmla="*/ 29 w 32"/>
                    <a:gd name="T1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12">
                      <a:moveTo>
                        <a:pt x="29" y="1"/>
                      </a:moveTo>
                      <a:cubicBezTo>
                        <a:pt x="25" y="0"/>
                        <a:pt x="22" y="1"/>
                        <a:pt x="18" y="2"/>
                      </a:cubicBezTo>
                      <a:cubicBezTo>
                        <a:pt x="13" y="3"/>
                        <a:pt x="8" y="3"/>
                        <a:pt x="4" y="3"/>
                      </a:cubicBezTo>
                      <a:cubicBezTo>
                        <a:pt x="0" y="3"/>
                        <a:pt x="0" y="8"/>
                        <a:pt x="3" y="9"/>
                      </a:cubicBezTo>
                      <a:cubicBezTo>
                        <a:pt x="10" y="11"/>
                        <a:pt x="24" y="12"/>
                        <a:pt x="31" y="6"/>
                      </a:cubicBezTo>
                      <a:cubicBezTo>
                        <a:pt x="32" y="5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chenying0907 117"/>
                <p:cNvSpPr>
                  <a:spLocks/>
                </p:cNvSpPr>
                <p:nvPr/>
              </p:nvSpPr>
              <p:spPr bwMode="auto">
                <a:xfrm>
                  <a:off x="5237413" y="2817341"/>
                  <a:ext cx="105430" cy="38883"/>
                </a:xfrm>
                <a:custGeom>
                  <a:avLst/>
                  <a:gdLst>
                    <a:gd name="T0" fmla="*/ 31 w 34"/>
                    <a:gd name="T1" fmla="*/ 1 h 11"/>
                    <a:gd name="T2" fmla="*/ 19 w 34"/>
                    <a:gd name="T3" fmla="*/ 2 h 11"/>
                    <a:gd name="T4" fmla="*/ 5 w 34"/>
                    <a:gd name="T5" fmla="*/ 2 h 11"/>
                    <a:gd name="T6" fmla="*/ 4 w 34"/>
                    <a:gd name="T7" fmla="*/ 9 h 11"/>
                    <a:gd name="T8" fmla="*/ 19 w 34"/>
                    <a:gd name="T9" fmla="*/ 10 h 11"/>
                    <a:gd name="T10" fmla="*/ 32 w 34"/>
                    <a:gd name="T11" fmla="*/ 7 h 11"/>
                    <a:gd name="T12" fmla="*/ 31 w 34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31" y="1"/>
                      </a:moveTo>
                      <a:cubicBezTo>
                        <a:pt x="27" y="0"/>
                        <a:pt x="23" y="1"/>
                        <a:pt x="19" y="2"/>
                      </a:cubicBezTo>
                      <a:cubicBezTo>
                        <a:pt x="14" y="2"/>
                        <a:pt x="10" y="2"/>
                        <a:pt x="5" y="2"/>
                      </a:cubicBezTo>
                      <a:cubicBezTo>
                        <a:pt x="1" y="2"/>
                        <a:pt x="0" y="8"/>
                        <a:pt x="4" y="9"/>
                      </a:cubicBezTo>
                      <a:cubicBezTo>
                        <a:pt x="9" y="10"/>
                        <a:pt x="14" y="11"/>
                        <a:pt x="19" y="10"/>
                      </a:cubicBezTo>
                      <a:cubicBezTo>
                        <a:pt x="24" y="10"/>
                        <a:pt x="29" y="10"/>
                        <a:pt x="32" y="7"/>
                      </a:cubicBezTo>
                      <a:cubicBezTo>
                        <a:pt x="34" y="5"/>
                        <a:pt x="33" y="2"/>
                        <a:pt x="31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chenying0907 118"/>
                <p:cNvSpPr>
                  <a:spLocks/>
                </p:cNvSpPr>
                <p:nvPr/>
              </p:nvSpPr>
              <p:spPr bwMode="auto">
                <a:xfrm>
                  <a:off x="5403757" y="2819934"/>
                  <a:ext cx="89029" cy="36290"/>
                </a:xfrm>
                <a:custGeom>
                  <a:avLst/>
                  <a:gdLst>
                    <a:gd name="T0" fmla="*/ 25 w 28"/>
                    <a:gd name="T1" fmla="*/ 2 h 10"/>
                    <a:gd name="T2" fmla="*/ 14 w 28"/>
                    <a:gd name="T3" fmla="*/ 1 h 10"/>
                    <a:gd name="T4" fmla="*/ 3 w 28"/>
                    <a:gd name="T5" fmla="*/ 2 h 10"/>
                    <a:gd name="T6" fmla="*/ 3 w 28"/>
                    <a:gd name="T7" fmla="*/ 8 h 10"/>
                    <a:gd name="T8" fmla="*/ 14 w 28"/>
                    <a:gd name="T9" fmla="*/ 9 h 10"/>
                    <a:gd name="T10" fmla="*/ 25 w 28"/>
                    <a:gd name="T11" fmla="*/ 8 h 10"/>
                    <a:gd name="T12" fmla="*/ 25 w 28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0">
                      <a:moveTo>
                        <a:pt x="25" y="2"/>
                      </a:moveTo>
                      <a:cubicBezTo>
                        <a:pt x="22" y="0"/>
                        <a:pt x="18" y="0"/>
                        <a:pt x="14" y="1"/>
                      </a:cubicBezTo>
                      <a:cubicBezTo>
                        <a:pt x="10" y="1"/>
                        <a:pt x="6" y="1"/>
                        <a:pt x="3" y="2"/>
                      </a:cubicBezTo>
                      <a:cubicBezTo>
                        <a:pt x="0" y="2"/>
                        <a:pt x="0" y="7"/>
                        <a:pt x="3" y="8"/>
                      </a:cubicBezTo>
                      <a:cubicBezTo>
                        <a:pt x="6" y="8"/>
                        <a:pt x="10" y="9"/>
                        <a:pt x="14" y="9"/>
                      </a:cubicBezTo>
                      <a:cubicBezTo>
                        <a:pt x="18" y="9"/>
                        <a:pt x="22" y="10"/>
                        <a:pt x="25" y="8"/>
                      </a:cubicBezTo>
                      <a:cubicBezTo>
                        <a:pt x="28" y="7"/>
                        <a:pt x="28" y="3"/>
                        <a:pt x="25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chenying0907 119"/>
                <p:cNvSpPr>
                  <a:spLocks/>
                </p:cNvSpPr>
                <p:nvPr/>
              </p:nvSpPr>
              <p:spPr bwMode="auto">
                <a:xfrm>
                  <a:off x="7559194" y="2825118"/>
                  <a:ext cx="91372" cy="25921"/>
                </a:xfrm>
                <a:custGeom>
                  <a:avLst/>
                  <a:gdLst>
                    <a:gd name="T0" fmla="*/ 27 w 29"/>
                    <a:gd name="T1" fmla="*/ 1 h 8"/>
                    <a:gd name="T2" fmla="*/ 16 w 29"/>
                    <a:gd name="T3" fmla="*/ 0 h 8"/>
                    <a:gd name="T4" fmla="*/ 3 w 29"/>
                    <a:gd name="T5" fmla="*/ 1 h 8"/>
                    <a:gd name="T6" fmla="*/ 3 w 29"/>
                    <a:gd name="T7" fmla="*/ 7 h 8"/>
                    <a:gd name="T8" fmla="*/ 16 w 29"/>
                    <a:gd name="T9" fmla="*/ 7 h 8"/>
                    <a:gd name="T10" fmla="*/ 27 w 29"/>
                    <a:gd name="T11" fmla="*/ 6 h 8"/>
                    <a:gd name="T12" fmla="*/ 27 w 29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8">
                      <a:moveTo>
                        <a:pt x="27" y="1"/>
                      </a:moveTo>
                      <a:cubicBezTo>
                        <a:pt x="24" y="0"/>
                        <a:pt x="20" y="0"/>
                        <a:pt x="16" y="0"/>
                      </a:cubicBezTo>
                      <a:cubicBezTo>
                        <a:pt x="12" y="1"/>
                        <a:pt x="8" y="1"/>
                        <a:pt x="3" y="1"/>
                      </a:cubicBezTo>
                      <a:cubicBezTo>
                        <a:pt x="0" y="1"/>
                        <a:pt x="0" y="6"/>
                        <a:pt x="3" y="7"/>
                      </a:cubicBezTo>
                      <a:cubicBezTo>
                        <a:pt x="8" y="7"/>
                        <a:pt x="12" y="7"/>
                        <a:pt x="16" y="7"/>
                      </a:cubicBezTo>
                      <a:cubicBezTo>
                        <a:pt x="20" y="7"/>
                        <a:pt x="24" y="8"/>
                        <a:pt x="27" y="6"/>
                      </a:cubicBezTo>
                      <a:cubicBezTo>
                        <a:pt x="29" y="5"/>
                        <a:pt x="29" y="2"/>
                        <a:pt x="27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chenying0907 120"/>
                <p:cNvSpPr>
                  <a:spLocks/>
                </p:cNvSpPr>
                <p:nvPr/>
              </p:nvSpPr>
              <p:spPr bwMode="auto">
                <a:xfrm>
                  <a:off x="7711479" y="2819934"/>
                  <a:ext cx="110115" cy="36290"/>
                </a:xfrm>
                <a:custGeom>
                  <a:avLst/>
                  <a:gdLst>
                    <a:gd name="T0" fmla="*/ 32 w 35"/>
                    <a:gd name="T1" fmla="*/ 1 h 10"/>
                    <a:gd name="T2" fmla="*/ 19 w 35"/>
                    <a:gd name="T3" fmla="*/ 1 h 10"/>
                    <a:gd name="T4" fmla="*/ 4 w 35"/>
                    <a:gd name="T5" fmla="*/ 2 h 10"/>
                    <a:gd name="T6" fmla="*/ 4 w 35"/>
                    <a:gd name="T7" fmla="*/ 8 h 10"/>
                    <a:gd name="T8" fmla="*/ 19 w 35"/>
                    <a:gd name="T9" fmla="*/ 9 h 10"/>
                    <a:gd name="T10" fmla="*/ 32 w 35"/>
                    <a:gd name="T11" fmla="*/ 8 h 10"/>
                    <a:gd name="T12" fmla="*/ 32 w 35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10">
                      <a:moveTo>
                        <a:pt x="32" y="1"/>
                      </a:moveTo>
                      <a:cubicBezTo>
                        <a:pt x="28" y="0"/>
                        <a:pt x="23" y="1"/>
                        <a:pt x="19" y="1"/>
                      </a:cubicBezTo>
                      <a:cubicBezTo>
                        <a:pt x="14" y="1"/>
                        <a:pt x="9" y="2"/>
                        <a:pt x="4" y="2"/>
                      </a:cubicBezTo>
                      <a:cubicBezTo>
                        <a:pt x="0" y="2"/>
                        <a:pt x="0" y="8"/>
                        <a:pt x="4" y="8"/>
                      </a:cubicBezTo>
                      <a:cubicBezTo>
                        <a:pt x="9" y="8"/>
                        <a:pt x="14" y="8"/>
                        <a:pt x="19" y="9"/>
                      </a:cubicBezTo>
                      <a:cubicBezTo>
                        <a:pt x="23" y="9"/>
                        <a:pt x="28" y="10"/>
                        <a:pt x="32" y="8"/>
                      </a:cubicBezTo>
                      <a:cubicBezTo>
                        <a:pt x="35" y="7"/>
                        <a:pt x="35" y="3"/>
                        <a:pt x="32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chenying0907 121"/>
                <p:cNvSpPr>
                  <a:spLocks/>
                </p:cNvSpPr>
                <p:nvPr/>
              </p:nvSpPr>
              <p:spPr bwMode="auto">
                <a:xfrm>
                  <a:off x="7875480" y="2814749"/>
                  <a:ext cx="100744" cy="31106"/>
                </a:xfrm>
                <a:custGeom>
                  <a:avLst/>
                  <a:gdLst>
                    <a:gd name="T0" fmla="*/ 29 w 32"/>
                    <a:gd name="T1" fmla="*/ 1 h 9"/>
                    <a:gd name="T2" fmla="*/ 17 w 32"/>
                    <a:gd name="T3" fmla="*/ 1 h 9"/>
                    <a:gd name="T4" fmla="*/ 3 w 32"/>
                    <a:gd name="T5" fmla="*/ 2 h 9"/>
                    <a:gd name="T6" fmla="*/ 3 w 32"/>
                    <a:gd name="T7" fmla="*/ 8 h 9"/>
                    <a:gd name="T8" fmla="*/ 17 w 32"/>
                    <a:gd name="T9" fmla="*/ 8 h 9"/>
                    <a:gd name="T10" fmla="*/ 29 w 32"/>
                    <a:gd name="T11" fmla="*/ 8 h 9"/>
                    <a:gd name="T12" fmla="*/ 29 w 32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9">
                      <a:moveTo>
                        <a:pt x="29" y="1"/>
                      </a:moveTo>
                      <a:cubicBezTo>
                        <a:pt x="25" y="0"/>
                        <a:pt x="21" y="1"/>
                        <a:pt x="17" y="1"/>
                      </a:cubicBezTo>
                      <a:cubicBezTo>
                        <a:pt x="12" y="1"/>
                        <a:pt x="8" y="1"/>
                        <a:pt x="3" y="2"/>
                      </a:cubicBezTo>
                      <a:cubicBezTo>
                        <a:pt x="0" y="2"/>
                        <a:pt x="0" y="7"/>
                        <a:pt x="3" y="8"/>
                      </a:cubicBezTo>
                      <a:cubicBezTo>
                        <a:pt x="8" y="8"/>
                        <a:pt x="12" y="8"/>
                        <a:pt x="17" y="8"/>
                      </a:cubicBezTo>
                      <a:cubicBezTo>
                        <a:pt x="21" y="9"/>
                        <a:pt x="25" y="9"/>
                        <a:pt x="29" y="8"/>
                      </a:cubicBezTo>
                      <a:cubicBezTo>
                        <a:pt x="32" y="7"/>
                        <a:pt x="32" y="2"/>
                        <a:pt x="29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chenying0907 122"/>
                <p:cNvSpPr>
                  <a:spLocks/>
                </p:cNvSpPr>
                <p:nvPr/>
              </p:nvSpPr>
              <p:spPr bwMode="auto">
                <a:xfrm>
                  <a:off x="8046510" y="2796604"/>
                  <a:ext cx="105430" cy="38883"/>
                </a:xfrm>
                <a:custGeom>
                  <a:avLst/>
                  <a:gdLst>
                    <a:gd name="T0" fmla="*/ 30 w 34"/>
                    <a:gd name="T1" fmla="*/ 1 h 11"/>
                    <a:gd name="T2" fmla="*/ 19 w 34"/>
                    <a:gd name="T3" fmla="*/ 3 h 11"/>
                    <a:gd name="T4" fmla="*/ 6 w 34"/>
                    <a:gd name="T5" fmla="*/ 2 h 11"/>
                    <a:gd name="T6" fmla="*/ 4 w 34"/>
                    <a:gd name="T7" fmla="*/ 9 h 11"/>
                    <a:gd name="T8" fmla="*/ 19 w 34"/>
                    <a:gd name="T9" fmla="*/ 11 h 11"/>
                    <a:gd name="T10" fmla="*/ 32 w 34"/>
                    <a:gd name="T11" fmla="*/ 7 h 11"/>
                    <a:gd name="T12" fmla="*/ 30 w 34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30" y="1"/>
                      </a:moveTo>
                      <a:cubicBezTo>
                        <a:pt x="26" y="0"/>
                        <a:pt x="23" y="2"/>
                        <a:pt x="19" y="3"/>
                      </a:cubicBezTo>
                      <a:cubicBezTo>
                        <a:pt x="15" y="3"/>
                        <a:pt x="10" y="3"/>
                        <a:pt x="6" y="2"/>
                      </a:cubicBezTo>
                      <a:cubicBezTo>
                        <a:pt x="2" y="2"/>
                        <a:pt x="0" y="7"/>
                        <a:pt x="4" y="9"/>
                      </a:cubicBezTo>
                      <a:cubicBezTo>
                        <a:pt x="9" y="10"/>
                        <a:pt x="14" y="11"/>
                        <a:pt x="19" y="11"/>
                      </a:cubicBezTo>
                      <a:cubicBezTo>
                        <a:pt x="23" y="11"/>
                        <a:pt x="29" y="11"/>
                        <a:pt x="32" y="7"/>
                      </a:cubicBezTo>
                      <a:cubicBezTo>
                        <a:pt x="34" y="5"/>
                        <a:pt x="33" y="1"/>
                        <a:pt x="30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chenying0907 123"/>
                <p:cNvSpPr>
                  <a:spLocks/>
                </p:cNvSpPr>
                <p:nvPr/>
              </p:nvSpPr>
              <p:spPr bwMode="auto">
                <a:xfrm>
                  <a:off x="8210510" y="2778460"/>
                  <a:ext cx="110115" cy="38883"/>
                </a:xfrm>
                <a:custGeom>
                  <a:avLst/>
                  <a:gdLst>
                    <a:gd name="T0" fmla="*/ 32 w 35"/>
                    <a:gd name="T1" fmla="*/ 2 h 11"/>
                    <a:gd name="T2" fmla="*/ 19 w 35"/>
                    <a:gd name="T3" fmla="*/ 3 h 11"/>
                    <a:gd name="T4" fmla="*/ 3 w 35"/>
                    <a:gd name="T5" fmla="*/ 5 h 11"/>
                    <a:gd name="T6" fmla="*/ 4 w 35"/>
                    <a:gd name="T7" fmla="*/ 11 h 11"/>
                    <a:gd name="T8" fmla="*/ 20 w 35"/>
                    <a:gd name="T9" fmla="*/ 11 h 11"/>
                    <a:gd name="T10" fmla="*/ 33 w 35"/>
                    <a:gd name="T11" fmla="*/ 8 h 11"/>
                    <a:gd name="T12" fmla="*/ 32 w 35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11">
                      <a:moveTo>
                        <a:pt x="32" y="2"/>
                      </a:moveTo>
                      <a:cubicBezTo>
                        <a:pt x="28" y="0"/>
                        <a:pt x="23" y="2"/>
                        <a:pt x="19" y="3"/>
                      </a:cubicBezTo>
                      <a:cubicBezTo>
                        <a:pt x="13" y="3"/>
                        <a:pt x="8" y="4"/>
                        <a:pt x="3" y="5"/>
                      </a:cubicBezTo>
                      <a:cubicBezTo>
                        <a:pt x="0" y="6"/>
                        <a:pt x="1" y="11"/>
                        <a:pt x="4" y="11"/>
                      </a:cubicBezTo>
                      <a:cubicBezTo>
                        <a:pt x="9" y="11"/>
                        <a:pt x="14" y="11"/>
                        <a:pt x="20" y="11"/>
                      </a:cubicBezTo>
                      <a:cubicBezTo>
                        <a:pt x="24" y="10"/>
                        <a:pt x="29" y="11"/>
                        <a:pt x="33" y="8"/>
                      </a:cubicBezTo>
                      <a:cubicBezTo>
                        <a:pt x="35" y="7"/>
                        <a:pt x="35" y="3"/>
                        <a:pt x="32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chenying0907 124"/>
                <p:cNvSpPr>
                  <a:spLocks/>
                </p:cNvSpPr>
                <p:nvPr/>
              </p:nvSpPr>
              <p:spPr bwMode="auto">
                <a:xfrm>
                  <a:off x="8365139" y="2768091"/>
                  <a:ext cx="86687" cy="31106"/>
                </a:xfrm>
                <a:custGeom>
                  <a:avLst/>
                  <a:gdLst>
                    <a:gd name="T0" fmla="*/ 26 w 28"/>
                    <a:gd name="T1" fmla="*/ 1 h 9"/>
                    <a:gd name="T2" fmla="*/ 16 w 28"/>
                    <a:gd name="T3" fmla="*/ 1 h 9"/>
                    <a:gd name="T4" fmla="*/ 4 w 28"/>
                    <a:gd name="T5" fmla="*/ 1 h 9"/>
                    <a:gd name="T6" fmla="*/ 4 w 28"/>
                    <a:gd name="T7" fmla="*/ 7 h 9"/>
                    <a:gd name="T8" fmla="*/ 16 w 28"/>
                    <a:gd name="T9" fmla="*/ 8 h 9"/>
                    <a:gd name="T10" fmla="*/ 26 w 28"/>
                    <a:gd name="T11" fmla="*/ 7 h 9"/>
                    <a:gd name="T12" fmla="*/ 26 w 28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9">
                      <a:moveTo>
                        <a:pt x="26" y="1"/>
                      </a:move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2" y="1"/>
                        <a:pt x="8" y="1"/>
                        <a:pt x="4" y="1"/>
                      </a:cubicBezTo>
                      <a:cubicBezTo>
                        <a:pt x="0" y="1"/>
                        <a:pt x="0" y="7"/>
                        <a:pt x="4" y="7"/>
                      </a:cubicBezTo>
                      <a:cubicBezTo>
                        <a:pt x="8" y="8"/>
                        <a:pt x="12" y="8"/>
                        <a:pt x="16" y="8"/>
                      </a:cubicBezTo>
                      <a:cubicBezTo>
                        <a:pt x="19" y="8"/>
                        <a:pt x="23" y="9"/>
                        <a:pt x="26" y="7"/>
                      </a:cubicBezTo>
                      <a:cubicBezTo>
                        <a:pt x="28" y="6"/>
                        <a:pt x="28" y="2"/>
                        <a:pt x="26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chenying0907 125"/>
                <p:cNvSpPr>
                  <a:spLocks/>
                </p:cNvSpPr>
                <p:nvPr/>
              </p:nvSpPr>
              <p:spPr bwMode="auto">
                <a:xfrm>
                  <a:off x="5209299" y="3055816"/>
                  <a:ext cx="93715" cy="33698"/>
                </a:xfrm>
                <a:custGeom>
                  <a:avLst/>
                  <a:gdLst>
                    <a:gd name="T0" fmla="*/ 26 w 30"/>
                    <a:gd name="T1" fmla="*/ 1 h 10"/>
                    <a:gd name="T2" fmla="*/ 13 w 30"/>
                    <a:gd name="T3" fmla="*/ 1 h 10"/>
                    <a:gd name="T4" fmla="*/ 2 w 30"/>
                    <a:gd name="T5" fmla="*/ 2 h 10"/>
                    <a:gd name="T6" fmla="*/ 1 w 30"/>
                    <a:gd name="T7" fmla="*/ 5 h 10"/>
                    <a:gd name="T8" fmla="*/ 13 w 30"/>
                    <a:gd name="T9" fmla="*/ 9 h 10"/>
                    <a:gd name="T10" fmla="*/ 27 w 30"/>
                    <a:gd name="T11" fmla="*/ 7 h 10"/>
                    <a:gd name="T12" fmla="*/ 26 w 30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0">
                      <a:moveTo>
                        <a:pt x="26" y="1"/>
                      </a:moveTo>
                      <a:cubicBezTo>
                        <a:pt x="22" y="0"/>
                        <a:pt x="17" y="1"/>
                        <a:pt x="13" y="1"/>
                      </a:cubicBezTo>
                      <a:cubicBezTo>
                        <a:pt x="9" y="1"/>
                        <a:pt x="5" y="0"/>
                        <a:pt x="2" y="2"/>
                      </a:cubicBezTo>
                      <a:cubicBezTo>
                        <a:pt x="1" y="2"/>
                        <a:pt x="0" y="4"/>
                        <a:pt x="1" y="5"/>
                      </a:cubicBezTo>
                      <a:cubicBezTo>
                        <a:pt x="4" y="8"/>
                        <a:pt x="9" y="8"/>
                        <a:pt x="13" y="9"/>
                      </a:cubicBezTo>
                      <a:cubicBezTo>
                        <a:pt x="18" y="9"/>
                        <a:pt x="23" y="10"/>
                        <a:pt x="27" y="7"/>
                      </a:cubicBezTo>
                      <a:cubicBezTo>
                        <a:pt x="30" y="6"/>
                        <a:pt x="29" y="2"/>
                        <a:pt x="26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chenying0907 126"/>
                <p:cNvSpPr>
                  <a:spLocks/>
                </p:cNvSpPr>
                <p:nvPr/>
              </p:nvSpPr>
              <p:spPr bwMode="auto">
                <a:xfrm>
                  <a:off x="5375643" y="3040263"/>
                  <a:ext cx="117143" cy="41474"/>
                </a:xfrm>
                <a:custGeom>
                  <a:avLst/>
                  <a:gdLst>
                    <a:gd name="T0" fmla="*/ 33 w 37"/>
                    <a:gd name="T1" fmla="*/ 3 h 12"/>
                    <a:gd name="T2" fmla="*/ 3 w 37"/>
                    <a:gd name="T3" fmla="*/ 6 h 12"/>
                    <a:gd name="T4" fmla="*/ 4 w 37"/>
                    <a:gd name="T5" fmla="*/ 11 h 12"/>
                    <a:gd name="T6" fmla="*/ 19 w 37"/>
                    <a:gd name="T7" fmla="*/ 10 h 12"/>
                    <a:gd name="T8" fmla="*/ 33 w 37"/>
                    <a:gd name="T9" fmla="*/ 9 h 12"/>
                    <a:gd name="T10" fmla="*/ 33 w 37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12">
                      <a:moveTo>
                        <a:pt x="33" y="3"/>
                      </a:moveTo>
                      <a:cubicBezTo>
                        <a:pt x="25" y="0"/>
                        <a:pt x="11" y="4"/>
                        <a:pt x="3" y="6"/>
                      </a:cubicBezTo>
                      <a:cubicBezTo>
                        <a:pt x="0" y="7"/>
                        <a:pt x="1" y="12"/>
                        <a:pt x="4" y="11"/>
                      </a:cubicBezTo>
                      <a:cubicBezTo>
                        <a:pt x="9" y="11"/>
                        <a:pt x="14" y="10"/>
                        <a:pt x="19" y="10"/>
                      </a:cubicBezTo>
                      <a:cubicBezTo>
                        <a:pt x="24" y="10"/>
                        <a:pt x="29" y="11"/>
                        <a:pt x="33" y="9"/>
                      </a:cubicBezTo>
                      <a:cubicBezTo>
                        <a:pt x="37" y="9"/>
                        <a:pt x="36" y="4"/>
                        <a:pt x="33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chenying0907 127"/>
                <p:cNvSpPr>
                  <a:spLocks/>
                </p:cNvSpPr>
                <p:nvPr/>
              </p:nvSpPr>
              <p:spPr bwMode="auto">
                <a:xfrm>
                  <a:off x="5579471" y="3027304"/>
                  <a:ext cx="117143" cy="41474"/>
                </a:xfrm>
                <a:custGeom>
                  <a:avLst/>
                  <a:gdLst>
                    <a:gd name="T0" fmla="*/ 34 w 37"/>
                    <a:gd name="T1" fmla="*/ 3 h 12"/>
                    <a:gd name="T2" fmla="*/ 15 w 37"/>
                    <a:gd name="T3" fmla="*/ 1 h 12"/>
                    <a:gd name="T4" fmla="*/ 1 w 37"/>
                    <a:gd name="T5" fmla="*/ 4 h 12"/>
                    <a:gd name="T6" fmla="*/ 0 w 37"/>
                    <a:gd name="T7" fmla="*/ 8 h 12"/>
                    <a:gd name="T8" fmla="*/ 4 w 37"/>
                    <a:gd name="T9" fmla="*/ 10 h 12"/>
                    <a:gd name="T10" fmla="*/ 4 w 37"/>
                    <a:gd name="T11" fmla="*/ 10 h 12"/>
                    <a:gd name="T12" fmla="*/ 15 w 37"/>
                    <a:gd name="T13" fmla="*/ 10 h 12"/>
                    <a:gd name="T14" fmla="*/ 33 w 37"/>
                    <a:gd name="T15" fmla="*/ 10 h 12"/>
                    <a:gd name="T16" fmla="*/ 34 w 37"/>
                    <a:gd name="T17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12">
                      <a:moveTo>
                        <a:pt x="34" y="3"/>
                      </a:moveTo>
                      <a:cubicBezTo>
                        <a:pt x="28" y="0"/>
                        <a:pt x="21" y="1"/>
                        <a:pt x="15" y="1"/>
                      </a:cubicBezTo>
                      <a:cubicBezTo>
                        <a:pt x="11" y="1"/>
                        <a:pt x="4" y="1"/>
                        <a:pt x="1" y="4"/>
                      </a:cubicBezTo>
                      <a:cubicBezTo>
                        <a:pt x="0" y="5"/>
                        <a:pt x="0" y="7"/>
                        <a:pt x="0" y="8"/>
                      </a:cubicBezTo>
                      <a:cubicBezTo>
                        <a:pt x="1" y="10"/>
                        <a:pt x="2" y="10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8" y="10"/>
                        <a:pt x="12" y="10"/>
                        <a:pt x="15" y="10"/>
                      </a:cubicBezTo>
                      <a:cubicBezTo>
                        <a:pt x="21" y="11"/>
                        <a:pt x="28" y="12"/>
                        <a:pt x="33" y="10"/>
                      </a:cubicBezTo>
                      <a:cubicBezTo>
                        <a:pt x="36" y="9"/>
                        <a:pt x="37" y="5"/>
                        <a:pt x="34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chenying0907 128"/>
                <p:cNvSpPr>
                  <a:spLocks/>
                </p:cNvSpPr>
                <p:nvPr/>
              </p:nvSpPr>
              <p:spPr bwMode="auto">
                <a:xfrm>
                  <a:off x="5757529" y="3027304"/>
                  <a:ext cx="107772" cy="38883"/>
                </a:xfrm>
                <a:custGeom>
                  <a:avLst/>
                  <a:gdLst>
                    <a:gd name="T0" fmla="*/ 31 w 34"/>
                    <a:gd name="T1" fmla="*/ 3 h 11"/>
                    <a:gd name="T2" fmla="*/ 19 w 34"/>
                    <a:gd name="T3" fmla="*/ 1 h 11"/>
                    <a:gd name="T4" fmla="*/ 5 w 34"/>
                    <a:gd name="T5" fmla="*/ 0 h 11"/>
                    <a:gd name="T6" fmla="*/ 4 w 34"/>
                    <a:gd name="T7" fmla="*/ 6 h 11"/>
                    <a:gd name="T8" fmla="*/ 18 w 34"/>
                    <a:gd name="T9" fmla="*/ 9 h 11"/>
                    <a:gd name="T10" fmla="*/ 30 w 34"/>
                    <a:gd name="T11" fmla="*/ 9 h 11"/>
                    <a:gd name="T12" fmla="*/ 31 w 34"/>
                    <a:gd name="T13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31" y="3"/>
                      </a:moveTo>
                      <a:cubicBezTo>
                        <a:pt x="27" y="1"/>
                        <a:pt x="23" y="1"/>
                        <a:pt x="19" y="1"/>
                      </a:cubicBezTo>
                      <a:cubicBezTo>
                        <a:pt x="14" y="1"/>
                        <a:pt x="10" y="0"/>
                        <a:pt x="5" y="0"/>
                      </a:cubicBezTo>
                      <a:cubicBezTo>
                        <a:pt x="1" y="0"/>
                        <a:pt x="0" y="6"/>
                        <a:pt x="4" y="6"/>
                      </a:cubicBezTo>
                      <a:cubicBezTo>
                        <a:pt x="9" y="7"/>
                        <a:pt x="13" y="8"/>
                        <a:pt x="18" y="9"/>
                      </a:cubicBezTo>
                      <a:cubicBezTo>
                        <a:pt x="22" y="9"/>
                        <a:pt x="26" y="11"/>
                        <a:pt x="30" y="9"/>
                      </a:cubicBezTo>
                      <a:cubicBezTo>
                        <a:pt x="33" y="9"/>
                        <a:pt x="34" y="4"/>
                        <a:pt x="31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chenying0907 129"/>
                <p:cNvSpPr>
                  <a:spLocks/>
                </p:cNvSpPr>
                <p:nvPr/>
              </p:nvSpPr>
              <p:spPr bwMode="auto">
                <a:xfrm>
                  <a:off x="5937930" y="3011751"/>
                  <a:ext cx="93715" cy="38883"/>
                </a:xfrm>
                <a:custGeom>
                  <a:avLst/>
                  <a:gdLst>
                    <a:gd name="T0" fmla="*/ 27 w 30"/>
                    <a:gd name="T1" fmla="*/ 2 h 11"/>
                    <a:gd name="T2" fmla="*/ 13 w 30"/>
                    <a:gd name="T3" fmla="*/ 2 h 11"/>
                    <a:gd name="T4" fmla="*/ 0 w 30"/>
                    <a:gd name="T5" fmla="*/ 4 h 11"/>
                    <a:gd name="T6" fmla="*/ 0 w 30"/>
                    <a:gd name="T7" fmla="*/ 7 h 11"/>
                    <a:gd name="T8" fmla="*/ 13 w 30"/>
                    <a:gd name="T9" fmla="*/ 9 h 11"/>
                    <a:gd name="T10" fmla="*/ 27 w 30"/>
                    <a:gd name="T11" fmla="*/ 8 h 11"/>
                    <a:gd name="T12" fmla="*/ 27 w 30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1">
                      <a:moveTo>
                        <a:pt x="27" y="2"/>
                      </a:moveTo>
                      <a:cubicBezTo>
                        <a:pt x="23" y="0"/>
                        <a:pt x="18" y="1"/>
                        <a:pt x="13" y="2"/>
                      </a:cubicBezTo>
                      <a:cubicBezTo>
                        <a:pt x="9" y="2"/>
                        <a:pt x="4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4" y="9"/>
                        <a:pt x="9" y="9"/>
                        <a:pt x="13" y="9"/>
                      </a:cubicBezTo>
                      <a:cubicBezTo>
                        <a:pt x="18" y="10"/>
                        <a:pt x="23" y="11"/>
                        <a:pt x="27" y="8"/>
                      </a:cubicBezTo>
                      <a:cubicBezTo>
                        <a:pt x="30" y="7"/>
                        <a:pt x="30" y="4"/>
                        <a:pt x="27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chenying0907 130"/>
                <p:cNvSpPr>
                  <a:spLocks/>
                </p:cNvSpPr>
                <p:nvPr/>
              </p:nvSpPr>
              <p:spPr bwMode="auto">
                <a:xfrm>
                  <a:off x="6120674" y="3006567"/>
                  <a:ext cx="93715" cy="38883"/>
                </a:xfrm>
                <a:custGeom>
                  <a:avLst/>
                  <a:gdLst>
                    <a:gd name="T0" fmla="*/ 27 w 30"/>
                    <a:gd name="T1" fmla="*/ 1 h 11"/>
                    <a:gd name="T2" fmla="*/ 12 w 30"/>
                    <a:gd name="T3" fmla="*/ 1 h 11"/>
                    <a:gd name="T4" fmla="*/ 6 w 30"/>
                    <a:gd name="T5" fmla="*/ 2 h 11"/>
                    <a:gd name="T6" fmla="*/ 1 w 30"/>
                    <a:gd name="T7" fmla="*/ 4 h 11"/>
                    <a:gd name="T8" fmla="*/ 1 w 30"/>
                    <a:gd name="T9" fmla="*/ 6 h 11"/>
                    <a:gd name="T10" fmla="*/ 6 w 30"/>
                    <a:gd name="T11" fmla="*/ 8 h 11"/>
                    <a:gd name="T12" fmla="*/ 12 w 30"/>
                    <a:gd name="T13" fmla="*/ 9 h 11"/>
                    <a:gd name="T14" fmla="*/ 27 w 30"/>
                    <a:gd name="T15" fmla="*/ 9 h 11"/>
                    <a:gd name="T16" fmla="*/ 27 w 30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1">
                      <a:moveTo>
                        <a:pt x="27" y="1"/>
                      </a:moveTo>
                      <a:cubicBezTo>
                        <a:pt x="22" y="0"/>
                        <a:pt x="17" y="1"/>
                        <a:pt x="12" y="1"/>
                      </a:cubicBezTo>
                      <a:cubicBezTo>
                        <a:pt x="10" y="2"/>
                        <a:pt x="8" y="2"/>
                        <a:pt x="6" y="2"/>
                      </a:cubicBezTo>
                      <a:cubicBezTo>
                        <a:pt x="3" y="2"/>
                        <a:pt x="3" y="3"/>
                        <a:pt x="1" y="4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3" y="7"/>
                        <a:pt x="3" y="8"/>
                        <a:pt x="6" y="8"/>
                      </a:cubicBezTo>
                      <a:cubicBezTo>
                        <a:pt x="8" y="9"/>
                        <a:pt x="10" y="9"/>
                        <a:pt x="12" y="9"/>
                      </a:cubicBezTo>
                      <a:cubicBezTo>
                        <a:pt x="17" y="9"/>
                        <a:pt x="22" y="11"/>
                        <a:pt x="27" y="9"/>
                      </a:cubicBezTo>
                      <a:cubicBezTo>
                        <a:pt x="30" y="8"/>
                        <a:pt x="30" y="3"/>
                        <a:pt x="27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chenying0907 131"/>
                <p:cNvSpPr>
                  <a:spLocks/>
                </p:cNvSpPr>
                <p:nvPr/>
              </p:nvSpPr>
              <p:spPr bwMode="auto">
                <a:xfrm>
                  <a:off x="6277645" y="2991014"/>
                  <a:ext cx="126515" cy="38883"/>
                </a:xfrm>
                <a:custGeom>
                  <a:avLst/>
                  <a:gdLst>
                    <a:gd name="T0" fmla="*/ 37 w 40"/>
                    <a:gd name="T1" fmla="*/ 4 h 11"/>
                    <a:gd name="T2" fmla="*/ 21 w 40"/>
                    <a:gd name="T3" fmla="*/ 0 h 11"/>
                    <a:gd name="T4" fmla="*/ 4 w 40"/>
                    <a:gd name="T5" fmla="*/ 2 h 11"/>
                    <a:gd name="T6" fmla="*/ 4 w 40"/>
                    <a:gd name="T7" fmla="*/ 8 h 11"/>
                    <a:gd name="T8" fmla="*/ 21 w 40"/>
                    <a:gd name="T9" fmla="*/ 9 h 11"/>
                    <a:gd name="T10" fmla="*/ 37 w 40"/>
                    <a:gd name="T11" fmla="*/ 10 h 11"/>
                    <a:gd name="T12" fmla="*/ 37 w 40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1">
                      <a:moveTo>
                        <a:pt x="37" y="4"/>
                      </a:moveTo>
                      <a:cubicBezTo>
                        <a:pt x="33" y="1"/>
                        <a:pt x="26" y="1"/>
                        <a:pt x="21" y="0"/>
                      </a:cubicBezTo>
                      <a:cubicBezTo>
                        <a:pt x="15" y="0"/>
                        <a:pt x="9" y="1"/>
                        <a:pt x="4" y="2"/>
                      </a:cubicBezTo>
                      <a:cubicBezTo>
                        <a:pt x="0" y="2"/>
                        <a:pt x="1" y="8"/>
                        <a:pt x="4" y="8"/>
                      </a:cubicBezTo>
                      <a:cubicBezTo>
                        <a:pt x="10" y="8"/>
                        <a:pt x="16" y="8"/>
                        <a:pt x="21" y="9"/>
                      </a:cubicBezTo>
                      <a:cubicBezTo>
                        <a:pt x="26" y="9"/>
                        <a:pt x="31" y="11"/>
                        <a:pt x="37" y="10"/>
                      </a:cubicBezTo>
                      <a:cubicBezTo>
                        <a:pt x="40" y="9"/>
                        <a:pt x="40" y="5"/>
                        <a:pt x="37" y="4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chenying0907 132"/>
                <p:cNvSpPr>
                  <a:spLocks/>
                </p:cNvSpPr>
                <p:nvPr/>
              </p:nvSpPr>
              <p:spPr bwMode="auto">
                <a:xfrm>
                  <a:off x="6474446" y="2998789"/>
                  <a:ext cx="112458" cy="38883"/>
                </a:xfrm>
                <a:custGeom>
                  <a:avLst/>
                  <a:gdLst>
                    <a:gd name="T0" fmla="*/ 33 w 36"/>
                    <a:gd name="T1" fmla="*/ 2 h 11"/>
                    <a:gd name="T2" fmla="*/ 19 w 36"/>
                    <a:gd name="T3" fmla="*/ 1 h 11"/>
                    <a:gd name="T4" fmla="*/ 4 w 36"/>
                    <a:gd name="T5" fmla="*/ 4 h 11"/>
                    <a:gd name="T6" fmla="*/ 5 w 36"/>
                    <a:gd name="T7" fmla="*/ 10 h 11"/>
                    <a:gd name="T8" fmla="*/ 20 w 36"/>
                    <a:gd name="T9" fmla="*/ 9 h 11"/>
                    <a:gd name="T10" fmla="*/ 32 w 36"/>
                    <a:gd name="T11" fmla="*/ 9 h 11"/>
                    <a:gd name="T12" fmla="*/ 33 w 36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1">
                      <a:moveTo>
                        <a:pt x="33" y="2"/>
                      </a:moveTo>
                      <a:cubicBezTo>
                        <a:pt x="29" y="0"/>
                        <a:pt x="24" y="0"/>
                        <a:pt x="19" y="1"/>
                      </a:cubicBezTo>
                      <a:cubicBezTo>
                        <a:pt x="14" y="1"/>
                        <a:pt x="9" y="2"/>
                        <a:pt x="4" y="4"/>
                      </a:cubicBezTo>
                      <a:cubicBezTo>
                        <a:pt x="0" y="5"/>
                        <a:pt x="2" y="11"/>
                        <a:pt x="5" y="10"/>
                      </a:cubicBezTo>
                      <a:cubicBezTo>
                        <a:pt x="10" y="9"/>
                        <a:pt x="15" y="9"/>
                        <a:pt x="20" y="9"/>
                      </a:cubicBezTo>
                      <a:cubicBezTo>
                        <a:pt x="24" y="9"/>
                        <a:pt x="28" y="10"/>
                        <a:pt x="32" y="9"/>
                      </a:cubicBezTo>
                      <a:cubicBezTo>
                        <a:pt x="35" y="8"/>
                        <a:pt x="36" y="4"/>
                        <a:pt x="33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chenying0907 133"/>
                <p:cNvSpPr>
                  <a:spLocks/>
                </p:cNvSpPr>
                <p:nvPr/>
              </p:nvSpPr>
              <p:spPr bwMode="auto">
                <a:xfrm>
                  <a:off x="6673590" y="3009158"/>
                  <a:ext cx="110115" cy="41474"/>
                </a:xfrm>
                <a:custGeom>
                  <a:avLst/>
                  <a:gdLst>
                    <a:gd name="T0" fmla="*/ 32 w 35"/>
                    <a:gd name="T1" fmla="*/ 4 h 12"/>
                    <a:gd name="T2" fmla="*/ 16 w 35"/>
                    <a:gd name="T3" fmla="*/ 1 h 12"/>
                    <a:gd name="T4" fmla="*/ 1 w 35"/>
                    <a:gd name="T5" fmla="*/ 3 h 12"/>
                    <a:gd name="T6" fmla="*/ 1 w 35"/>
                    <a:gd name="T7" fmla="*/ 5 h 12"/>
                    <a:gd name="T8" fmla="*/ 14 w 35"/>
                    <a:gd name="T9" fmla="*/ 9 h 12"/>
                    <a:gd name="T10" fmla="*/ 32 w 35"/>
                    <a:gd name="T11" fmla="*/ 10 h 12"/>
                    <a:gd name="T12" fmla="*/ 32 w 35"/>
                    <a:gd name="T13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12">
                      <a:moveTo>
                        <a:pt x="32" y="4"/>
                      </a:moveTo>
                      <a:cubicBezTo>
                        <a:pt x="28" y="1"/>
                        <a:pt x="22" y="2"/>
                        <a:pt x="16" y="1"/>
                      </a:cubicBezTo>
                      <a:cubicBezTo>
                        <a:pt x="11" y="1"/>
                        <a:pt x="5" y="0"/>
                        <a:pt x="1" y="3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4" y="9"/>
                        <a:pt x="9" y="8"/>
                        <a:pt x="14" y="9"/>
                      </a:cubicBezTo>
                      <a:cubicBezTo>
                        <a:pt x="20" y="10"/>
                        <a:pt x="26" y="12"/>
                        <a:pt x="32" y="10"/>
                      </a:cubicBezTo>
                      <a:cubicBezTo>
                        <a:pt x="34" y="9"/>
                        <a:pt x="35" y="5"/>
                        <a:pt x="32" y="4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chenying0907 134"/>
                <p:cNvSpPr>
                  <a:spLocks/>
                </p:cNvSpPr>
                <p:nvPr/>
              </p:nvSpPr>
              <p:spPr bwMode="auto">
                <a:xfrm>
                  <a:off x="6846962" y="3001382"/>
                  <a:ext cx="107772" cy="31106"/>
                </a:xfrm>
                <a:custGeom>
                  <a:avLst/>
                  <a:gdLst>
                    <a:gd name="T0" fmla="*/ 33 w 34"/>
                    <a:gd name="T1" fmla="*/ 3 h 9"/>
                    <a:gd name="T2" fmla="*/ 19 w 34"/>
                    <a:gd name="T3" fmla="*/ 2 h 9"/>
                    <a:gd name="T4" fmla="*/ 2 w 34"/>
                    <a:gd name="T5" fmla="*/ 3 h 9"/>
                    <a:gd name="T6" fmla="*/ 2 w 34"/>
                    <a:gd name="T7" fmla="*/ 7 h 9"/>
                    <a:gd name="T8" fmla="*/ 19 w 34"/>
                    <a:gd name="T9" fmla="*/ 8 h 9"/>
                    <a:gd name="T10" fmla="*/ 33 w 34"/>
                    <a:gd name="T11" fmla="*/ 7 h 9"/>
                    <a:gd name="T12" fmla="*/ 33 w 34"/>
                    <a:gd name="T13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9">
                      <a:moveTo>
                        <a:pt x="33" y="3"/>
                      </a:moveTo>
                      <a:cubicBezTo>
                        <a:pt x="28" y="0"/>
                        <a:pt x="24" y="1"/>
                        <a:pt x="19" y="2"/>
                      </a:cubicBezTo>
                      <a:cubicBezTo>
                        <a:pt x="14" y="2"/>
                        <a:pt x="8" y="2"/>
                        <a:pt x="2" y="3"/>
                      </a:cubicBezTo>
                      <a:cubicBezTo>
                        <a:pt x="0" y="3"/>
                        <a:pt x="0" y="7"/>
                        <a:pt x="2" y="7"/>
                      </a:cubicBezTo>
                      <a:cubicBezTo>
                        <a:pt x="8" y="8"/>
                        <a:pt x="14" y="8"/>
                        <a:pt x="19" y="8"/>
                      </a:cubicBezTo>
                      <a:cubicBezTo>
                        <a:pt x="24" y="9"/>
                        <a:pt x="28" y="9"/>
                        <a:pt x="33" y="7"/>
                      </a:cubicBezTo>
                      <a:cubicBezTo>
                        <a:pt x="34" y="6"/>
                        <a:pt x="34" y="4"/>
                        <a:pt x="33" y="3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chenying0907 135"/>
                <p:cNvSpPr>
                  <a:spLocks/>
                </p:cNvSpPr>
                <p:nvPr/>
              </p:nvSpPr>
              <p:spPr bwMode="auto">
                <a:xfrm>
                  <a:off x="7010963" y="2998789"/>
                  <a:ext cx="121829" cy="38883"/>
                </a:xfrm>
                <a:custGeom>
                  <a:avLst/>
                  <a:gdLst>
                    <a:gd name="T0" fmla="*/ 36 w 39"/>
                    <a:gd name="T1" fmla="*/ 2 h 11"/>
                    <a:gd name="T2" fmla="*/ 22 w 39"/>
                    <a:gd name="T3" fmla="*/ 2 h 11"/>
                    <a:gd name="T4" fmla="*/ 4 w 39"/>
                    <a:gd name="T5" fmla="*/ 0 h 11"/>
                    <a:gd name="T6" fmla="*/ 3 w 39"/>
                    <a:gd name="T7" fmla="*/ 6 h 11"/>
                    <a:gd name="T8" fmla="*/ 36 w 39"/>
                    <a:gd name="T9" fmla="*/ 8 h 11"/>
                    <a:gd name="T10" fmla="*/ 36 w 3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11">
                      <a:moveTo>
                        <a:pt x="36" y="2"/>
                      </a:moveTo>
                      <a:cubicBezTo>
                        <a:pt x="31" y="1"/>
                        <a:pt x="26" y="2"/>
                        <a:pt x="22" y="2"/>
                      </a:cubicBezTo>
                      <a:cubicBezTo>
                        <a:pt x="16" y="2"/>
                        <a:pt x="10" y="1"/>
                        <a:pt x="4" y="0"/>
                      </a:cubicBezTo>
                      <a:cubicBezTo>
                        <a:pt x="1" y="0"/>
                        <a:pt x="0" y="5"/>
                        <a:pt x="3" y="6"/>
                      </a:cubicBezTo>
                      <a:cubicBezTo>
                        <a:pt x="13" y="9"/>
                        <a:pt x="26" y="11"/>
                        <a:pt x="36" y="8"/>
                      </a:cubicBezTo>
                      <a:cubicBezTo>
                        <a:pt x="39" y="7"/>
                        <a:pt x="39" y="2"/>
                        <a:pt x="36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chenying0907 136"/>
                <p:cNvSpPr>
                  <a:spLocks/>
                </p:cNvSpPr>
                <p:nvPr/>
              </p:nvSpPr>
              <p:spPr bwMode="auto">
                <a:xfrm>
                  <a:off x="7181991" y="3001382"/>
                  <a:ext cx="100744" cy="36290"/>
                </a:xfrm>
                <a:custGeom>
                  <a:avLst/>
                  <a:gdLst>
                    <a:gd name="T0" fmla="*/ 28 w 32"/>
                    <a:gd name="T1" fmla="*/ 1 h 10"/>
                    <a:gd name="T2" fmla="*/ 15 w 32"/>
                    <a:gd name="T3" fmla="*/ 2 h 10"/>
                    <a:gd name="T4" fmla="*/ 3 w 32"/>
                    <a:gd name="T5" fmla="*/ 4 h 10"/>
                    <a:gd name="T6" fmla="*/ 3 w 32"/>
                    <a:gd name="T7" fmla="*/ 9 h 10"/>
                    <a:gd name="T8" fmla="*/ 29 w 32"/>
                    <a:gd name="T9" fmla="*/ 7 h 10"/>
                    <a:gd name="T10" fmla="*/ 28 w 32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10">
                      <a:moveTo>
                        <a:pt x="28" y="1"/>
                      </a:moveTo>
                      <a:cubicBezTo>
                        <a:pt x="24" y="0"/>
                        <a:pt x="20" y="1"/>
                        <a:pt x="15" y="2"/>
                      </a:cubicBezTo>
                      <a:cubicBezTo>
                        <a:pt x="11" y="3"/>
                        <a:pt x="7" y="3"/>
                        <a:pt x="3" y="4"/>
                      </a:cubicBezTo>
                      <a:cubicBezTo>
                        <a:pt x="0" y="5"/>
                        <a:pt x="0" y="9"/>
                        <a:pt x="3" y="9"/>
                      </a:cubicBezTo>
                      <a:cubicBezTo>
                        <a:pt x="11" y="10"/>
                        <a:pt x="21" y="10"/>
                        <a:pt x="29" y="7"/>
                      </a:cubicBezTo>
                      <a:cubicBezTo>
                        <a:pt x="32" y="6"/>
                        <a:pt x="31" y="1"/>
                        <a:pt x="28" y="1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chenying0907 137"/>
                <p:cNvSpPr>
                  <a:spLocks/>
                </p:cNvSpPr>
                <p:nvPr/>
              </p:nvSpPr>
              <p:spPr bwMode="auto">
                <a:xfrm>
                  <a:off x="7355363" y="3006567"/>
                  <a:ext cx="100744" cy="33698"/>
                </a:xfrm>
                <a:custGeom>
                  <a:avLst/>
                  <a:gdLst>
                    <a:gd name="T0" fmla="*/ 30 w 32"/>
                    <a:gd name="T1" fmla="*/ 2 h 10"/>
                    <a:gd name="T2" fmla="*/ 18 w 32"/>
                    <a:gd name="T3" fmla="*/ 1 h 10"/>
                    <a:gd name="T4" fmla="*/ 4 w 32"/>
                    <a:gd name="T5" fmla="*/ 2 h 10"/>
                    <a:gd name="T6" fmla="*/ 4 w 32"/>
                    <a:gd name="T7" fmla="*/ 8 h 10"/>
                    <a:gd name="T8" fmla="*/ 18 w 32"/>
                    <a:gd name="T9" fmla="*/ 9 h 10"/>
                    <a:gd name="T10" fmla="*/ 30 w 32"/>
                    <a:gd name="T11" fmla="*/ 8 h 10"/>
                    <a:gd name="T12" fmla="*/ 30 w 32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10">
                      <a:moveTo>
                        <a:pt x="30" y="2"/>
                      </a:moveTo>
                      <a:cubicBezTo>
                        <a:pt x="26" y="0"/>
                        <a:pt x="22" y="1"/>
                        <a:pt x="18" y="1"/>
                      </a:cubicBezTo>
                      <a:cubicBezTo>
                        <a:pt x="13" y="2"/>
                        <a:pt x="9" y="2"/>
                        <a:pt x="4" y="2"/>
                      </a:cubicBezTo>
                      <a:cubicBezTo>
                        <a:pt x="0" y="2"/>
                        <a:pt x="0" y="8"/>
                        <a:pt x="4" y="8"/>
                      </a:cubicBezTo>
                      <a:cubicBezTo>
                        <a:pt x="9" y="8"/>
                        <a:pt x="13" y="9"/>
                        <a:pt x="18" y="9"/>
                      </a:cubicBezTo>
                      <a:cubicBezTo>
                        <a:pt x="22" y="9"/>
                        <a:pt x="26" y="10"/>
                        <a:pt x="30" y="8"/>
                      </a:cubicBezTo>
                      <a:cubicBezTo>
                        <a:pt x="32" y="7"/>
                        <a:pt x="32" y="4"/>
                        <a:pt x="30" y="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chenying0907 138"/>
                <p:cNvSpPr>
                  <a:spLocks/>
                </p:cNvSpPr>
                <p:nvPr/>
              </p:nvSpPr>
              <p:spPr bwMode="auto">
                <a:xfrm>
                  <a:off x="7521708" y="2996198"/>
                  <a:ext cx="112458" cy="44067"/>
                </a:xfrm>
                <a:custGeom>
                  <a:avLst/>
                  <a:gdLst>
                    <a:gd name="T0" fmla="*/ 31 w 36"/>
                    <a:gd name="T1" fmla="*/ 0 h 13"/>
                    <a:gd name="T2" fmla="*/ 18 w 36"/>
                    <a:gd name="T3" fmla="*/ 3 h 13"/>
                    <a:gd name="T4" fmla="*/ 5 w 36"/>
                    <a:gd name="T5" fmla="*/ 2 h 13"/>
                    <a:gd name="T6" fmla="*/ 3 w 36"/>
                    <a:gd name="T7" fmla="*/ 6 h 13"/>
                    <a:gd name="T8" fmla="*/ 33 w 36"/>
                    <a:gd name="T9" fmla="*/ 7 h 13"/>
                    <a:gd name="T10" fmla="*/ 31 w 36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3">
                      <a:moveTo>
                        <a:pt x="31" y="0"/>
                      </a:moveTo>
                      <a:cubicBezTo>
                        <a:pt x="27" y="1"/>
                        <a:pt x="23" y="3"/>
                        <a:pt x="18" y="3"/>
                      </a:cubicBezTo>
                      <a:cubicBezTo>
                        <a:pt x="14" y="3"/>
                        <a:pt x="9" y="3"/>
                        <a:pt x="5" y="2"/>
                      </a:cubicBezTo>
                      <a:cubicBezTo>
                        <a:pt x="2" y="2"/>
                        <a:pt x="0" y="5"/>
                        <a:pt x="3" y="6"/>
                      </a:cubicBezTo>
                      <a:cubicBezTo>
                        <a:pt x="11" y="10"/>
                        <a:pt x="25" y="13"/>
                        <a:pt x="33" y="7"/>
                      </a:cubicBezTo>
                      <a:cubicBezTo>
                        <a:pt x="36" y="5"/>
                        <a:pt x="35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B4CA13-B76A-4586-B455-2D064EFAEDF8}"/>
              </a:ext>
            </a:extLst>
          </p:cNvPr>
          <p:cNvSpPr txBox="1"/>
          <p:nvPr/>
        </p:nvSpPr>
        <p:spPr>
          <a:xfrm>
            <a:off x="3779912" y="1563638"/>
            <a:ext cx="225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答辩完毕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1461FFF-AD89-4E41-B249-8086E64000F7}"/>
              </a:ext>
            </a:extLst>
          </p:cNvPr>
          <p:cNvSpPr txBox="1"/>
          <p:nvPr/>
        </p:nvSpPr>
        <p:spPr>
          <a:xfrm>
            <a:off x="3272714" y="3176495"/>
            <a:ext cx="3852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课程答辩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2018081050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孟令迪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2018081062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   棋（答辩人）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2018081065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徐莘杰（组长）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指导老师：郭本俊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9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76 -0.64444 L -0.3217 -0.64444 C -0.2585 -0.64444 -0.18125 -0.7503 -0.18125 -0.83456 L -0.18125 -1.02376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7A54D2C-DB6E-49F1-A00C-675228192759}"/>
              </a:ext>
            </a:extLst>
          </p:cNvPr>
          <p:cNvGrpSpPr/>
          <p:nvPr/>
        </p:nvGrpSpPr>
        <p:grpSpPr>
          <a:xfrm>
            <a:off x="3981652" y="1851670"/>
            <a:ext cx="4550787" cy="1629895"/>
            <a:chOff x="3981652" y="1851670"/>
            <a:chExt cx="4550787" cy="1629895"/>
          </a:xfrm>
        </p:grpSpPr>
        <p:sp>
          <p:nvSpPr>
            <p:cNvPr id="64" name="PA_任意多边形 63"/>
            <p:cNvSpPr/>
            <p:nvPr>
              <p:custDataLst>
                <p:tags r:id="rId2"/>
              </p:custDataLst>
            </p:nvPr>
          </p:nvSpPr>
          <p:spPr>
            <a:xfrm>
              <a:off x="3981653" y="2211711"/>
              <a:ext cx="4046732" cy="14401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984A895-85D6-4D8B-82F6-F85D2A12C310}"/>
                </a:ext>
              </a:extLst>
            </p:cNvPr>
            <p:cNvGrpSpPr/>
            <p:nvPr/>
          </p:nvGrpSpPr>
          <p:grpSpPr>
            <a:xfrm>
              <a:off x="3981652" y="1851670"/>
              <a:ext cx="4550787" cy="1629895"/>
              <a:chOff x="3981652" y="1851670"/>
              <a:chExt cx="4550787" cy="1629895"/>
            </a:xfrm>
          </p:grpSpPr>
          <p:sp>
            <p:nvSpPr>
              <p:cNvPr id="9" name="PA_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39952" y="1851670"/>
                <a:ext cx="4392487" cy="129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落落补 汤圆" pitchFamily="2" charset="-128"/>
                  </a:rPr>
                  <a:t>1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落落补 汤圆" pitchFamily="2" charset="-128"/>
                  </a:rPr>
                  <a:t>  课程最终任务</a:t>
                </a:r>
                <a:endPara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落落补 汤圆" pitchFamily="2" charset="-128"/>
                </a:endParaRPr>
              </a:p>
            </p:txBody>
          </p:sp>
          <p:sp>
            <p:nvSpPr>
              <p:cNvPr id="66" name="PA_任意多边形 65"/>
              <p:cNvSpPr/>
              <p:nvPr>
                <p:custDataLst>
                  <p:tags r:id="rId4"/>
                </p:custDataLst>
              </p:nvPr>
            </p:nvSpPr>
            <p:spPr>
              <a:xfrm>
                <a:off x="3981652" y="3435846"/>
                <a:ext cx="4046732" cy="45719"/>
              </a:xfrm>
              <a:custGeom>
                <a:avLst/>
                <a:gdLst>
                  <a:gd name="connsiteX0" fmla="*/ 0 w 3513221"/>
                  <a:gd name="connsiteY0" fmla="*/ 32084 h 64281"/>
                  <a:gd name="connsiteX1" fmla="*/ 930442 w 3513221"/>
                  <a:gd name="connsiteY1" fmla="*/ 16042 h 64281"/>
                  <a:gd name="connsiteX2" fmla="*/ 1892968 w 3513221"/>
                  <a:gd name="connsiteY2" fmla="*/ 64168 h 64281"/>
                  <a:gd name="connsiteX3" fmla="*/ 3513221 w 3513221"/>
                  <a:gd name="connsiteY3" fmla="*/ 0 h 6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3221" h="64281">
                    <a:moveTo>
                      <a:pt x="0" y="32084"/>
                    </a:moveTo>
                    <a:cubicBezTo>
                      <a:pt x="307473" y="21389"/>
                      <a:pt x="614947" y="10695"/>
                      <a:pt x="930442" y="16042"/>
                    </a:cubicBezTo>
                    <a:cubicBezTo>
                      <a:pt x="1245937" y="21389"/>
                      <a:pt x="1462505" y="66842"/>
                      <a:pt x="1892968" y="64168"/>
                    </a:cubicBezTo>
                    <a:cubicBezTo>
                      <a:pt x="2323431" y="61494"/>
                      <a:pt x="2918326" y="30747"/>
                      <a:pt x="3513221" y="0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lg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erris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403648" y="107044"/>
            <a:ext cx="6192688" cy="927887"/>
            <a:chOff x="1492256" y="251060"/>
            <a:chExt cx="6192688" cy="92788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138381" y="251060"/>
              <a:ext cx="338891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课程任务梗概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04B927-7854-450F-9136-07C11C587708}"/>
              </a:ext>
            </a:extLst>
          </p:cNvPr>
          <p:cNvGrpSpPr/>
          <p:nvPr/>
        </p:nvGrpSpPr>
        <p:grpSpPr>
          <a:xfrm>
            <a:off x="5763159" y="2943364"/>
            <a:ext cx="3331252" cy="2676430"/>
            <a:chOff x="5076056" y="1738784"/>
            <a:chExt cx="3331252" cy="2676430"/>
          </a:xfrm>
        </p:grpSpPr>
        <p:sp>
          <p:nvSpPr>
            <p:cNvPr id="9" name="PA_任意多边形 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 rot="169628">
              <a:off x="5790986" y="1738784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PA_文本框 226"/>
            <p:cNvSpPr txBox="1"/>
            <p:nvPr>
              <p:custDataLst>
                <p:tags r:id="rId7"/>
              </p:custDataLst>
            </p:nvPr>
          </p:nvSpPr>
          <p:spPr>
            <a:xfrm>
              <a:off x="5076056" y="3337996"/>
              <a:ext cx="33312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落落补 汤圆" pitchFamily="2" charset="-128"/>
                </a:rPr>
                <a:t>朴素贝叶斯判别</a:t>
              </a:r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落落补 汤圆" pitchFamily="2" charset="-128"/>
                </a:rPr>
                <a:t>	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5FFA78-BEE4-4378-9DD8-442974520462}"/>
              </a:ext>
            </a:extLst>
          </p:cNvPr>
          <p:cNvGrpSpPr/>
          <p:nvPr/>
        </p:nvGrpSpPr>
        <p:grpSpPr>
          <a:xfrm>
            <a:off x="6305466" y="809110"/>
            <a:ext cx="1831843" cy="2205831"/>
            <a:chOff x="1475656" y="1670774"/>
            <a:chExt cx="1831843" cy="2205831"/>
          </a:xfrm>
        </p:grpSpPr>
        <p:sp>
          <p:nvSpPr>
            <p:cNvPr id="8" name="PA_任意多边形 5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69628">
              <a:off x="1722079" y="1670774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PA_文本框 226"/>
            <p:cNvSpPr txBox="1"/>
            <p:nvPr>
              <p:custDataLst>
                <p:tags r:id="rId5"/>
              </p:custDataLst>
            </p:nvPr>
          </p:nvSpPr>
          <p:spPr>
            <a:xfrm>
              <a:off x="1475656" y="3291830"/>
              <a:ext cx="1831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落落补 汤圆" pitchFamily="2" charset="-128"/>
                </a:rPr>
                <a:t>训练模型</a:t>
              </a:r>
            </a:p>
          </p:txBody>
        </p:sp>
      </p:grpSp>
      <p:grpSp>
        <p:nvGrpSpPr>
          <p:cNvPr id="11" name="PA_chenying0907 7">
            <a:extLst>
              <a:ext uri="{FF2B5EF4-FFF2-40B4-BE49-F238E27FC236}">
                <a16:creationId xmlns:a16="http://schemas.microsoft.com/office/drawing/2014/main" id="{FAFDD804-1D7C-4D5A-986B-2A93BE74FE6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33757" y="1148024"/>
            <a:ext cx="5112568" cy="3888432"/>
            <a:chOff x="1096807" y="771550"/>
            <a:chExt cx="6911261" cy="3633873"/>
          </a:xfrm>
        </p:grpSpPr>
        <p:sp>
          <p:nvSpPr>
            <p:cNvPr id="12" name="椭圆 31">
              <a:extLst>
                <a:ext uri="{FF2B5EF4-FFF2-40B4-BE49-F238E27FC236}">
                  <a16:creationId xmlns:a16="http://schemas.microsoft.com/office/drawing/2014/main" id="{E14EA540-E985-4209-BBC3-F57FE48BFDC7}"/>
                </a:ext>
              </a:extLst>
            </p:cNvPr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  <a:gd name="connsiteX0" fmla="*/ 84755 w 673460"/>
                <a:gd name="connsiteY0" fmla="*/ 13918 h 568883"/>
                <a:gd name="connsiteX1" fmla="*/ 672364 w 673460"/>
                <a:gd name="connsiteY1" fmla="*/ 14845 h 568883"/>
                <a:gd name="connsiteX2" fmla="*/ 673460 w 673460"/>
                <a:gd name="connsiteY2" fmla="*/ 540528 h 568883"/>
                <a:gd name="connsiteX3" fmla="*/ 43142 w 673460"/>
                <a:gd name="connsiteY3" fmla="*/ 525832 h 568883"/>
                <a:gd name="connsiteX4" fmla="*/ 84755 w 673460"/>
                <a:gd name="connsiteY4" fmla="*/ 13918 h 568883"/>
                <a:gd name="connsiteX0" fmla="*/ 84755 w 673460"/>
                <a:gd name="connsiteY0" fmla="*/ 13918 h 559604"/>
                <a:gd name="connsiteX1" fmla="*/ 672364 w 673460"/>
                <a:gd name="connsiteY1" fmla="*/ 14845 h 559604"/>
                <a:gd name="connsiteX2" fmla="*/ 673460 w 673460"/>
                <a:gd name="connsiteY2" fmla="*/ 540528 h 559604"/>
                <a:gd name="connsiteX3" fmla="*/ 43142 w 673460"/>
                <a:gd name="connsiteY3" fmla="*/ 525832 h 559604"/>
                <a:gd name="connsiteX4" fmla="*/ 84755 w 673460"/>
                <a:gd name="connsiteY4" fmla="*/ 13918 h 559604"/>
                <a:gd name="connsiteX0" fmla="*/ 84755 w 675575"/>
                <a:gd name="connsiteY0" fmla="*/ 13918 h 562548"/>
                <a:gd name="connsiteX1" fmla="*/ 672364 w 675575"/>
                <a:gd name="connsiteY1" fmla="*/ 14845 h 562548"/>
                <a:gd name="connsiteX2" fmla="*/ 675575 w 675575"/>
                <a:gd name="connsiteY2" fmla="*/ 545971 h 562548"/>
                <a:gd name="connsiteX3" fmla="*/ 43142 w 675575"/>
                <a:gd name="connsiteY3" fmla="*/ 525832 h 562548"/>
                <a:gd name="connsiteX4" fmla="*/ 84755 w 675575"/>
                <a:gd name="connsiteY4" fmla="*/ 13918 h 562548"/>
                <a:gd name="connsiteX0" fmla="*/ 84755 w 680821"/>
                <a:gd name="connsiteY0" fmla="*/ 13918 h 562548"/>
                <a:gd name="connsiteX1" fmla="*/ 680821 w 680821"/>
                <a:gd name="connsiteY1" fmla="*/ 14845 h 562548"/>
                <a:gd name="connsiteX2" fmla="*/ 675575 w 680821"/>
                <a:gd name="connsiteY2" fmla="*/ 545971 h 562548"/>
                <a:gd name="connsiteX3" fmla="*/ 43142 w 680821"/>
                <a:gd name="connsiteY3" fmla="*/ 525832 h 562548"/>
                <a:gd name="connsiteX4" fmla="*/ 84755 w 680821"/>
                <a:gd name="connsiteY4" fmla="*/ 13918 h 562548"/>
                <a:gd name="connsiteX0" fmla="*/ 72868 w 690076"/>
                <a:gd name="connsiteY0" fmla="*/ 20358 h 559916"/>
                <a:gd name="connsiteX1" fmla="*/ 690076 w 690076"/>
                <a:gd name="connsiteY1" fmla="*/ 12213 h 559916"/>
                <a:gd name="connsiteX2" fmla="*/ 684830 w 690076"/>
                <a:gd name="connsiteY2" fmla="*/ 543339 h 559916"/>
                <a:gd name="connsiteX3" fmla="*/ 52397 w 690076"/>
                <a:gd name="connsiteY3" fmla="*/ 523200 h 559916"/>
                <a:gd name="connsiteX4" fmla="*/ 72868 w 690076"/>
                <a:gd name="connsiteY4" fmla="*/ 20358 h 559916"/>
                <a:gd name="connsiteX0" fmla="*/ 72868 w 690076"/>
                <a:gd name="connsiteY0" fmla="*/ 22718 h 562276"/>
                <a:gd name="connsiteX1" fmla="*/ 690076 w 690076"/>
                <a:gd name="connsiteY1" fmla="*/ 14573 h 562276"/>
                <a:gd name="connsiteX2" fmla="*/ 684830 w 690076"/>
                <a:gd name="connsiteY2" fmla="*/ 545699 h 562276"/>
                <a:gd name="connsiteX3" fmla="*/ 52397 w 690076"/>
                <a:gd name="connsiteY3" fmla="*/ 525560 h 562276"/>
                <a:gd name="connsiteX4" fmla="*/ 72868 w 690076"/>
                <a:gd name="connsiteY4" fmla="*/ 22718 h 562276"/>
                <a:gd name="connsiteX0" fmla="*/ 59152 w 676360"/>
                <a:gd name="connsiteY0" fmla="*/ 22718 h 562276"/>
                <a:gd name="connsiteX1" fmla="*/ 676360 w 676360"/>
                <a:gd name="connsiteY1" fmla="*/ 14573 h 562276"/>
                <a:gd name="connsiteX2" fmla="*/ 671114 w 676360"/>
                <a:gd name="connsiteY2" fmla="*/ 545699 h 562276"/>
                <a:gd name="connsiteX3" fmla="*/ 38681 w 676360"/>
                <a:gd name="connsiteY3" fmla="*/ 525560 h 562276"/>
                <a:gd name="connsiteX4" fmla="*/ 103808 w 676360"/>
                <a:gd name="connsiteY4" fmla="*/ 279153 h 562276"/>
                <a:gd name="connsiteX5" fmla="*/ 59152 w 676360"/>
                <a:gd name="connsiteY5" fmla="*/ 22718 h 562276"/>
                <a:gd name="connsiteX0" fmla="*/ 41341 w 658549"/>
                <a:gd name="connsiteY0" fmla="*/ 22718 h 562276"/>
                <a:gd name="connsiteX1" fmla="*/ 658549 w 658549"/>
                <a:gd name="connsiteY1" fmla="*/ 14573 h 562276"/>
                <a:gd name="connsiteX2" fmla="*/ 653303 w 658549"/>
                <a:gd name="connsiteY2" fmla="*/ 545699 h 562276"/>
                <a:gd name="connsiteX3" fmla="*/ 20870 w 658549"/>
                <a:gd name="connsiteY3" fmla="*/ 525560 h 562276"/>
                <a:gd name="connsiteX4" fmla="*/ 85997 w 658549"/>
                <a:gd name="connsiteY4" fmla="*/ 279153 h 562276"/>
                <a:gd name="connsiteX5" fmla="*/ 41341 w 658549"/>
                <a:gd name="connsiteY5" fmla="*/ 22718 h 562276"/>
                <a:gd name="connsiteX0" fmla="*/ 23542 w 640750"/>
                <a:gd name="connsiteY0" fmla="*/ 22718 h 562276"/>
                <a:gd name="connsiteX1" fmla="*/ 640750 w 640750"/>
                <a:gd name="connsiteY1" fmla="*/ 14573 h 562276"/>
                <a:gd name="connsiteX2" fmla="*/ 635504 w 640750"/>
                <a:gd name="connsiteY2" fmla="*/ 545699 h 562276"/>
                <a:gd name="connsiteX3" fmla="*/ 3071 w 640750"/>
                <a:gd name="connsiteY3" fmla="*/ 525560 h 562276"/>
                <a:gd name="connsiteX4" fmla="*/ 68198 w 640750"/>
                <a:gd name="connsiteY4" fmla="*/ 279153 h 562276"/>
                <a:gd name="connsiteX5" fmla="*/ 23542 w 640750"/>
                <a:gd name="connsiteY5" fmla="*/ 22718 h 562276"/>
                <a:gd name="connsiteX0" fmla="*/ 24044 w 641252"/>
                <a:gd name="connsiteY0" fmla="*/ 22718 h 562276"/>
                <a:gd name="connsiteX1" fmla="*/ 641252 w 641252"/>
                <a:gd name="connsiteY1" fmla="*/ 14573 h 562276"/>
                <a:gd name="connsiteX2" fmla="*/ 636006 w 641252"/>
                <a:gd name="connsiteY2" fmla="*/ 545699 h 562276"/>
                <a:gd name="connsiteX3" fmla="*/ 3573 w 641252"/>
                <a:gd name="connsiteY3" fmla="*/ 525560 h 562276"/>
                <a:gd name="connsiteX4" fmla="*/ 68700 w 641252"/>
                <a:gd name="connsiteY4" fmla="*/ 279153 h 562276"/>
                <a:gd name="connsiteX5" fmla="*/ 24044 w 641252"/>
                <a:gd name="connsiteY5" fmla="*/ 22718 h 562276"/>
                <a:gd name="connsiteX0" fmla="*/ 31476 w 648684"/>
                <a:gd name="connsiteY0" fmla="*/ 22718 h 562276"/>
                <a:gd name="connsiteX1" fmla="*/ 648684 w 648684"/>
                <a:gd name="connsiteY1" fmla="*/ 14573 h 562276"/>
                <a:gd name="connsiteX2" fmla="*/ 643438 w 648684"/>
                <a:gd name="connsiteY2" fmla="*/ 545699 h 562276"/>
                <a:gd name="connsiteX3" fmla="*/ 11005 w 648684"/>
                <a:gd name="connsiteY3" fmla="*/ 525560 h 562276"/>
                <a:gd name="connsiteX4" fmla="*/ 76132 w 648684"/>
                <a:gd name="connsiteY4" fmla="*/ 279153 h 562276"/>
                <a:gd name="connsiteX5" fmla="*/ 31476 w 648684"/>
                <a:gd name="connsiteY5" fmla="*/ 22718 h 56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31">
              <a:extLst>
                <a:ext uri="{FF2B5EF4-FFF2-40B4-BE49-F238E27FC236}">
                  <a16:creationId xmlns:a16="http://schemas.microsoft.com/office/drawing/2014/main" id="{2FA2CFC1-EEE7-4F2E-8AE7-A2FC44A26F02}"/>
                </a:ext>
              </a:extLst>
            </p:cNvPr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31">
              <a:extLst>
                <a:ext uri="{FF2B5EF4-FFF2-40B4-BE49-F238E27FC236}">
                  <a16:creationId xmlns:a16="http://schemas.microsoft.com/office/drawing/2014/main" id="{FCDBD7B4-867F-48DB-AAB7-B0110107DF97}"/>
                </a:ext>
              </a:extLst>
            </p:cNvPr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PA_文本框 226">
            <a:extLst>
              <a:ext uri="{FF2B5EF4-FFF2-40B4-BE49-F238E27FC236}">
                <a16:creationId xmlns:a16="http://schemas.microsoft.com/office/drawing/2014/main" id="{2A18F1CB-03D3-48BB-A300-16F1E76EFB6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96666" y="1779662"/>
            <a:ext cx="4216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上传训练集  数据至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hdfs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，清洗数据，  得到训练模型。上传测   试集数据至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hdfs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，基于  得出的训练模型采用朴   素贝叶斯算法进行分类。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4318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_图片 1">
            <a:extLst>
              <a:ext uri="{FF2B5EF4-FFF2-40B4-BE49-F238E27FC236}">
                <a16:creationId xmlns:a16="http://schemas.microsoft.com/office/drawing/2014/main" id="{2675CDEB-3457-4B87-AD6D-ACB7D62CC1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80112" y="795395"/>
            <a:ext cx="2416027" cy="434810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768CA-31BA-4202-8BCA-F58E2763E087}"/>
              </a:ext>
            </a:extLst>
          </p:cNvPr>
          <p:cNvGrpSpPr/>
          <p:nvPr/>
        </p:nvGrpSpPr>
        <p:grpSpPr>
          <a:xfrm>
            <a:off x="1403648" y="1922758"/>
            <a:ext cx="5256583" cy="1558807"/>
            <a:chOff x="3981652" y="1922758"/>
            <a:chExt cx="5256583" cy="1558807"/>
          </a:xfrm>
        </p:grpSpPr>
        <p:sp>
          <p:nvSpPr>
            <p:cNvPr id="11" name="PA_任意多边形 63">
              <a:extLst>
                <a:ext uri="{FF2B5EF4-FFF2-40B4-BE49-F238E27FC236}">
                  <a16:creationId xmlns:a16="http://schemas.microsoft.com/office/drawing/2014/main" id="{8BF7EC8D-8F6E-40CA-AC5F-5716383B6C1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981653" y="2211711"/>
              <a:ext cx="4046732" cy="14401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F5419C-9FD2-49BF-AE79-B4921247BBCA}"/>
                </a:ext>
              </a:extLst>
            </p:cNvPr>
            <p:cNvGrpSpPr/>
            <p:nvPr/>
          </p:nvGrpSpPr>
          <p:grpSpPr>
            <a:xfrm>
              <a:off x="3981652" y="1922758"/>
              <a:ext cx="5256583" cy="1558807"/>
              <a:chOff x="3981652" y="1922758"/>
              <a:chExt cx="5256583" cy="1558807"/>
            </a:xfrm>
          </p:grpSpPr>
          <p:sp>
            <p:nvSpPr>
              <p:cNvPr id="13" name="PA_文本框 8">
                <a:extLst>
                  <a:ext uri="{FF2B5EF4-FFF2-40B4-BE49-F238E27FC236}">
                    <a16:creationId xmlns:a16="http://schemas.microsoft.com/office/drawing/2014/main" id="{F0EA8016-1297-46F1-9CED-EFC219C32C72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845748" y="1922758"/>
                <a:ext cx="4392487" cy="129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落落补 汤圆" pitchFamily="2" charset="-128"/>
                  </a:rPr>
                  <a:t>2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落落补 汤圆" pitchFamily="2" charset="-128"/>
                  </a:rPr>
                  <a:t>  组内分工</a:t>
                </a:r>
                <a:endPara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落落补 汤圆" pitchFamily="2" charset="-128"/>
                </a:endParaRPr>
              </a:p>
            </p:txBody>
          </p:sp>
          <p:sp>
            <p:nvSpPr>
              <p:cNvPr id="14" name="PA_任意多边形 65">
                <a:extLst>
                  <a:ext uri="{FF2B5EF4-FFF2-40B4-BE49-F238E27FC236}">
                    <a16:creationId xmlns:a16="http://schemas.microsoft.com/office/drawing/2014/main" id="{BBD3C65F-5B6F-4FC6-AFCA-DA766B589DA5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981652" y="3435846"/>
                <a:ext cx="4046732" cy="45719"/>
              </a:xfrm>
              <a:custGeom>
                <a:avLst/>
                <a:gdLst>
                  <a:gd name="connsiteX0" fmla="*/ 0 w 3513221"/>
                  <a:gd name="connsiteY0" fmla="*/ 32084 h 64281"/>
                  <a:gd name="connsiteX1" fmla="*/ 930442 w 3513221"/>
                  <a:gd name="connsiteY1" fmla="*/ 16042 h 64281"/>
                  <a:gd name="connsiteX2" fmla="*/ 1892968 w 3513221"/>
                  <a:gd name="connsiteY2" fmla="*/ 64168 h 64281"/>
                  <a:gd name="connsiteX3" fmla="*/ 3513221 w 3513221"/>
                  <a:gd name="connsiteY3" fmla="*/ 0 h 6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3221" h="64281">
                    <a:moveTo>
                      <a:pt x="0" y="32084"/>
                    </a:moveTo>
                    <a:cubicBezTo>
                      <a:pt x="307473" y="21389"/>
                      <a:pt x="614947" y="10695"/>
                      <a:pt x="930442" y="16042"/>
                    </a:cubicBezTo>
                    <a:cubicBezTo>
                      <a:pt x="1245937" y="21389"/>
                      <a:pt x="1462505" y="66842"/>
                      <a:pt x="1892968" y="64168"/>
                    </a:cubicBezTo>
                    <a:cubicBezTo>
                      <a:pt x="2323431" y="61494"/>
                      <a:pt x="2918326" y="30747"/>
                      <a:pt x="3513221" y="0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lg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01416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87755"/>
            <a:ext cx="6543087" cy="747176"/>
            <a:chOff x="1492256" y="431771"/>
            <a:chExt cx="6543087" cy="747176"/>
          </a:xfrm>
        </p:grpSpPr>
        <p:sp>
          <p:nvSpPr>
            <p:cNvPr id="20" name="任意多边形 19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" name="文本框 7"/>
            <p:cNvSpPr txBox="1">
              <a:spLocks noChangeArrowheads="1"/>
            </p:cNvSpPr>
            <p:nvPr/>
          </p:nvSpPr>
          <p:spPr bwMode="auto">
            <a:xfrm>
              <a:off x="3868520" y="431771"/>
              <a:ext cx="41668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CFB9118A-84F3-4609-BB24-18A9C514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48317"/>
              </p:ext>
            </p:extLst>
          </p:nvPr>
        </p:nvGraphicFramePr>
        <p:xfrm>
          <a:off x="1115616" y="1437280"/>
          <a:ext cx="7169430" cy="3161352"/>
        </p:xfrm>
        <a:graphic>
          <a:graphicData uri="http://schemas.openxmlformats.org/drawingml/2006/table">
            <a:tbl>
              <a:tblPr firstRow="1" firstCol="1" bandRow="1"/>
              <a:tblGrid>
                <a:gridCol w="1584176">
                  <a:extLst>
                    <a:ext uri="{9D8B030D-6E8A-4147-A177-3AD203B41FA5}">
                      <a16:colId xmlns:a16="http://schemas.microsoft.com/office/drawing/2014/main" val="28071591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7521900"/>
                    </a:ext>
                  </a:extLst>
                </a:gridCol>
                <a:gridCol w="4649150">
                  <a:extLst>
                    <a:ext uri="{9D8B030D-6E8A-4147-A177-3AD203B41FA5}">
                      <a16:colId xmlns:a16="http://schemas.microsoft.com/office/drawing/2014/main" val="2053060534"/>
                    </a:ext>
                  </a:extLst>
                </a:gridCol>
              </a:tblGrid>
              <a:tr h="2867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24642"/>
                  </a:ext>
                </a:extLst>
              </a:tr>
              <a:tr h="931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2018081050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孟令迪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讨论报告文档、总结报告文档</a:t>
                      </a:r>
                      <a:endParaRPr lang="en-US" altLang="zh-C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673870"/>
                  </a:ext>
                </a:extLst>
              </a:tr>
              <a:tr h="931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2018081062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邓棋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答辩 </a:t>
                      </a: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配置文档，训练模型、预测</a:t>
                      </a:r>
                      <a:endParaRPr lang="en-US" altLang="zh-C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038389"/>
                  </a:ext>
                </a:extLst>
              </a:tr>
              <a:tr h="931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2018081065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徐莘杰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上传文件文档、上传文件检查文档，训练模型、预测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879265C-58C0-4671-A595-B1C4D9102BDC}"/>
              </a:ext>
            </a:extLst>
          </p:cNvPr>
          <p:cNvGrpSpPr/>
          <p:nvPr/>
        </p:nvGrpSpPr>
        <p:grpSpPr>
          <a:xfrm>
            <a:off x="4067944" y="2355726"/>
            <a:ext cx="4046733" cy="1269854"/>
            <a:chOff x="3981652" y="2211711"/>
            <a:chExt cx="4046733" cy="1269854"/>
          </a:xfrm>
        </p:grpSpPr>
        <p:sp>
          <p:nvSpPr>
            <p:cNvPr id="10" name="PA_任意多边形 63">
              <a:extLst>
                <a:ext uri="{FF2B5EF4-FFF2-40B4-BE49-F238E27FC236}">
                  <a16:creationId xmlns:a16="http://schemas.microsoft.com/office/drawing/2014/main" id="{8DDA84A6-525B-4590-A374-1AF02934D6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81653" y="2211711"/>
              <a:ext cx="4046732" cy="14401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3" name="PA_任意多边形 65">
              <a:extLst>
                <a:ext uri="{FF2B5EF4-FFF2-40B4-BE49-F238E27FC236}">
                  <a16:creationId xmlns:a16="http://schemas.microsoft.com/office/drawing/2014/main" id="{2C992B7D-CA3C-4B83-AE99-B2DE4EE66AF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81652" y="3435846"/>
              <a:ext cx="4046732" cy="45719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" name="PA_文本框 8">
            <a:extLst>
              <a:ext uri="{FF2B5EF4-FFF2-40B4-BE49-F238E27FC236}">
                <a16:creationId xmlns:a16="http://schemas.microsoft.com/office/drawing/2014/main" id="{F9320ACE-DB34-4030-9872-772710CAA2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51513" y="2067694"/>
            <a:ext cx="4392487" cy="129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 具体实现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57871"/>
            <a:ext cx="6639962" cy="777060"/>
            <a:chOff x="1492256" y="401887"/>
            <a:chExt cx="6639962" cy="777060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724504" y="401887"/>
              <a:ext cx="440771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总体流程</a:t>
              </a:r>
            </a:p>
          </p:txBody>
        </p:sp>
      </p:grpSp>
      <p:grpSp>
        <p:nvGrpSpPr>
          <p:cNvPr id="18" name="PA_chenying0907 17"/>
          <p:cNvGrpSpPr/>
          <p:nvPr>
            <p:custDataLst>
              <p:tags r:id="rId2"/>
            </p:custDataLst>
          </p:nvPr>
        </p:nvGrpSpPr>
        <p:grpSpPr>
          <a:xfrm rot="16200000">
            <a:off x="3867777" y="-1859932"/>
            <a:ext cx="1408445" cy="7511619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" fmla="*/ 725 w 334099"/>
                <a:gd name="connsiteY0" fmla="*/ 508256 h 5164770"/>
                <a:gd name="connsiteX1" fmla="*/ 149315 w 334099"/>
                <a:gd name="connsiteY1" fmla="*/ 4760216 h 5164770"/>
                <a:gd name="connsiteX2" fmla="*/ 332195 w 334099"/>
                <a:gd name="connsiteY2" fmla="*/ 4577336 h 5164770"/>
                <a:gd name="connsiteX3" fmla="*/ 229325 w 334099"/>
                <a:gd name="connsiteY3" fmla="*/ 531116 h 5164770"/>
                <a:gd name="connsiteX4" fmla="*/ 725 w 334099"/>
                <a:gd name="connsiteY4" fmla="*/ 508256 h 5164770"/>
                <a:gd name="connsiteX0" fmla="*/ 5231 w 338605"/>
                <a:gd name="connsiteY0" fmla="*/ 508256 h 5164770"/>
                <a:gd name="connsiteX1" fmla="*/ 61921 w 338605"/>
                <a:gd name="connsiteY1" fmla="*/ 4760216 h 5164770"/>
                <a:gd name="connsiteX2" fmla="*/ 336701 w 338605"/>
                <a:gd name="connsiteY2" fmla="*/ 4577336 h 5164770"/>
                <a:gd name="connsiteX3" fmla="*/ 233831 w 338605"/>
                <a:gd name="connsiteY3" fmla="*/ 531116 h 5164770"/>
                <a:gd name="connsiteX4" fmla="*/ 5231 w 338605"/>
                <a:gd name="connsiteY4" fmla="*/ 508256 h 5164770"/>
                <a:gd name="connsiteX0" fmla="*/ 1317 w 334691"/>
                <a:gd name="connsiteY0" fmla="*/ 509201 h 5174270"/>
                <a:gd name="connsiteX1" fmla="*/ 126931 w 334691"/>
                <a:gd name="connsiteY1" fmla="*/ 4775919 h 5174270"/>
                <a:gd name="connsiteX2" fmla="*/ 332787 w 334691"/>
                <a:gd name="connsiteY2" fmla="*/ 4578281 h 5174270"/>
                <a:gd name="connsiteX3" fmla="*/ 229917 w 334691"/>
                <a:gd name="connsiteY3" fmla="*/ 532061 h 5174270"/>
                <a:gd name="connsiteX4" fmla="*/ 1317 w 334691"/>
                <a:gd name="connsiteY4" fmla="*/ 509201 h 517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" fmla="*/ 1179 w 357095"/>
                <a:gd name="connsiteY0" fmla="*/ 503978 h 5163391"/>
                <a:gd name="connsiteX1" fmla="*/ 149769 w 357095"/>
                <a:gd name="connsiteY1" fmla="*/ 4755938 h 5163391"/>
                <a:gd name="connsiteX2" fmla="*/ 355623 w 357095"/>
                <a:gd name="connsiteY2" fmla="*/ 4514024 h 5163391"/>
                <a:gd name="connsiteX3" fmla="*/ 229779 w 357095"/>
                <a:gd name="connsiteY3" fmla="*/ 526838 h 5163391"/>
                <a:gd name="connsiteX4" fmla="*/ 1179 w 357095"/>
                <a:gd name="connsiteY4" fmla="*/ 503978 h 51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6202467" y="1663867"/>
            <a:ext cx="129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4627468" y="1671338"/>
            <a:ext cx="1563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3164325" y="1676390"/>
            <a:ext cx="1860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2118639" y="1508729"/>
            <a:ext cx="1295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读训练集数据</a:t>
            </a:r>
          </a:p>
        </p:txBody>
      </p:sp>
      <p:grpSp>
        <p:nvGrpSpPr>
          <p:cNvPr id="139" name="chenying0907 478">
            <a:extLst>
              <a:ext uri="{FF2B5EF4-FFF2-40B4-BE49-F238E27FC236}">
                <a16:creationId xmlns:a16="http://schemas.microsoft.com/office/drawing/2014/main" id="{A6F54E35-5DD7-4186-B9BF-782F4DD9CE0E}"/>
              </a:ext>
            </a:extLst>
          </p:cNvPr>
          <p:cNvGrpSpPr/>
          <p:nvPr/>
        </p:nvGrpSpPr>
        <p:grpSpPr>
          <a:xfrm>
            <a:off x="631872" y="1494235"/>
            <a:ext cx="987941" cy="874104"/>
            <a:chOff x="2084388" y="1965325"/>
            <a:chExt cx="669925" cy="742950"/>
          </a:xfrm>
          <a:solidFill>
            <a:schemeClr val="accent6">
              <a:lumMod val="75000"/>
            </a:schemeClr>
          </a:solidFill>
        </p:grpSpPr>
        <p:sp>
          <p:nvSpPr>
            <p:cNvPr id="140" name="chenying0907 523">
              <a:extLst>
                <a:ext uri="{FF2B5EF4-FFF2-40B4-BE49-F238E27FC236}">
                  <a16:creationId xmlns:a16="http://schemas.microsoft.com/office/drawing/2014/main" id="{88D37F11-2944-44E5-9236-D9E5ED861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chenying0907 524">
              <a:extLst>
                <a:ext uri="{FF2B5EF4-FFF2-40B4-BE49-F238E27FC236}">
                  <a16:creationId xmlns:a16="http://schemas.microsoft.com/office/drawing/2014/main" id="{94EF3B9F-035B-474F-B8C4-5AE6C3428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chenying0907 525">
              <a:extLst>
                <a:ext uri="{FF2B5EF4-FFF2-40B4-BE49-F238E27FC236}">
                  <a16:creationId xmlns:a16="http://schemas.microsoft.com/office/drawing/2014/main" id="{311E83ED-5DE7-4209-972A-C44A88EE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chenying0907 526">
              <a:extLst>
                <a:ext uri="{FF2B5EF4-FFF2-40B4-BE49-F238E27FC236}">
                  <a16:creationId xmlns:a16="http://schemas.microsoft.com/office/drawing/2014/main" id="{22682BC6-A2D0-48DA-A3A5-6321BB2F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chenying0907 527">
              <a:extLst>
                <a:ext uri="{FF2B5EF4-FFF2-40B4-BE49-F238E27FC236}">
                  <a16:creationId xmlns:a16="http://schemas.microsoft.com/office/drawing/2014/main" id="{0EF72622-B872-45DA-813A-A1F5E5F10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chenying0907 528">
              <a:extLst>
                <a:ext uri="{FF2B5EF4-FFF2-40B4-BE49-F238E27FC236}">
                  <a16:creationId xmlns:a16="http://schemas.microsoft.com/office/drawing/2014/main" id="{0D2609D8-2C8E-4E88-9784-F87E3F11E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chenying0907 529">
              <a:extLst>
                <a:ext uri="{FF2B5EF4-FFF2-40B4-BE49-F238E27FC236}">
                  <a16:creationId xmlns:a16="http://schemas.microsoft.com/office/drawing/2014/main" id="{00462507-5C36-47B6-9676-C74DB3744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chenying0907 530">
              <a:extLst>
                <a:ext uri="{FF2B5EF4-FFF2-40B4-BE49-F238E27FC236}">
                  <a16:creationId xmlns:a16="http://schemas.microsoft.com/office/drawing/2014/main" id="{387AAAF9-B1CF-4068-8A72-0BAA26183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chenying0907 531">
              <a:extLst>
                <a:ext uri="{FF2B5EF4-FFF2-40B4-BE49-F238E27FC236}">
                  <a16:creationId xmlns:a16="http://schemas.microsoft.com/office/drawing/2014/main" id="{74B695E4-1B9D-4212-9F98-197A3DC0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chenying0907 532">
              <a:extLst>
                <a:ext uri="{FF2B5EF4-FFF2-40B4-BE49-F238E27FC236}">
                  <a16:creationId xmlns:a16="http://schemas.microsoft.com/office/drawing/2014/main" id="{889A3560-A046-4299-A5CB-37E94E85B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chenying0907 533">
              <a:extLst>
                <a:ext uri="{FF2B5EF4-FFF2-40B4-BE49-F238E27FC236}">
                  <a16:creationId xmlns:a16="http://schemas.microsoft.com/office/drawing/2014/main" id="{0573914F-0FFC-49C3-A535-0F7AED16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chenying0907 534">
              <a:extLst>
                <a:ext uri="{FF2B5EF4-FFF2-40B4-BE49-F238E27FC236}">
                  <a16:creationId xmlns:a16="http://schemas.microsoft.com/office/drawing/2014/main" id="{BDB26729-3091-4563-BD75-83EAC2AC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chenying0907 535">
              <a:extLst>
                <a:ext uri="{FF2B5EF4-FFF2-40B4-BE49-F238E27FC236}">
                  <a16:creationId xmlns:a16="http://schemas.microsoft.com/office/drawing/2014/main" id="{EE14D056-B675-40F1-8405-AF224C77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chenying0907 536">
              <a:extLst>
                <a:ext uri="{FF2B5EF4-FFF2-40B4-BE49-F238E27FC236}">
                  <a16:creationId xmlns:a16="http://schemas.microsoft.com/office/drawing/2014/main" id="{0103722A-BCCA-4427-9338-3A390705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chenying0907 537">
              <a:extLst>
                <a:ext uri="{FF2B5EF4-FFF2-40B4-BE49-F238E27FC236}">
                  <a16:creationId xmlns:a16="http://schemas.microsoft.com/office/drawing/2014/main" id="{3618231A-E668-4B14-B4A4-4E2D504A8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chenying0907 538">
              <a:extLst>
                <a:ext uri="{FF2B5EF4-FFF2-40B4-BE49-F238E27FC236}">
                  <a16:creationId xmlns:a16="http://schemas.microsoft.com/office/drawing/2014/main" id="{F263F94B-9361-4A6A-8596-95D0A009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chenying0907 539">
              <a:extLst>
                <a:ext uri="{FF2B5EF4-FFF2-40B4-BE49-F238E27FC236}">
                  <a16:creationId xmlns:a16="http://schemas.microsoft.com/office/drawing/2014/main" id="{716CA9F8-40C1-450B-B01E-054F2BCBA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chenying0907 540">
              <a:extLst>
                <a:ext uri="{FF2B5EF4-FFF2-40B4-BE49-F238E27FC236}">
                  <a16:creationId xmlns:a16="http://schemas.microsoft.com/office/drawing/2014/main" id="{C82B4FBD-A6E0-4A1E-BB43-2CE85160F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chenying0907 541">
              <a:extLst>
                <a:ext uri="{FF2B5EF4-FFF2-40B4-BE49-F238E27FC236}">
                  <a16:creationId xmlns:a16="http://schemas.microsoft.com/office/drawing/2014/main" id="{6CA477CF-506C-4EF3-A1D5-FE8E7B98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chenying0907 542">
              <a:extLst>
                <a:ext uri="{FF2B5EF4-FFF2-40B4-BE49-F238E27FC236}">
                  <a16:creationId xmlns:a16="http://schemas.microsoft.com/office/drawing/2014/main" id="{A8987E79-08E6-4D1C-8A94-EFCEBF950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chenying0907 543">
              <a:extLst>
                <a:ext uri="{FF2B5EF4-FFF2-40B4-BE49-F238E27FC236}">
                  <a16:creationId xmlns:a16="http://schemas.microsoft.com/office/drawing/2014/main" id="{8B434DF3-04ED-4061-B9D0-03B6FC4F5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chenying0907 544">
              <a:extLst>
                <a:ext uri="{FF2B5EF4-FFF2-40B4-BE49-F238E27FC236}">
                  <a16:creationId xmlns:a16="http://schemas.microsoft.com/office/drawing/2014/main" id="{B799110D-6566-49D3-A235-A510B2422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chenying0907 545">
              <a:extLst>
                <a:ext uri="{FF2B5EF4-FFF2-40B4-BE49-F238E27FC236}">
                  <a16:creationId xmlns:a16="http://schemas.microsoft.com/office/drawing/2014/main" id="{C940040C-BC20-4E81-B62A-215ADA7D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chenying0907 546">
              <a:extLst>
                <a:ext uri="{FF2B5EF4-FFF2-40B4-BE49-F238E27FC236}">
                  <a16:creationId xmlns:a16="http://schemas.microsoft.com/office/drawing/2014/main" id="{5E5683A0-D998-414F-A11F-131AC7977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chenying0907 547">
              <a:extLst>
                <a:ext uri="{FF2B5EF4-FFF2-40B4-BE49-F238E27FC236}">
                  <a16:creationId xmlns:a16="http://schemas.microsoft.com/office/drawing/2014/main" id="{EE31824B-5448-4BE7-B605-75ED9A18D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chenying0907 548">
              <a:extLst>
                <a:ext uri="{FF2B5EF4-FFF2-40B4-BE49-F238E27FC236}">
                  <a16:creationId xmlns:a16="http://schemas.microsoft.com/office/drawing/2014/main" id="{13194996-5C8F-4111-8654-8410B902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chenying0907 549">
              <a:extLst>
                <a:ext uri="{FF2B5EF4-FFF2-40B4-BE49-F238E27FC236}">
                  <a16:creationId xmlns:a16="http://schemas.microsoft.com/office/drawing/2014/main" id="{5D5A3B41-8926-46BB-A0F1-DC24968F5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chenying0907 550">
              <a:extLst>
                <a:ext uri="{FF2B5EF4-FFF2-40B4-BE49-F238E27FC236}">
                  <a16:creationId xmlns:a16="http://schemas.microsoft.com/office/drawing/2014/main" id="{78F31A34-CFC8-4876-9911-13EC3BF0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chenying0907 551">
              <a:extLst>
                <a:ext uri="{FF2B5EF4-FFF2-40B4-BE49-F238E27FC236}">
                  <a16:creationId xmlns:a16="http://schemas.microsoft.com/office/drawing/2014/main" id="{8A1DBEDB-793B-477C-A662-D07EADAB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chenying0907 552">
              <a:extLst>
                <a:ext uri="{FF2B5EF4-FFF2-40B4-BE49-F238E27FC236}">
                  <a16:creationId xmlns:a16="http://schemas.microsoft.com/office/drawing/2014/main" id="{615DC0D4-7DC3-427D-A669-A6E3E506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chenying0907 553">
              <a:extLst>
                <a:ext uri="{FF2B5EF4-FFF2-40B4-BE49-F238E27FC236}">
                  <a16:creationId xmlns:a16="http://schemas.microsoft.com/office/drawing/2014/main" id="{71F5362B-E915-4CEF-965A-D0FC23BD8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chenying0907 554">
              <a:extLst>
                <a:ext uri="{FF2B5EF4-FFF2-40B4-BE49-F238E27FC236}">
                  <a16:creationId xmlns:a16="http://schemas.microsoft.com/office/drawing/2014/main" id="{740B6A2E-A7FC-4632-BA86-DB2C5802D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chenying0907 555">
              <a:extLst>
                <a:ext uri="{FF2B5EF4-FFF2-40B4-BE49-F238E27FC236}">
                  <a16:creationId xmlns:a16="http://schemas.microsoft.com/office/drawing/2014/main" id="{02068EDF-70C4-4970-9378-46D74CA87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chenying0907 556">
              <a:extLst>
                <a:ext uri="{FF2B5EF4-FFF2-40B4-BE49-F238E27FC236}">
                  <a16:creationId xmlns:a16="http://schemas.microsoft.com/office/drawing/2014/main" id="{6C3131C1-D6F3-45D3-BDA8-194D2A61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chenying0907 557">
              <a:extLst>
                <a:ext uri="{FF2B5EF4-FFF2-40B4-BE49-F238E27FC236}">
                  <a16:creationId xmlns:a16="http://schemas.microsoft.com/office/drawing/2014/main" id="{3997732A-D3FA-437C-B4CF-9570F1644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chenying0907 558">
              <a:extLst>
                <a:ext uri="{FF2B5EF4-FFF2-40B4-BE49-F238E27FC236}">
                  <a16:creationId xmlns:a16="http://schemas.microsoft.com/office/drawing/2014/main" id="{7C45C7E2-052D-41D0-98F8-F75074F3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chenying0907 559">
              <a:extLst>
                <a:ext uri="{FF2B5EF4-FFF2-40B4-BE49-F238E27FC236}">
                  <a16:creationId xmlns:a16="http://schemas.microsoft.com/office/drawing/2014/main" id="{5DEDA796-A371-4FC1-9180-CDE3659CF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44" name="PA_chenying0907 17">
            <a:extLst>
              <a:ext uri="{FF2B5EF4-FFF2-40B4-BE49-F238E27FC236}">
                <a16:creationId xmlns:a16="http://schemas.microsoft.com/office/drawing/2014/main" id="{647CDCE4-E0F0-430E-B4E8-F4CBE6936E0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16200000">
            <a:off x="3303107" y="258253"/>
            <a:ext cx="1408445" cy="7511619"/>
            <a:chOff x="1277199" y="426235"/>
            <a:chExt cx="1336708" cy="4109980"/>
          </a:xfrm>
        </p:grpSpPr>
        <p:sp>
          <p:nvSpPr>
            <p:cNvPr id="345" name="任意多边形 19">
              <a:extLst>
                <a:ext uri="{FF2B5EF4-FFF2-40B4-BE49-F238E27FC236}">
                  <a16:creationId xmlns:a16="http://schemas.microsoft.com/office/drawing/2014/main" id="{512A06C7-5E9B-409E-AED0-95B7F8DEBA1A}"/>
                </a:ext>
              </a:extLst>
            </p:cNvPr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" fmla="*/ 725 w 334099"/>
                <a:gd name="connsiteY0" fmla="*/ 508256 h 5164770"/>
                <a:gd name="connsiteX1" fmla="*/ 149315 w 334099"/>
                <a:gd name="connsiteY1" fmla="*/ 4760216 h 5164770"/>
                <a:gd name="connsiteX2" fmla="*/ 332195 w 334099"/>
                <a:gd name="connsiteY2" fmla="*/ 4577336 h 5164770"/>
                <a:gd name="connsiteX3" fmla="*/ 229325 w 334099"/>
                <a:gd name="connsiteY3" fmla="*/ 531116 h 5164770"/>
                <a:gd name="connsiteX4" fmla="*/ 725 w 334099"/>
                <a:gd name="connsiteY4" fmla="*/ 508256 h 5164770"/>
                <a:gd name="connsiteX0" fmla="*/ 5231 w 338605"/>
                <a:gd name="connsiteY0" fmla="*/ 508256 h 5164770"/>
                <a:gd name="connsiteX1" fmla="*/ 61921 w 338605"/>
                <a:gd name="connsiteY1" fmla="*/ 4760216 h 5164770"/>
                <a:gd name="connsiteX2" fmla="*/ 336701 w 338605"/>
                <a:gd name="connsiteY2" fmla="*/ 4577336 h 5164770"/>
                <a:gd name="connsiteX3" fmla="*/ 233831 w 338605"/>
                <a:gd name="connsiteY3" fmla="*/ 531116 h 5164770"/>
                <a:gd name="connsiteX4" fmla="*/ 5231 w 338605"/>
                <a:gd name="connsiteY4" fmla="*/ 508256 h 5164770"/>
                <a:gd name="connsiteX0" fmla="*/ 1317 w 334691"/>
                <a:gd name="connsiteY0" fmla="*/ 509201 h 5174270"/>
                <a:gd name="connsiteX1" fmla="*/ 126931 w 334691"/>
                <a:gd name="connsiteY1" fmla="*/ 4775919 h 5174270"/>
                <a:gd name="connsiteX2" fmla="*/ 332787 w 334691"/>
                <a:gd name="connsiteY2" fmla="*/ 4578281 h 5174270"/>
                <a:gd name="connsiteX3" fmla="*/ 229917 w 334691"/>
                <a:gd name="connsiteY3" fmla="*/ 532061 h 5174270"/>
                <a:gd name="connsiteX4" fmla="*/ 1317 w 334691"/>
                <a:gd name="connsiteY4" fmla="*/ 509201 h 517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任意多边形 23">
              <a:extLst>
                <a:ext uri="{FF2B5EF4-FFF2-40B4-BE49-F238E27FC236}">
                  <a16:creationId xmlns:a16="http://schemas.microsoft.com/office/drawing/2014/main" id="{44A74324-2593-4C70-934A-2A79428E711F}"/>
                </a:ext>
              </a:extLst>
            </p:cNvPr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" fmla="*/ 1179 w 357095"/>
                <a:gd name="connsiteY0" fmla="*/ 503978 h 5163391"/>
                <a:gd name="connsiteX1" fmla="*/ 149769 w 357095"/>
                <a:gd name="connsiteY1" fmla="*/ 4755938 h 5163391"/>
                <a:gd name="connsiteX2" fmla="*/ 355623 w 357095"/>
                <a:gd name="connsiteY2" fmla="*/ 4514024 h 5163391"/>
                <a:gd name="connsiteX3" fmla="*/ 229779 w 357095"/>
                <a:gd name="connsiteY3" fmla="*/ 526838 h 5163391"/>
                <a:gd name="connsiteX4" fmla="*/ 1179 w 357095"/>
                <a:gd name="connsiteY4" fmla="*/ 503978 h 51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任意多边形 24">
              <a:extLst>
                <a:ext uri="{FF2B5EF4-FFF2-40B4-BE49-F238E27FC236}">
                  <a16:creationId xmlns:a16="http://schemas.microsoft.com/office/drawing/2014/main" id="{33A0C802-9442-4FC5-9EEE-FB3BA6C6354C}"/>
                </a:ext>
              </a:extLst>
            </p:cNvPr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任意多边形 25">
              <a:extLst>
                <a:ext uri="{FF2B5EF4-FFF2-40B4-BE49-F238E27FC236}">
                  <a16:creationId xmlns:a16="http://schemas.microsoft.com/office/drawing/2014/main" id="{90C0ED77-358B-4AE2-ACB0-0D1E4AA0FCDF}"/>
                </a:ext>
              </a:extLst>
            </p:cNvPr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任意多边形 26">
              <a:extLst>
                <a:ext uri="{FF2B5EF4-FFF2-40B4-BE49-F238E27FC236}">
                  <a16:creationId xmlns:a16="http://schemas.microsoft.com/office/drawing/2014/main" id="{9DC5BCA3-4336-4596-A089-3584B70DAEA4}"/>
                </a:ext>
              </a:extLst>
            </p:cNvPr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任意多边形 27">
              <a:extLst>
                <a:ext uri="{FF2B5EF4-FFF2-40B4-BE49-F238E27FC236}">
                  <a16:creationId xmlns:a16="http://schemas.microsoft.com/office/drawing/2014/main" id="{AD37F460-75EA-4583-998C-66FAA2650CFB}"/>
                </a:ext>
              </a:extLst>
            </p:cNvPr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1" name="任意多边形 28">
              <a:extLst>
                <a:ext uri="{FF2B5EF4-FFF2-40B4-BE49-F238E27FC236}">
                  <a16:creationId xmlns:a16="http://schemas.microsoft.com/office/drawing/2014/main" id="{D456BE20-C822-43ED-BC7B-E1FD46831B50}"/>
                </a:ext>
              </a:extLst>
            </p:cNvPr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2" name="PA_文本框 32">
            <a:extLst>
              <a:ext uri="{FF2B5EF4-FFF2-40B4-BE49-F238E27FC236}">
                <a16:creationId xmlns:a16="http://schemas.microsoft.com/office/drawing/2014/main" id="{213A232E-0A3E-4556-9EAE-17DB4B650D5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631420" y="3582259"/>
            <a:ext cx="1295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读模型数据</a:t>
            </a:r>
          </a:p>
        </p:txBody>
      </p:sp>
      <p:sp>
        <p:nvSpPr>
          <p:cNvPr id="354" name="PA_文本框 34">
            <a:extLst>
              <a:ext uri="{FF2B5EF4-FFF2-40B4-BE49-F238E27FC236}">
                <a16:creationId xmlns:a16="http://schemas.microsoft.com/office/drawing/2014/main" id="{7B898E49-C8D4-48BD-AC45-1C0740883AB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600266" y="3623538"/>
            <a:ext cx="1860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6" name="chenying0907 478">
            <a:extLst>
              <a:ext uri="{FF2B5EF4-FFF2-40B4-BE49-F238E27FC236}">
                <a16:creationId xmlns:a16="http://schemas.microsoft.com/office/drawing/2014/main" id="{09B0E91B-B19A-443E-9B47-07CB9C240225}"/>
              </a:ext>
            </a:extLst>
          </p:cNvPr>
          <p:cNvGrpSpPr/>
          <p:nvPr/>
        </p:nvGrpSpPr>
        <p:grpSpPr>
          <a:xfrm>
            <a:off x="7376079" y="3508751"/>
            <a:ext cx="987941" cy="874104"/>
            <a:chOff x="2084388" y="1965325"/>
            <a:chExt cx="669925" cy="742950"/>
          </a:xfrm>
          <a:solidFill>
            <a:schemeClr val="accent6">
              <a:lumMod val="75000"/>
            </a:schemeClr>
          </a:solidFill>
        </p:grpSpPr>
        <p:sp>
          <p:nvSpPr>
            <p:cNvPr id="357" name="chenying0907 523">
              <a:extLst>
                <a:ext uri="{FF2B5EF4-FFF2-40B4-BE49-F238E27FC236}">
                  <a16:creationId xmlns:a16="http://schemas.microsoft.com/office/drawing/2014/main" id="{72548C55-0099-4389-8663-E8392C15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8" name="chenying0907 524">
              <a:extLst>
                <a:ext uri="{FF2B5EF4-FFF2-40B4-BE49-F238E27FC236}">
                  <a16:creationId xmlns:a16="http://schemas.microsoft.com/office/drawing/2014/main" id="{76C9C20B-5FF6-4CC1-85D0-89DB7AB4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9" name="chenying0907 525">
              <a:extLst>
                <a:ext uri="{FF2B5EF4-FFF2-40B4-BE49-F238E27FC236}">
                  <a16:creationId xmlns:a16="http://schemas.microsoft.com/office/drawing/2014/main" id="{EEBC98E0-F633-4F12-98CB-8D95FC0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0" name="chenying0907 526">
              <a:extLst>
                <a:ext uri="{FF2B5EF4-FFF2-40B4-BE49-F238E27FC236}">
                  <a16:creationId xmlns:a16="http://schemas.microsoft.com/office/drawing/2014/main" id="{5CB844C8-D513-4068-BD99-0BF9BCE4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1" name="chenying0907 527">
              <a:extLst>
                <a:ext uri="{FF2B5EF4-FFF2-40B4-BE49-F238E27FC236}">
                  <a16:creationId xmlns:a16="http://schemas.microsoft.com/office/drawing/2014/main" id="{8E033FD3-04CB-448F-9871-545883B23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2" name="chenying0907 528">
              <a:extLst>
                <a:ext uri="{FF2B5EF4-FFF2-40B4-BE49-F238E27FC236}">
                  <a16:creationId xmlns:a16="http://schemas.microsoft.com/office/drawing/2014/main" id="{8DC4CF0F-92FF-4BD1-9BE8-02D106D6D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3" name="chenying0907 529">
              <a:extLst>
                <a:ext uri="{FF2B5EF4-FFF2-40B4-BE49-F238E27FC236}">
                  <a16:creationId xmlns:a16="http://schemas.microsoft.com/office/drawing/2014/main" id="{CC1F256E-3D2C-485A-BA15-6B7CF169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4" name="chenying0907 530">
              <a:extLst>
                <a:ext uri="{FF2B5EF4-FFF2-40B4-BE49-F238E27FC236}">
                  <a16:creationId xmlns:a16="http://schemas.microsoft.com/office/drawing/2014/main" id="{32926C17-96EF-4FE9-BAF2-59C3C8EE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5" name="chenying0907 531">
              <a:extLst>
                <a:ext uri="{FF2B5EF4-FFF2-40B4-BE49-F238E27FC236}">
                  <a16:creationId xmlns:a16="http://schemas.microsoft.com/office/drawing/2014/main" id="{6F6EF8B9-AB88-4C22-902D-422B6474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6" name="chenying0907 532">
              <a:extLst>
                <a:ext uri="{FF2B5EF4-FFF2-40B4-BE49-F238E27FC236}">
                  <a16:creationId xmlns:a16="http://schemas.microsoft.com/office/drawing/2014/main" id="{91C066DF-2AB5-4DA8-91EF-20639C0A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7" name="chenying0907 533">
              <a:extLst>
                <a:ext uri="{FF2B5EF4-FFF2-40B4-BE49-F238E27FC236}">
                  <a16:creationId xmlns:a16="http://schemas.microsoft.com/office/drawing/2014/main" id="{04C4C388-D60B-4582-9F77-D07527452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8" name="chenying0907 534">
              <a:extLst>
                <a:ext uri="{FF2B5EF4-FFF2-40B4-BE49-F238E27FC236}">
                  <a16:creationId xmlns:a16="http://schemas.microsoft.com/office/drawing/2014/main" id="{C8C941A5-AC9B-44B4-B738-979E8EB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9" name="chenying0907 535">
              <a:extLst>
                <a:ext uri="{FF2B5EF4-FFF2-40B4-BE49-F238E27FC236}">
                  <a16:creationId xmlns:a16="http://schemas.microsoft.com/office/drawing/2014/main" id="{652A8E88-A403-4EE0-8634-D93B43A2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0" name="chenying0907 536">
              <a:extLst>
                <a:ext uri="{FF2B5EF4-FFF2-40B4-BE49-F238E27FC236}">
                  <a16:creationId xmlns:a16="http://schemas.microsoft.com/office/drawing/2014/main" id="{EF027ABE-24C5-4667-962A-ADE8EC52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1" name="chenying0907 537">
              <a:extLst>
                <a:ext uri="{FF2B5EF4-FFF2-40B4-BE49-F238E27FC236}">
                  <a16:creationId xmlns:a16="http://schemas.microsoft.com/office/drawing/2014/main" id="{6EEEDBD1-B53B-4424-B8D8-559BE18D6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2" name="chenying0907 538">
              <a:extLst>
                <a:ext uri="{FF2B5EF4-FFF2-40B4-BE49-F238E27FC236}">
                  <a16:creationId xmlns:a16="http://schemas.microsoft.com/office/drawing/2014/main" id="{E8336EF2-127A-4771-BD13-93AA8143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3" name="chenying0907 539">
              <a:extLst>
                <a:ext uri="{FF2B5EF4-FFF2-40B4-BE49-F238E27FC236}">
                  <a16:creationId xmlns:a16="http://schemas.microsoft.com/office/drawing/2014/main" id="{8FADF31D-6E0C-4228-A139-DC02E843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4" name="chenying0907 540">
              <a:extLst>
                <a:ext uri="{FF2B5EF4-FFF2-40B4-BE49-F238E27FC236}">
                  <a16:creationId xmlns:a16="http://schemas.microsoft.com/office/drawing/2014/main" id="{741BB676-137C-4562-8D2D-02A84FA90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5" name="chenying0907 541">
              <a:extLst>
                <a:ext uri="{FF2B5EF4-FFF2-40B4-BE49-F238E27FC236}">
                  <a16:creationId xmlns:a16="http://schemas.microsoft.com/office/drawing/2014/main" id="{E528B4CF-6954-4D13-8CA2-71140C426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6" name="chenying0907 542">
              <a:extLst>
                <a:ext uri="{FF2B5EF4-FFF2-40B4-BE49-F238E27FC236}">
                  <a16:creationId xmlns:a16="http://schemas.microsoft.com/office/drawing/2014/main" id="{5DF7F8EC-0157-4853-8E13-B4733D48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7" name="chenying0907 543">
              <a:extLst>
                <a:ext uri="{FF2B5EF4-FFF2-40B4-BE49-F238E27FC236}">
                  <a16:creationId xmlns:a16="http://schemas.microsoft.com/office/drawing/2014/main" id="{5505DB44-2D9B-4B24-8F9C-499FCECA1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8" name="chenying0907 544">
              <a:extLst>
                <a:ext uri="{FF2B5EF4-FFF2-40B4-BE49-F238E27FC236}">
                  <a16:creationId xmlns:a16="http://schemas.microsoft.com/office/drawing/2014/main" id="{A3FE8134-30C0-4656-B9BD-C2B873224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9" name="chenying0907 545">
              <a:extLst>
                <a:ext uri="{FF2B5EF4-FFF2-40B4-BE49-F238E27FC236}">
                  <a16:creationId xmlns:a16="http://schemas.microsoft.com/office/drawing/2014/main" id="{00ECAA56-F1FB-4319-9825-D6B0FECF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0" name="chenying0907 546">
              <a:extLst>
                <a:ext uri="{FF2B5EF4-FFF2-40B4-BE49-F238E27FC236}">
                  <a16:creationId xmlns:a16="http://schemas.microsoft.com/office/drawing/2014/main" id="{C5320BFC-5838-4E58-B694-CB3741CE0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1" name="chenying0907 547">
              <a:extLst>
                <a:ext uri="{FF2B5EF4-FFF2-40B4-BE49-F238E27FC236}">
                  <a16:creationId xmlns:a16="http://schemas.microsoft.com/office/drawing/2014/main" id="{4FF451F5-251D-4B0C-A471-3D05065B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2" name="chenying0907 548">
              <a:extLst>
                <a:ext uri="{FF2B5EF4-FFF2-40B4-BE49-F238E27FC236}">
                  <a16:creationId xmlns:a16="http://schemas.microsoft.com/office/drawing/2014/main" id="{0D626AB4-60FA-4DD8-A364-8064CE5EE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3" name="chenying0907 549">
              <a:extLst>
                <a:ext uri="{FF2B5EF4-FFF2-40B4-BE49-F238E27FC236}">
                  <a16:creationId xmlns:a16="http://schemas.microsoft.com/office/drawing/2014/main" id="{B8006FF5-F8EE-42DD-B0BB-DBB275CE2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4" name="chenying0907 550">
              <a:extLst>
                <a:ext uri="{FF2B5EF4-FFF2-40B4-BE49-F238E27FC236}">
                  <a16:creationId xmlns:a16="http://schemas.microsoft.com/office/drawing/2014/main" id="{904FA1AA-CFE3-464D-9B0F-245D03F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5" name="chenying0907 551">
              <a:extLst>
                <a:ext uri="{FF2B5EF4-FFF2-40B4-BE49-F238E27FC236}">
                  <a16:creationId xmlns:a16="http://schemas.microsoft.com/office/drawing/2014/main" id="{FB41D407-0208-4044-BF7B-D565B5954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6" name="chenying0907 552">
              <a:extLst>
                <a:ext uri="{FF2B5EF4-FFF2-40B4-BE49-F238E27FC236}">
                  <a16:creationId xmlns:a16="http://schemas.microsoft.com/office/drawing/2014/main" id="{AB212DD9-4E1E-4A0C-A81F-79DAA2D0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7" name="chenying0907 553">
              <a:extLst>
                <a:ext uri="{FF2B5EF4-FFF2-40B4-BE49-F238E27FC236}">
                  <a16:creationId xmlns:a16="http://schemas.microsoft.com/office/drawing/2014/main" id="{448E1E32-4DD7-4AA8-8C3C-4D471266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8" name="chenying0907 554">
              <a:extLst>
                <a:ext uri="{FF2B5EF4-FFF2-40B4-BE49-F238E27FC236}">
                  <a16:creationId xmlns:a16="http://schemas.microsoft.com/office/drawing/2014/main" id="{B09C471B-E530-4077-B41A-ADAE4E09A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9" name="chenying0907 555">
              <a:extLst>
                <a:ext uri="{FF2B5EF4-FFF2-40B4-BE49-F238E27FC236}">
                  <a16:creationId xmlns:a16="http://schemas.microsoft.com/office/drawing/2014/main" id="{4AA68E38-243E-4645-8530-9B2C53AE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0" name="chenying0907 556">
              <a:extLst>
                <a:ext uri="{FF2B5EF4-FFF2-40B4-BE49-F238E27FC236}">
                  <a16:creationId xmlns:a16="http://schemas.microsoft.com/office/drawing/2014/main" id="{4C09D4A7-CCD1-422E-9F75-6F557F01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1" name="chenying0907 557">
              <a:extLst>
                <a:ext uri="{FF2B5EF4-FFF2-40B4-BE49-F238E27FC236}">
                  <a16:creationId xmlns:a16="http://schemas.microsoft.com/office/drawing/2014/main" id="{4FE5B79F-5018-4657-9D8C-F23D756D3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2" name="chenying0907 558">
              <a:extLst>
                <a:ext uri="{FF2B5EF4-FFF2-40B4-BE49-F238E27FC236}">
                  <a16:creationId xmlns:a16="http://schemas.microsoft.com/office/drawing/2014/main" id="{A0E922B8-14FE-4538-A983-338262801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3" name="chenying0907 559">
              <a:extLst>
                <a:ext uri="{FF2B5EF4-FFF2-40B4-BE49-F238E27FC236}">
                  <a16:creationId xmlns:a16="http://schemas.microsoft.com/office/drawing/2014/main" id="{98F3B3ED-3773-4E0D-9094-E22A0EE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94" name="PA_文本框 32">
            <a:extLst>
              <a:ext uri="{FF2B5EF4-FFF2-40B4-BE49-F238E27FC236}">
                <a16:creationId xmlns:a16="http://schemas.microsoft.com/office/drawing/2014/main" id="{E52FEF8A-38C0-4295-BD5C-4C3755E1AE4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483006" y="1451472"/>
            <a:ext cx="1295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06" name="PA_文本框 32">
            <a:extLst>
              <a:ext uri="{FF2B5EF4-FFF2-40B4-BE49-F238E27FC236}">
                <a16:creationId xmlns:a16="http://schemas.microsoft.com/office/drawing/2014/main" id="{54EAF5D7-2DBF-45D8-9764-B650863E20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214131" y="3840687"/>
            <a:ext cx="129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07" name="PA_文本框 34">
            <a:extLst>
              <a:ext uri="{FF2B5EF4-FFF2-40B4-BE49-F238E27FC236}">
                <a16:creationId xmlns:a16="http://schemas.microsoft.com/office/drawing/2014/main" id="{998A4C8F-2D45-4958-91A9-E0099BEF438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77567" y="3629601"/>
            <a:ext cx="1860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叶斯算法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PA_文本框 34">
            <a:extLst>
              <a:ext uri="{FF2B5EF4-FFF2-40B4-BE49-F238E27FC236}">
                <a16:creationId xmlns:a16="http://schemas.microsoft.com/office/drawing/2014/main" id="{0A5ABAF7-1D23-46B5-9686-4DC2FD1BE7A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223982" y="3682452"/>
            <a:ext cx="1860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生成分类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6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54" grpId="0"/>
      <p:bldP spid="394" grpId="0"/>
      <p:bldP spid="106" grpId="0"/>
      <p:bldP spid="107" grpId="0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2B18DC-2F09-4FEE-A9A0-DDB49885F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39"/>
            <a:ext cx="5784035" cy="5143500"/>
          </a:xfrm>
          <a:prstGeom prst="rect">
            <a:avLst/>
          </a:prstGeom>
        </p:spPr>
      </p:pic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6300192" y="123478"/>
            <a:ext cx="3371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关键实现</a:t>
            </a:r>
          </a:p>
        </p:txBody>
      </p:sp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6066835" y="1606556"/>
            <a:ext cx="2472325" cy="188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在训练的过程中，过滤包含非中文字符或全部由非中文字符构成的词语。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2C6D61-8E6C-4D65-B243-7ED1F0E96D18}"/>
              </a:ext>
            </a:extLst>
          </p:cNvPr>
          <p:cNvGrpSpPr/>
          <p:nvPr/>
        </p:nvGrpSpPr>
        <p:grpSpPr>
          <a:xfrm>
            <a:off x="3783017" y="1978109"/>
            <a:ext cx="2175062" cy="1667598"/>
            <a:chOff x="467544" y="771516"/>
            <a:chExt cx="2175062" cy="1667598"/>
          </a:xfrm>
        </p:grpSpPr>
        <p:grpSp>
          <p:nvGrpSpPr>
            <p:cNvPr id="528" name="PA_chenying0907 35">
              <a:extLst>
                <a:ext uri="{FF2B5EF4-FFF2-40B4-BE49-F238E27FC236}">
                  <a16:creationId xmlns:a16="http://schemas.microsoft.com/office/drawing/2014/main" id="{83DB45B4-CED4-4F53-8133-A28A46B199D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 flipH="1">
              <a:off x="467544" y="771516"/>
              <a:ext cx="1867207" cy="1667598"/>
              <a:chOff x="6208713" y="1243013"/>
              <a:chExt cx="706438" cy="620713"/>
            </a:xfrm>
            <a:solidFill>
              <a:srgbClr val="FFCC66"/>
            </a:solidFill>
          </p:grpSpPr>
          <p:sp>
            <p:nvSpPr>
              <p:cNvPr id="529" name="chenying0907 804">
                <a:extLst>
                  <a:ext uri="{FF2B5EF4-FFF2-40B4-BE49-F238E27FC236}">
                    <a16:creationId xmlns:a16="http://schemas.microsoft.com/office/drawing/2014/main" id="{DC243AFF-DDD0-44C9-9D42-2C199B63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626" y="1622425"/>
                <a:ext cx="26988" cy="68263"/>
              </a:xfrm>
              <a:custGeom>
                <a:avLst/>
                <a:gdLst/>
                <a:ahLst/>
                <a:cxnLst>
                  <a:cxn ang="0">
                    <a:pos x="51" y="5"/>
                  </a:cxn>
                  <a:cxn ang="0">
                    <a:pos x="51" y="5"/>
                  </a:cxn>
                  <a:cxn ang="0">
                    <a:pos x="50" y="3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6" y="0"/>
                  </a:cxn>
                  <a:cxn ang="0">
                    <a:pos x="44" y="1"/>
                  </a:cxn>
                  <a:cxn ang="0">
                    <a:pos x="43" y="1"/>
                  </a:cxn>
                  <a:cxn ang="0">
                    <a:pos x="42" y="3"/>
                  </a:cxn>
                  <a:cxn ang="0">
                    <a:pos x="41" y="5"/>
                  </a:cxn>
                  <a:cxn ang="0">
                    <a:pos x="41" y="5"/>
                  </a:cxn>
                  <a:cxn ang="0">
                    <a:pos x="40" y="14"/>
                  </a:cxn>
                  <a:cxn ang="0">
                    <a:pos x="37" y="25"/>
                  </a:cxn>
                  <a:cxn ang="0">
                    <a:pos x="34" y="35"/>
                  </a:cxn>
                  <a:cxn ang="0">
                    <a:pos x="30" y="44"/>
                  </a:cxn>
                  <a:cxn ang="0">
                    <a:pos x="21" y="64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9" y="92"/>
                  </a:cxn>
                  <a:cxn ang="0">
                    <a:pos x="3" y="105"/>
                  </a:cxn>
                  <a:cxn ang="0">
                    <a:pos x="1" y="112"/>
                  </a:cxn>
                  <a:cxn ang="0">
                    <a:pos x="0" y="119"/>
                  </a:cxn>
                  <a:cxn ang="0">
                    <a:pos x="1" y="124"/>
                  </a:cxn>
                  <a:cxn ang="0">
                    <a:pos x="2" y="126"/>
                  </a:cxn>
                  <a:cxn ang="0">
                    <a:pos x="4" y="128"/>
                  </a:cxn>
                  <a:cxn ang="0">
                    <a:pos x="4" y="128"/>
                  </a:cxn>
                  <a:cxn ang="0">
                    <a:pos x="6" y="129"/>
                  </a:cxn>
                  <a:cxn ang="0">
                    <a:pos x="9" y="129"/>
                  </a:cxn>
                  <a:cxn ang="0">
                    <a:pos x="12" y="128"/>
                  </a:cxn>
                  <a:cxn ang="0">
                    <a:pos x="13" y="126"/>
                  </a:cxn>
                  <a:cxn ang="0">
                    <a:pos x="13" y="125"/>
                  </a:cxn>
                  <a:cxn ang="0">
                    <a:pos x="13" y="123"/>
                  </a:cxn>
                  <a:cxn ang="0">
                    <a:pos x="11" y="122"/>
                  </a:cxn>
                  <a:cxn ang="0">
                    <a:pos x="11" y="122"/>
                  </a:cxn>
                  <a:cxn ang="0">
                    <a:pos x="11" y="120"/>
                  </a:cxn>
                  <a:cxn ang="0">
                    <a:pos x="10" y="117"/>
                  </a:cxn>
                  <a:cxn ang="0">
                    <a:pos x="11" y="109"/>
                  </a:cxn>
                  <a:cxn ang="0">
                    <a:pos x="14" y="100"/>
                  </a:cxn>
                  <a:cxn ang="0">
                    <a:pos x="19" y="90"/>
                  </a:cxn>
                  <a:cxn ang="0">
                    <a:pos x="27" y="69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3" y="36"/>
                  </a:cxn>
                  <a:cxn ang="0">
                    <a:pos x="46" y="26"/>
                  </a:cxn>
                  <a:cxn ang="0">
                    <a:pos x="49" y="14"/>
                  </a:cxn>
                  <a:cxn ang="0">
                    <a:pos x="49" y="14"/>
                  </a:cxn>
                  <a:cxn ang="0">
                    <a:pos x="50" y="13"/>
                  </a:cxn>
                  <a:cxn ang="0">
                    <a:pos x="51" y="11"/>
                  </a:cxn>
                  <a:cxn ang="0">
                    <a:pos x="51" y="5"/>
                  </a:cxn>
                </a:cxnLst>
                <a:rect l="0" t="0" r="r" b="b"/>
                <a:pathLst>
                  <a:path w="51" h="129">
                    <a:moveTo>
                      <a:pt x="51" y="5"/>
                    </a:moveTo>
                    <a:lnTo>
                      <a:pt x="51" y="5"/>
                    </a:lnTo>
                    <a:lnTo>
                      <a:pt x="50" y="3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6" y="0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3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0" y="14"/>
                    </a:lnTo>
                    <a:lnTo>
                      <a:pt x="37" y="25"/>
                    </a:lnTo>
                    <a:lnTo>
                      <a:pt x="34" y="35"/>
                    </a:lnTo>
                    <a:lnTo>
                      <a:pt x="30" y="44"/>
                    </a:lnTo>
                    <a:lnTo>
                      <a:pt x="21" y="64"/>
                    </a:lnTo>
                    <a:lnTo>
                      <a:pt x="13" y="82"/>
                    </a:lnTo>
                    <a:lnTo>
                      <a:pt x="13" y="82"/>
                    </a:lnTo>
                    <a:lnTo>
                      <a:pt x="9" y="92"/>
                    </a:lnTo>
                    <a:lnTo>
                      <a:pt x="3" y="105"/>
                    </a:lnTo>
                    <a:lnTo>
                      <a:pt x="1" y="112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2" y="126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6" y="129"/>
                    </a:lnTo>
                    <a:lnTo>
                      <a:pt x="9" y="129"/>
                    </a:lnTo>
                    <a:lnTo>
                      <a:pt x="12" y="128"/>
                    </a:lnTo>
                    <a:lnTo>
                      <a:pt x="13" y="126"/>
                    </a:lnTo>
                    <a:lnTo>
                      <a:pt x="13" y="125"/>
                    </a:lnTo>
                    <a:lnTo>
                      <a:pt x="13" y="123"/>
                    </a:lnTo>
                    <a:lnTo>
                      <a:pt x="11" y="122"/>
                    </a:lnTo>
                    <a:lnTo>
                      <a:pt x="11" y="122"/>
                    </a:lnTo>
                    <a:lnTo>
                      <a:pt x="11" y="120"/>
                    </a:lnTo>
                    <a:lnTo>
                      <a:pt x="10" y="117"/>
                    </a:lnTo>
                    <a:lnTo>
                      <a:pt x="11" y="109"/>
                    </a:lnTo>
                    <a:lnTo>
                      <a:pt x="14" y="100"/>
                    </a:lnTo>
                    <a:lnTo>
                      <a:pt x="19" y="90"/>
                    </a:lnTo>
                    <a:lnTo>
                      <a:pt x="27" y="69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3" y="36"/>
                    </a:lnTo>
                    <a:lnTo>
                      <a:pt x="46" y="26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50" y="13"/>
                    </a:lnTo>
                    <a:lnTo>
                      <a:pt x="51" y="11"/>
                    </a:lnTo>
                    <a:lnTo>
                      <a:pt x="5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0" name="chenying0907 805">
                <a:extLst>
                  <a:ext uri="{FF2B5EF4-FFF2-40B4-BE49-F238E27FC236}">
                    <a16:creationId xmlns:a16="http://schemas.microsoft.com/office/drawing/2014/main" id="{5D970805-D3AC-4EF8-BCA5-8D2ECA45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6" y="1671638"/>
                <a:ext cx="15875" cy="41275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7" y="38"/>
                  </a:cxn>
                  <a:cxn ang="0">
                    <a:pos x="2" y="56"/>
                  </a:cxn>
                  <a:cxn ang="0">
                    <a:pos x="1" y="65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" y="76"/>
                  </a:cxn>
                  <a:cxn ang="0">
                    <a:pos x="2" y="77"/>
                  </a:cxn>
                  <a:cxn ang="0">
                    <a:pos x="3" y="78"/>
                  </a:cxn>
                  <a:cxn ang="0">
                    <a:pos x="5" y="78"/>
                  </a:cxn>
                  <a:cxn ang="0">
                    <a:pos x="6" y="78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74"/>
                  </a:cxn>
                  <a:cxn ang="0">
                    <a:pos x="9" y="74"/>
                  </a:cxn>
                  <a:cxn ang="0">
                    <a:pos x="10" y="65"/>
                  </a:cxn>
                  <a:cxn ang="0">
                    <a:pos x="11" y="57"/>
                  </a:cxn>
                  <a:cxn ang="0">
                    <a:pos x="16" y="39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1"/>
                  </a:cxn>
                  <a:cxn ang="0">
                    <a:pos x="21" y="2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78">
                    <a:moveTo>
                      <a:pt x="20" y="3"/>
                    </a:moveTo>
                    <a:lnTo>
                      <a:pt x="20" y="3"/>
                    </a:lnTo>
                    <a:lnTo>
                      <a:pt x="7" y="38"/>
                    </a:lnTo>
                    <a:lnTo>
                      <a:pt x="2" y="56"/>
                    </a:lnTo>
                    <a:lnTo>
                      <a:pt x="1" y="65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8"/>
                    </a:lnTo>
                    <a:lnTo>
                      <a:pt x="5" y="78"/>
                    </a:lnTo>
                    <a:lnTo>
                      <a:pt x="6" y="78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9" y="74"/>
                    </a:lnTo>
                    <a:lnTo>
                      <a:pt x="10" y="65"/>
                    </a:lnTo>
                    <a:lnTo>
                      <a:pt x="11" y="57"/>
                    </a:lnTo>
                    <a:lnTo>
                      <a:pt x="16" y="39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1" name="chenying0907 806">
                <a:extLst>
                  <a:ext uri="{FF2B5EF4-FFF2-40B4-BE49-F238E27FC236}">
                    <a16:creationId xmlns:a16="http://schemas.microsoft.com/office/drawing/2014/main" id="{7AD71E56-6616-4630-B2D8-AA14D6127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9526" y="1677988"/>
                <a:ext cx="20638" cy="69850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0" y="33"/>
                  </a:cxn>
                  <a:cxn ang="0">
                    <a:pos x="11" y="63"/>
                  </a:cxn>
                  <a:cxn ang="0">
                    <a:pos x="6" y="79"/>
                  </a:cxn>
                  <a:cxn ang="0">
                    <a:pos x="3" y="94"/>
                  </a:cxn>
                  <a:cxn ang="0">
                    <a:pos x="1" y="110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0" y="127"/>
                  </a:cxn>
                  <a:cxn ang="0">
                    <a:pos x="1" y="128"/>
                  </a:cxn>
                  <a:cxn ang="0">
                    <a:pos x="3" y="129"/>
                  </a:cxn>
                  <a:cxn ang="0">
                    <a:pos x="4" y="130"/>
                  </a:cxn>
                  <a:cxn ang="0">
                    <a:pos x="6" y="129"/>
                  </a:cxn>
                  <a:cxn ang="0">
                    <a:pos x="7" y="128"/>
                  </a:cxn>
                  <a:cxn ang="0">
                    <a:pos x="9" y="127"/>
                  </a:cxn>
                  <a:cxn ang="0">
                    <a:pos x="9" y="125"/>
                  </a:cxn>
                  <a:cxn ang="0">
                    <a:pos x="9" y="125"/>
                  </a:cxn>
                  <a:cxn ang="0">
                    <a:pos x="10" y="110"/>
                  </a:cxn>
                  <a:cxn ang="0">
                    <a:pos x="12" y="94"/>
                  </a:cxn>
                  <a:cxn ang="0">
                    <a:pos x="16" y="80"/>
                  </a:cxn>
                  <a:cxn ang="0">
                    <a:pos x="20" y="64"/>
                  </a:cxn>
                  <a:cxn ang="0">
                    <a:pos x="30" y="35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30">
                    <a:moveTo>
                      <a:pt x="32" y="4"/>
                    </a:moveTo>
                    <a:lnTo>
                      <a:pt x="32" y="4"/>
                    </a:lnTo>
                    <a:lnTo>
                      <a:pt x="20" y="33"/>
                    </a:lnTo>
                    <a:lnTo>
                      <a:pt x="11" y="63"/>
                    </a:lnTo>
                    <a:lnTo>
                      <a:pt x="6" y="79"/>
                    </a:lnTo>
                    <a:lnTo>
                      <a:pt x="3" y="94"/>
                    </a:lnTo>
                    <a:lnTo>
                      <a:pt x="1" y="110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1" y="128"/>
                    </a:lnTo>
                    <a:lnTo>
                      <a:pt x="3" y="129"/>
                    </a:lnTo>
                    <a:lnTo>
                      <a:pt x="4" y="130"/>
                    </a:lnTo>
                    <a:lnTo>
                      <a:pt x="6" y="129"/>
                    </a:lnTo>
                    <a:lnTo>
                      <a:pt x="7" y="128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9" y="125"/>
                    </a:lnTo>
                    <a:lnTo>
                      <a:pt x="10" y="110"/>
                    </a:lnTo>
                    <a:lnTo>
                      <a:pt x="12" y="94"/>
                    </a:lnTo>
                    <a:lnTo>
                      <a:pt x="16" y="80"/>
                    </a:lnTo>
                    <a:lnTo>
                      <a:pt x="20" y="64"/>
                    </a:lnTo>
                    <a:lnTo>
                      <a:pt x="30" y="35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2" name="chenying0907 807">
                <a:extLst>
                  <a:ext uri="{FF2B5EF4-FFF2-40B4-BE49-F238E27FC236}">
                    <a16:creationId xmlns:a16="http://schemas.microsoft.com/office/drawing/2014/main" id="{4F28075B-39F6-46F4-ACD4-3EB9427B2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1708150"/>
                <a:ext cx="20638" cy="55563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7" y="17"/>
                  </a:cxn>
                  <a:cxn ang="0">
                    <a:pos x="23" y="28"/>
                  </a:cxn>
                  <a:cxn ang="0">
                    <a:pos x="13" y="51"/>
                  </a:cxn>
                  <a:cxn ang="0">
                    <a:pos x="8" y="63"/>
                  </a:cxn>
                  <a:cxn ang="0">
                    <a:pos x="4" y="74"/>
                  </a:cxn>
                  <a:cxn ang="0">
                    <a:pos x="1" y="8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0" y="87"/>
                  </a:cxn>
                  <a:cxn ang="0">
                    <a:pos x="13" y="75"/>
                  </a:cxn>
                  <a:cxn ang="0">
                    <a:pos x="17" y="64"/>
                  </a:cxn>
                  <a:cxn ang="0">
                    <a:pos x="22" y="53"/>
                  </a:cxn>
                  <a:cxn ang="0">
                    <a:pos x="33" y="30"/>
                  </a:cxn>
                  <a:cxn ang="0">
                    <a:pos x="37" y="19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5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4">
                    <a:moveTo>
                      <a:pt x="32" y="4"/>
                    </a:moveTo>
                    <a:lnTo>
                      <a:pt x="32" y="4"/>
                    </a:lnTo>
                    <a:lnTo>
                      <a:pt x="27" y="17"/>
                    </a:lnTo>
                    <a:lnTo>
                      <a:pt x="23" y="28"/>
                    </a:lnTo>
                    <a:lnTo>
                      <a:pt x="13" y="51"/>
                    </a:lnTo>
                    <a:lnTo>
                      <a:pt x="8" y="63"/>
                    </a:lnTo>
                    <a:lnTo>
                      <a:pt x="4" y="74"/>
                    </a:lnTo>
                    <a:lnTo>
                      <a:pt x="1" y="8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0" y="87"/>
                    </a:lnTo>
                    <a:lnTo>
                      <a:pt x="13" y="75"/>
                    </a:lnTo>
                    <a:lnTo>
                      <a:pt x="17" y="64"/>
                    </a:lnTo>
                    <a:lnTo>
                      <a:pt x="22" y="53"/>
                    </a:lnTo>
                    <a:lnTo>
                      <a:pt x="33" y="30"/>
                    </a:lnTo>
                    <a:lnTo>
                      <a:pt x="37" y="19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3" name="chenying0907 809">
                <a:extLst>
                  <a:ext uri="{FF2B5EF4-FFF2-40B4-BE49-F238E27FC236}">
                    <a16:creationId xmlns:a16="http://schemas.microsoft.com/office/drawing/2014/main" id="{82BC9D62-B1CE-45CF-BE0E-3AC7C252B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8900" y="1719263"/>
                <a:ext cx="31750" cy="65088"/>
              </a:xfrm>
              <a:custGeom>
                <a:avLst/>
                <a:gdLst/>
                <a:ahLst/>
                <a:cxnLst>
                  <a:cxn ang="0">
                    <a:pos x="51" y="2"/>
                  </a:cxn>
                  <a:cxn ang="0">
                    <a:pos x="51" y="2"/>
                  </a:cxn>
                  <a:cxn ang="0">
                    <a:pos x="37" y="25"/>
                  </a:cxn>
                  <a:cxn ang="0">
                    <a:pos x="25" y="44"/>
                  </a:cxn>
                  <a:cxn ang="0">
                    <a:pos x="14" y="64"/>
                  </a:cxn>
                  <a:cxn ang="0">
                    <a:pos x="6" y="83"/>
                  </a:cxn>
                  <a:cxn ang="0">
                    <a:pos x="2" y="93"/>
                  </a:cxn>
                  <a:cxn ang="0">
                    <a:pos x="0" y="101"/>
                  </a:cxn>
                  <a:cxn ang="0">
                    <a:pos x="0" y="108"/>
                  </a:cxn>
                  <a:cxn ang="0">
                    <a:pos x="1" y="114"/>
                  </a:cxn>
                  <a:cxn ang="0">
                    <a:pos x="2" y="116"/>
                  </a:cxn>
                  <a:cxn ang="0">
                    <a:pos x="5" y="119"/>
                  </a:cxn>
                  <a:cxn ang="0">
                    <a:pos x="7" y="120"/>
                  </a:cxn>
                  <a:cxn ang="0">
                    <a:pos x="10" y="123"/>
                  </a:cxn>
                  <a:cxn ang="0">
                    <a:pos x="10" y="123"/>
                  </a:cxn>
                  <a:cxn ang="0">
                    <a:pos x="12" y="123"/>
                  </a:cxn>
                  <a:cxn ang="0">
                    <a:pos x="14" y="123"/>
                  </a:cxn>
                  <a:cxn ang="0">
                    <a:pos x="15" y="120"/>
                  </a:cxn>
                  <a:cxn ang="0">
                    <a:pos x="16" y="119"/>
                  </a:cxn>
                  <a:cxn ang="0">
                    <a:pos x="15" y="115"/>
                  </a:cxn>
                  <a:cxn ang="0">
                    <a:pos x="14" y="114"/>
                  </a:cxn>
                  <a:cxn ang="0">
                    <a:pos x="13" y="113"/>
                  </a:cxn>
                  <a:cxn ang="0">
                    <a:pos x="13" y="113"/>
                  </a:cxn>
                  <a:cxn ang="0">
                    <a:pos x="11" y="112"/>
                  </a:cxn>
                  <a:cxn ang="0">
                    <a:pos x="10" y="111"/>
                  </a:cxn>
                  <a:cxn ang="0">
                    <a:pos x="10" y="107"/>
                  </a:cxn>
                  <a:cxn ang="0">
                    <a:pos x="10" y="102"/>
                  </a:cxn>
                  <a:cxn ang="0">
                    <a:pos x="12" y="96"/>
                  </a:cxn>
                  <a:cxn ang="0">
                    <a:pos x="18" y="80"/>
                  </a:cxn>
                  <a:cxn ang="0">
                    <a:pos x="27" y="62"/>
                  </a:cxn>
                  <a:cxn ang="0">
                    <a:pos x="47" y="27"/>
                  </a:cxn>
                  <a:cxn ang="0">
                    <a:pos x="59" y="7"/>
                  </a:cxn>
                  <a:cxn ang="0">
                    <a:pos x="59" y="7"/>
                  </a:cxn>
                  <a:cxn ang="0">
                    <a:pos x="60" y="5"/>
                  </a:cxn>
                  <a:cxn ang="0">
                    <a:pos x="59" y="3"/>
                  </a:cxn>
                  <a:cxn ang="0">
                    <a:pos x="59" y="1"/>
                  </a:cxn>
                  <a:cxn ang="0">
                    <a:pos x="57" y="0"/>
                  </a:cxn>
                  <a:cxn ang="0">
                    <a:pos x="56" y="0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1" y="2"/>
                  </a:cxn>
                  <a:cxn ang="0">
                    <a:pos x="51" y="2"/>
                  </a:cxn>
                </a:cxnLst>
                <a:rect l="0" t="0" r="r" b="b"/>
                <a:pathLst>
                  <a:path w="60" h="123">
                    <a:moveTo>
                      <a:pt x="51" y="2"/>
                    </a:moveTo>
                    <a:lnTo>
                      <a:pt x="51" y="2"/>
                    </a:lnTo>
                    <a:lnTo>
                      <a:pt x="37" y="25"/>
                    </a:lnTo>
                    <a:lnTo>
                      <a:pt x="25" y="44"/>
                    </a:lnTo>
                    <a:lnTo>
                      <a:pt x="14" y="64"/>
                    </a:lnTo>
                    <a:lnTo>
                      <a:pt x="6" y="83"/>
                    </a:lnTo>
                    <a:lnTo>
                      <a:pt x="2" y="93"/>
                    </a:lnTo>
                    <a:lnTo>
                      <a:pt x="0" y="101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5" y="119"/>
                    </a:lnTo>
                    <a:lnTo>
                      <a:pt x="7" y="120"/>
                    </a:lnTo>
                    <a:lnTo>
                      <a:pt x="10" y="123"/>
                    </a:lnTo>
                    <a:lnTo>
                      <a:pt x="10" y="123"/>
                    </a:lnTo>
                    <a:lnTo>
                      <a:pt x="12" y="123"/>
                    </a:lnTo>
                    <a:lnTo>
                      <a:pt x="14" y="123"/>
                    </a:lnTo>
                    <a:lnTo>
                      <a:pt x="15" y="120"/>
                    </a:lnTo>
                    <a:lnTo>
                      <a:pt x="16" y="119"/>
                    </a:lnTo>
                    <a:lnTo>
                      <a:pt x="15" y="115"/>
                    </a:lnTo>
                    <a:lnTo>
                      <a:pt x="14" y="114"/>
                    </a:lnTo>
                    <a:lnTo>
                      <a:pt x="13" y="113"/>
                    </a:lnTo>
                    <a:lnTo>
                      <a:pt x="13" y="113"/>
                    </a:lnTo>
                    <a:lnTo>
                      <a:pt x="11" y="112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0" y="102"/>
                    </a:lnTo>
                    <a:lnTo>
                      <a:pt x="12" y="96"/>
                    </a:lnTo>
                    <a:lnTo>
                      <a:pt x="18" y="80"/>
                    </a:lnTo>
                    <a:lnTo>
                      <a:pt x="27" y="62"/>
                    </a:lnTo>
                    <a:lnTo>
                      <a:pt x="47" y="2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60" y="5"/>
                    </a:lnTo>
                    <a:lnTo>
                      <a:pt x="59" y="3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1" y="2"/>
                    </a:lnTo>
                    <a:lnTo>
                      <a:pt x="5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4" name="chenying0907 810">
                <a:extLst>
                  <a:ext uri="{FF2B5EF4-FFF2-40B4-BE49-F238E27FC236}">
                    <a16:creationId xmlns:a16="http://schemas.microsoft.com/office/drawing/2014/main" id="{910461A6-BCA4-4248-A555-175DE13AC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1731963"/>
                <a:ext cx="28575" cy="65088"/>
              </a:xfrm>
              <a:custGeom>
                <a:avLst/>
                <a:gdLst/>
                <a:ahLst/>
                <a:cxnLst>
                  <a:cxn ang="0">
                    <a:pos x="45" y="1"/>
                  </a:cxn>
                  <a:cxn ang="0">
                    <a:pos x="45" y="1"/>
                  </a:cxn>
                  <a:cxn ang="0">
                    <a:pos x="40" y="8"/>
                  </a:cxn>
                  <a:cxn ang="0">
                    <a:pos x="34" y="14"/>
                  </a:cxn>
                  <a:cxn ang="0">
                    <a:pos x="25" y="26"/>
                  </a:cxn>
                  <a:cxn ang="0">
                    <a:pos x="16" y="41"/>
                  </a:cxn>
                  <a:cxn ang="0">
                    <a:pos x="10" y="55"/>
                  </a:cxn>
                  <a:cxn ang="0">
                    <a:pos x="6" y="71"/>
                  </a:cxn>
                  <a:cxn ang="0">
                    <a:pos x="3" y="87"/>
                  </a:cxn>
                  <a:cxn ang="0">
                    <a:pos x="1" y="103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119"/>
                  </a:cxn>
                  <a:cxn ang="0">
                    <a:pos x="10" y="104"/>
                  </a:cxn>
                  <a:cxn ang="0">
                    <a:pos x="12" y="88"/>
                  </a:cxn>
                  <a:cxn ang="0">
                    <a:pos x="15" y="74"/>
                  </a:cxn>
                  <a:cxn ang="0">
                    <a:pos x="19" y="59"/>
                  </a:cxn>
                  <a:cxn ang="0">
                    <a:pos x="25" y="45"/>
                  </a:cxn>
                  <a:cxn ang="0">
                    <a:pos x="33" y="31"/>
                  </a:cxn>
                  <a:cxn ang="0">
                    <a:pos x="41" y="19"/>
                  </a:cxn>
                  <a:cxn ang="0">
                    <a:pos x="53" y="9"/>
                  </a:cxn>
                  <a:cxn ang="0">
                    <a:pos x="53" y="9"/>
                  </a:cxn>
                  <a:cxn ang="0">
                    <a:pos x="54" y="7"/>
                  </a:cxn>
                  <a:cxn ang="0">
                    <a:pos x="54" y="6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0" y="1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5" y="1"/>
                  </a:cxn>
                </a:cxnLst>
                <a:rect l="0" t="0" r="r" b="b"/>
                <a:pathLst>
                  <a:path w="54" h="123">
                    <a:moveTo>
                      <a:pt x="45" y="1"/>
                    </a:moveTo>
                    <a:lnTo>
                      <a:pt x="45" y="1"/>
                    </a:lnTo>
                    <a:lnTo>
                      <a:pt x="40" y="8"/>
                    </a:lnTo>
                    <a:lnTo>
                      <a:pt x="34" y="14"/>
                    </a:lnTo>
                    <a:lnTo>
                      <a:pt x="25" y="26"/>
                    </a:lnTo>
                    <a:lnTo>
                      <a:pt x="16" y="41"/>
                    </a:lnTo>
                    <a:lnTo>
                      <a:pt x="10" y="55"/>
                    </a:lnTo>
                    <a:lnTo>
                      <a:pt x="6" y="71"/>
                    </a:lnTo>
                    <a:lnTo>
                      <a:pt x="3" y="87"/>
                    </a:lnTo>
                    <a:lnTo>
                      <a:pt x="1" y="10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119"/>
                    </a:lnTo>
                    <a:lnTo>
                      <a:pt x="10" y="104"/>
                    </a:lnTo>
                    <a:lnTo>
                      <a:pt x="12" y="88"/>
                    </a:lnTo>
                    <a:lnTo>
                      <a:pt x="15" y="74"/>
                    </a:lnTo>
                    <a:lnTo>
                      <a:pt x="19" y="59"/>
                    </a:lnTo>
                    <a:lnTo>
                      <a:pt x="25" y="45"/>
                    </a:lnTo>
                    <a:lnTo>
                      <a:pt x="33" y="31"/>
                    </a:lnTo>
                    <a:lnTo>
                      <a:pt x="41" y="19"/>
                    </a:lnTo>
                    <a:lnTo>
                      <a:pt x="53" y="9"/>
                    </a:lnTo>
                    <a:lnTo>
                      <a:pt x="53" y="9"/>
                    </a:lnTo>
                    <a:lnTo>
                      <a:pt x="54" y="7"/>
                    </a:lnTo>
                    <a:lnTo>
                      <a:pt x="54" y="6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0" y="1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5" name="chenying0907 811">
                <a:extLst>
                  <a:ext uri="{FF2B5EF4-FFF2-40B4-BE49-F238E27FC236}">
                    <a16:creationId xmlns:a16="http://schemas.microsoft.com/office/drawing/2014/main" id="{76DE8A7E-64F3-47B8-B82D-D73BB9BEE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038" y="1739900"/>
                <a:ext cx="25400" cy="619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39" y="3"/>
                  </a:cxn>
                  <a:cxn ang="0">
                    <a:pos x="27" y="29"/>
                  </a:cxn>
                  <a:cxn ang="0">
                    <a:pos x="17" y="56"/>
                  </a:cxn>
                  <a:cxn ang="0">
                    <a:pos x="8" y="82"/>
                  </a:cxn>
                  <a:cxn ang="0">
                    <a:pos x="4" y="96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1" y="113"/>
                  </a:cxn>
                  <a:cxn ang="0">
                    <a:pos x="4" y="116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10" y="112"/>
                  </a:cxn>
                  <a:cxn ang="0">
                    <a:pos x="10" y="112"/>
                  </a:cxn>
                  <a:cxn ang="0">
                    <a:pos x="13" y="99"/>
                  </a:cxn>
                  <a:cxn ang="0">
                    <a:pos x="16" y="85"/>
                  </a:cxn>
                  <a:cxn ang="0">
                    <a:pos x="25" y="58"/>
                  </a:cxn>
                  <a:cxn ang="0">
                    <a:pos x="37" y="32"/>
                  </a:cxn>
                  <a:cxn ang="0">
                    <a:pos x="47" y="5"/>
                  </a:cxn>
                  <a:cxn ang="0">
                    <a:pos x="47" y="5"/>
                  </a:cxn>
                  <a:cxn ang="0">
                    <a:pos x="48" y="3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41" y="0"/>
                  </a:cxn>
                  <a:cxn ang="0">
                    <a:pos x="40" y="1"/>
                  </a:cxn>
                  <a:cxn ang="0">
                    <a:pos x="39" y="3"/>
                  </a:cxn>
                  <a:cxn ang="0">
                    <a:pos x="39" y="3"/>
                  </a:cxn>
                </a:cxnLst>
                <a:rect l="0" t="0" r="r" b="b"/>
                <a:pathLst>
                  <a:path w="48" h="117">
                    <a:moveTo>
                      <a:pt x="39" y="3"/>
                    </a:moveTo>
                    <a:lnTo>
                      <a:pt x="39" y="3"/>
                    </a:lnTo>
                    <a:lnTo>
                      <a:pt x="27" y="29"/>
                    </a:lnTo>
                    <a:lnTo>
                      <a:pt x="17" y="56"/>
                    </a:lnTo>
                    <a:lnTo>
                      <a:pt x="8" y="82"/>
                    </a:lnTo>
                    <a:lnTo>
                      <a:pt x="4" y="96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3"/>
                    </a:lnTo>
                    <a:lnTo>
                      <a:pt x="4" y="116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3" y="99"/>
                    </a:lnTo>
                    <a:lnTo>
                      <a:pt x="16" y="85"/>
                    </a:lnTo>
                    <a:lnTo>
                      <a:pt x="25" y="58"/>
                    </a:lnTo>
                    <a:lnTo>
                      <a:pt x="37" y="32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8" y="3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39" y="3"/>
                    </a:lnTo>
                    <a:lnTo>
                      <a:pt x="3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6" name="chenying0907 812">
                <a:extLst>
                  <a:ext uri="{FF2B5EF4-FFF2-40B4-BE49-F238E27FC236}">
                    <a16:creationId xmlns:a16="http://schemas.microsoft.com/office/drawing/2014/main" id="{97A9DA22-65D9-434E-8940-2CC19388B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1743075"/>
                <a:ext cx="28575" cy="61913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5" y="2"/>
                  </a:cxn>
                  <a:cxn ang="0">
                    <a:pos x="37" y="14"/>
                  </a:cxn>
                  <a:cxn ang="0">
                    <a:pos x="28" y="27"/>
                  </a:cxn>
                  <a:cxn ang="0">
                    <a:pos x="22" y="40"/>
                  </a:cxn>
                  <a:cxn ang="0">
                    <a:pos x="16" y="54"/>
                  </a:cxn>
                  <a:cxn ang="0">
                    <a:pos x="11" y="67"/>
                  </a:cxn>
                  <a:cxn ang="0">
                    <a:pos x="7" y="82"/>
                  </a:cxn>
                  <a:cxn ang="0">
                    <a:pos x="3" y="96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3" y="116"/>
                  </a:cxn>
                  <a:cxn ang="0">
                    <a:pos x="6" y="117"/>
                  </a:cxn>
                  <a:cxn ang="0">
                    <a:pos x="8" y="115"/>
                  </a:cxn>
                  <a:cxn ang="0">
                    <a:pos x="14" y="108"/>
                  </a:cxn>
                  <a:cxn ang="0">
                    <a:pos x="14" y="108"/>
                  </a:cxn>
                  <a:cxn ang="0">
                    <a:pos x="16" y="106"/>
                  </a:cxn>
                  <a:cxn ang="0">
                    <a:pos x="15" y="104"/>
                  </a:cxn>
                  <a:cxn ang="0">
                    <a:pos x="14" y="102"/>
                  </a:cxn>
                  <a:cxn ang="0">
                    <a:pos x="12" y="101"/>
                  </a:cxn>
                  <a:cxn ang="0">
                    <a:pos x="12" y="101"/>
                  </a:cxn>
                  <a:cxn ang="0">
                    <a:pos x="18" y="75"/>
                  </a:cxn>
                  <a:cxn ang="0">
                    <a:pos x="22" y="63"/>
                  </a:cxn>
                  <a:cxn ang="0">
                    <a:pos x="27" y="52"/>
                  </a:cxn>
                  <a:cxn ang="0">
                    <a:pos x="33" y="39"/>
                  </a:cxn>
                  <a:cxn ang="0">
                    <a:pos x="39" y="28"/>
                  </a:cxn>
                  <a:cxn ang="0">
                    <a:pos x="45" y="18"/>
                  </a:cxn>
                  <a:cxn ang="0">
                    <a:pos x="53" y="6"/>
                  </a:cxn>
                  <a:cxn ang="0">
                    <a:pos x="53" y="6"/>
                  </a:cxn>
                  <a:cxn ang="0">
                    <a:pos x="54" y="5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2" y="1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5" y="2"/>
                  </a:cxn>
                  <a:cxn ang="0">
                    <a:pos x="45" y="2"/>
                  </a:cxn>
                </a:cxnLst>
                <a:rect l="0" t="0" r="r" b="b"/>
                <a:pathLst>
                  <a:path w="54" h="117">
                    <a:moveTo>
                      <a:pt x="45" y="2"/>
                    </a:moveTo>
                    <a:lnTo>
                      <a:pt x="45" y="2"/>
                    </a:lnTo>
                    <a:lnTo>
                      <a:pt x="37" y="14"/>
                    </a:lnTo>
                    <a:lnTo>
                      <a:pt x="28" y="27"/>
                    </a:lnTo>
                    <a:lnTo>
                      <a:pt x="22" y="40"/>
                    </a:lnTo>
                    <a:lnTo>
                      <a:pt x="16" y="54"/>
                    </a:lnTo>
                    <a:lnTo>
                      <a:pt x="11" y="67"/>
                    </a:lnTo>
                    <a:lnTo>
                      <a:pt x="7" y="82"/>
                    </a:lnTo>
                    <a:lnTo>
                      <a:pt x="3" y="96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3" y="116"/>
                    </a:lnTo>
                    <a:lnTo>
                      <a:pt x="6" y="117"/>
                    </a:lnTo>
                    <a:lnTo>
                      <a:pt x="8" y="115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6" y="106"/>
                    </a:lnTo>
                    <a:lnTo>
                      <a:pt x="15" y="104"/>
                    </a:lnTo>
                    <a:lnTo>
                      <a:pt x="14" y="102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8" y="75"/>
                    </a:lnTo>
                    <a:lnTo>
                      <a:pt x="22" y="63"/>
                    </a:lnTo>
                    <a:lnTo>
                      <a:pt x="27" y="52"/>
                    </a:lnTo>
                    <a:lnTo>
                      <a:pt x="33" y="39"/>
                    </a:lnTo>
                    <a:lnTo>
                      <a:pt x="39" y="28"/>
                    </a:lnTo>
                    <a:lnTo>
                      <a:pt x="45" y="18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4" y="5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2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5" y="2"/>
                    </a:lnTo>
                    <a:lnTo>
                      <a:pt x="4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7" name="chenying0907 813">
                <a:extLst>
                  <a:ext uri="{FF2B5EF4-FFF2-40B4-BE49-F238E27FC236}">
                    <a16:creationId xmlns:a16="http://schemas.microsoft.com/office/drawing/2014/main" id="{6FC27A3C-CE98-416A-877C-A45011B4C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1741488"/>
                <a:ext cx="28575" cy="55563"/>
              </a:xfrm>
              <a:custGeom>
                <a:avLst/>
                <a:gdLst/>
                <a:ahLst/>
                <a:cxnLst>
                  <a:cxn ang="0">
                    <a:pos x="44" y="3"/>
                  </a:cxn>
                  <a:cxn ang="0">
                    <a:pos x="44" y="3"/>
                  </a:cxn>
                  <a:cxn ang="0">
                    <a:pos x="39" y="14"/>
                  </a:cxn>
                  <a:cxn ang="0">
                    <a:pos x="35" y="26"/>
                  </a:cxn>
                  <a:cxn ang="0">
                    <a:pos x="35" y="26"/>
                  </a:cxn>
                  <a:cxn ang="0">
                    <a:pos x="34" y="32"/>
                  </a:cxn>
                  <a:cxn ang="0">
                    <a:pos x="33" y="38"/>
                  </a:cxn>
                  <a:cxn ang="0">
                    <a:pos x="32" y="44"/>
                  </a:cxn>
                  <a:cxn ang="0">
                    <a:pos x="31" y="48"/>
                  </a:cxn>
                  <a:cxn ang="0">
                    <a:pos x="30" y="50"/>
                  </a:cxn>
                  <a:cxn ang="0">
                    <a:pos x="30" y="50"/>
                  </a:cxn>
                  <a:cxn ang="0">
                    <a:pos x="25" y="55"/>
                  </a:cxn>
                  <a:cxn ang="0">
                    <a:pos x="22" y="61"/>
                  </a:cxn>
                  <a:cxn ang="0">
                    <a:pos x="15" y="73"/>
                  </a:cxn>
                  <a:cxn ang="0">
                    <a:pos x="9" y="86"/>
                  </a:cxn>
                  <a:cxn ang="0">
                    <a:pos x="5" y="91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5"/>
                  </a:cxn>
                  <a:cxn ang="0">
                    <a:pos x="6" y="104"/>
                  </a:cxn>
                  <a:cxn ang="0">
                    <a:pos x="7" y="103"/>
                  </a:cxn>
                  <a:cxn ang="0">
                    <a:pos x="7" y="103"/>
                  </a:cxn>
                  <a:cxn ang="0">
                    <a:pos x="14" y="94"/>
                  </a:cxn>
                  <a:cxn ang="0">
                    <a:pos x="21" y="84"/>
                  </a:cxn>
                  <a:cxn ang="0">
                    <a:pos x="31" y="63"/>
                  </a:cxn>
                  <a:cxn ang="0">
                    <a:pos x="31" y="63"/>
                  </a:cxn>
                  <a:cxn ang="0">
                    <a:pos x="34" y="60"/>
                  </a:cxn>
                  <a:cxn ang="0">
                    <a:pos x="37" y="57"/>
                  </a:cxn>
                  <a:cxn ang="0">
                    <a:pos x="39" y="54"/>
                  </a:cxn>
                  <a:cxn ang="0">
                    <a:pos x="40" y="50"/>
                  </a:cxn>
                  <a:cxn ang="0">
                    <a:pos x="40" y="50"/>
                  </a:cxn>
                  <a:cxn ang="0">
                    <a:pos x="42" y="38"/>
                  </a:cxn>
                  <a:cxn ang="0">
                    <a:pos x="44" y="28"/>
                  </a:cxn>
                  <a:cxn ang="0">
                    <a:pos x="48" y="18"/>
                  </a:cxn>
                  <a:cxn ang="0">
                    <a:pos x="53" y="7"/>
                  </a:cxn>
                  <a:cxn ang="0">
                    <a:pos x="53" y="7"/>
                  </a:cxn>
                  <a:cxn ang="0">
                    <a:pos x="53" y="5"/>
                  </a:cxn>
                  <a:cxn ang="0">
                    <a:pos x="53" y="4"/>
                  </a:cxn>
                  <a:cxn ang="0">
                    <a:pos x="51" y="1"/>
                  </a:cxn>
                  <a:cxn ang="0">
                    <a:pos x="48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3"/>
                  </a:cxn>
                  <a:cxn ang="0">
                    <a:pos x="44" y="3"/>
                  </a:cxn>
                </a:cxnLst>
                <a:rect l="0" t="0" r="r" b="b"/>
                <a:pathLst>
                  <a:path w="53" h="105">
                    <a:moveTo>
                      <a:pt x="44" y="3"/>
                    </a:moveTo>
                    <a:lnTo>
                      <a:pt x="44" y="3"/>
                    </a:lnTo>
                    <a:lnTo>
                      <a:pt x="39" y="14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4" y="32"/>
                    </a:lnTo>
                    <a:lnTo>
                      <a:pt x="33" y="38"/>
                    </a:lnTo>
                    <a:lnTo>
                      <a:pt x="32" y="44"/>
                    </a:lnTo>
                    <a:lnTo>
                      <a:pt x="31" y="48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25" y="55"/>
                    </a:lnTo>
                    <a:lnTo>
                      <a:pt x="22" y="61"/>
                    </a:lnTo>
                    <a:lnTo>
                      <a:pt x="15" y="73"/>
                    </a:lnTo>
                    <a:lnTo>
                      <a:pt x="9" y="86"/>
                    </a:lnTo>
                    <a:lnTo>
                      <a:pt x="5" y="91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5"/>
                    </a:lnTo>
                    <a:lnTo>
                      <a:pt x="6" y="104"/>
                    </a:lnTo>
                    <a:lnTo>
                      <a:pt x="7" y="103"/>
                    </a:lnTo>
                    <a:lnTo>
                      <a:pt x="7" y="103"/>
                    </a:lnTo>
                    <a:lnTo>
                      <a:pt x="14" y="94"/>
                    </a:lnTo>
                    <a:lnTo>
                      <a:pt x="21" y="84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4" y="60"/>
                    </a:lnTo>
                    <a:lnTo>
                      <a:pt x="37" y="57"/>
                    </a:lnTo>
                    <a:lnTo>
                      <a:pt x="39" y="5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38"/>
                    </a:lnTo>
                    <a:lnTo>
                      <a:pt x="44" y="28"/>
                    </a:lnTo>
                    <a:lnTo>
                      <a:pt x="48" y="18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53" y="5"/>
                    </a:lnTo>
                    <a:lnTo>
                      <a:pt x="53" y="4"/>
                    </a:lnTo>
                    <a:lnTo>
                      <a:pt x="51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3"/>
                    </a:lnTo>
                    <a:lnTo>
                      <a:pt x="4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8" name="chenying0907 814">
                <a:extLst>
                  <a:ext uri="{FF2B5EF4-FFF2-40B4-BE49-F238E27FC236}">
                    <a16:creationId xmlns:a16="http://schemas.microsoft.com/office/drawing/2014/main" id="{0A24B5B5-B6DE-486C-AE7B-EE158E490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3850" y="1739900"/>
                <a:ext cx="20638" cy="53975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9" y="16"/>
                  </a:cxn>
                  <a:cxn ang="0">
                    <a:pos x="26" y="28"/>
                  </a:cxn>
                  <a:cxn ang="0">
                    <a:pos x="22" y="40"/>
                  </a:cxn>
                  <a:cxn ang="0">
                    <a:pos x="18" y="51"/>
                  </a:cxn>
                  <a:cxn ang="0">
                    <a:pos x="8" y="74"/>
                  </a:cxn>
                  <a:cxn ang="0">
                    <a:pos x="4" y="8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1" y="101"/>
                  </a:cxn>
                  <a:cxn ang="0">
                    <a:pos x="2" y="102"/>
                  </a:cxn>
                  <a:cxn ang="0">
                    <a:pos x="4" y="103"/>
                  </a:cxn>
                  <a:cxn ang="0">
                    <a:pos x="5" y="103"/>
                  </a:cxn>
                  <a:cxn ang="0">
                    <a:pos x="7" y="103"/>
                  </a:cxn>
                  <a:cxn ang="0">
                    <a:pos x="8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2" y="88"/>
                  </a:cxn>
                  <a:cxn ang="0">
                    <a:pos x="17" y="76"/>
                  </a:cxn>
                  <a:cxn ang="0">
                    <a:pos x="27" y="53"/>
                  </a:cxn>
                  <a:cxn ang="0">
                    <a:pos x="32" y="41"/>
                  </a:cxn>
                  <a:cxn ang="0">
                    <a:pos x="36" y="29"/>
                  </a:cxn>
                  <a:cxn ang="0">
                    <a:pos x="39" y="16"/>
                  </a:cxn>
                  <a:cxn ang="0">
                    <a:pos x="41" y="4"/>
                  </a:cxn>
                  <a:cxn ang="0">
                    <a:pos x="41" y="4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2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3">
                    <a:moveTo>
                      <a:pt x="32" y="4"/>
                    </a:moveTo>
                    <a:lnTo>
                      <a:pt x="32" y="4"/>
                    </a:lnTo>
                    <a:lnTo>
                      <a:pt x="29" y="16"/>
                    </a:lnTo>
                    <a:lnTo>
                      <a:pt x="26" y="28"/>
                    </a:lnTo>
                    <a:lnTo>
                      <a:pt x="22" y="40"/>
                    </a:lnTo>
                    <a:lnTo>
                      <a:pt x="18" y="51"/>
                    </a:lnTo>
                    <a:lnTo>
                      <a:pt x="8" y="74"/>
                    </a:lnTo>
                    <a:lnTo>
                      <a:pt x="4" y="8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1"/>
                    </a:lnTo>
                    <a:lnTo>
                      <a:pt x="2" y="102"/>
                    </a:lnTo>
                    <a:lnTo>
                      <a:pt x="4" y="103"/>
                    </a:lnTo>
                    <a:lnTo>
                      <a:pt x="5" y="103"/>
                    </a:lnTo>
                    <a:lnTo>
                      <a:pt x="7" y="103"/>
                    </a:lnTo>
                    <a:lnTo>
                      <a:pt x="8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2" y="88"/>
                    </a:lnTo>
                    <a:lnTo>
                      <a:pt x="17" y="76"/>
                    </a:lnTo>
                    <a:lnTo>
                      <a:pt x="27" y="53"/>
                    </a:lnTo>
                    <a:lnTo>
                      <a:pt x="32" y="41"/>
                    </a:lnTo>
                    <a:lnTo>
                      <a:pt x="36" y="29"/>
                    </a:lnTo>
                    <a:lnTo>
                      <a:pt x="39" y="16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9" name="chenying0907 815">
                <a:extLst>
                  <a:ext uri="{FF2B5EF4-FFF2-40B4-BE49-F238E27FC236}">
                    <a16:creationId xmlns:a16="http://schemas.microsoft.com/office/drawing/2014/main" id="{E130E81D-E253-4A45-AB33-3031C31A0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3" y="1671638"/>
                <a:ext cx="9525" cy="38100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11" y="58"/>
                  </a:cxn>
                  <a:cxn ang="0">
                    <a:pos x="10" y="51"/>
                  </a:cxn>
                  <a:cxn ang="0">
                    <a:pos x="9" y="44"/>
                  </a:cxn>
                  <a:cxn ang="0">
                    <a:pos x="10" y="33"/>
                  </a:cxn>
                  <a:cxn ang="0">
                    <a:pos x="10" y="33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20"/>
                  </a:cxn>
                  <a:cxn ang="0">
                    <a:pos x="0" y="40"/>
                  </a:cxn>
                  <a:cxn ang="0">
                    <a:pos x="0" y="50"/>
                  </a:cxn>
                  <a:cxn ang="0">
                    <a:pos x="2" y="59"/>
                  </a:cxn>
                  <a:cxn ang="0">
                    <a:pos x="3" y="63"/>
                  </a:cxn>
                  <a:cxn ang="0">
                    <a:pos x="5" y="66"/>
                  </a:cxn>
                  <a:cxn ang="0">
                    <a:pos x="7" y="69"/>
                  </a:cxn>
                  <a:cxn ang="0">
                    <a:pos x="11" y="72"/>
                  </a:cxn>
                  <a:cxn ang="0">
                    <a:pos x="11" y="72"/>
                  </a:cxn>
                  <a:cxn ang="0">
                    <a:pos x="13" y="72"/>
                  </a:cxn>
                  <a:cxn ang="0">
                    <a:pos x="15" y="72"/>
                  </a:cxn>
                  <a:cxn ang="0">
                    <a:pos x="17" y="70"/>
                  </a:cxn>
                  <a:cxn ang="0">
                    <a:pos x="17" y="68"/>
                  </a:cxn>
                  <a:cxn ang="0">
                    <a:pos x="17" y="62"/>
                  </a:cxn>
                  <a:cxn ang="0">
                    <a:pos x="17" y="62"/>
                  </a:cxn>
                  <a:cxn ang="0">
                    <a:pos x="17" y="59"/>
                  </a:cxn>
                  <a:cxn ang="0">
                    <a:pos x="15" y="58"/>
                  </a:cxn>
                  <a:cxn ang="0">
                    <a:pos x="13" y="57"/>
                  </a:cxn>
                  <a:cxn ang="0">
                    <a:pos x="11" y="58"/>
                  </a:cxn>
                  <a:cxn ang="0">
                    <a:pos x="11" y="58"/>
                  </a:cxn>
                </a:cxnLst>
                <a:rect l="0" t="0" r="r" b="b"/>
                <a:pathLst>
                  <a:path w="17" h="72">
                    <a:moveTo>
                      <a:pt x="11" y="58"/>
                    </a:moveTo>
                    <a:lnTo>
                      <a:pt x="11" y="58"/>
                    </a:lnTo>
                    <a:lnTo>
                      <a:pt x="10" y="51"/>
                    </a:lnTo>
                    <a:lnTo>
                      <a:pt x="9" y="44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" y="2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3" y="63"/>
                    </a:lnTo>
                    <a:lnTo>
                      <a:pt x="5" y="66"/>
                    </a:lnTo>
                    <a:lnTo>
                      <a:pt x="7" y="69"/>
                    </a:lnTo>
                    <a:lnTo>
                      <a:pt x="11" y="72"/>
                    </a:lnTo>
                    <a:lnTo>
                      <a:pt x="11" y="72"/>
                    </a:lnTo>
                    <a:lnTo>
                      <a:pt x="13" y="72"/>
                    </a:lnTo>
                    <a:lnTo>
                      <a:pt x="15" y="72"/>
                    </a:lnTo>
                    <a:lnTo>
                      <a:pt x="17" y="70"/>
                    </a:lnTo>
                    <a:lnTo>
                      <a:pt x="17" y="68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59"/>
                    </a:lnTo>
                    <a:lnTo>
                      <a:pt x="15" y="58"/>
                    </a:lnTo>
                    <a:lnTo>
                      <a:pt x="13" y="57"/>
                    </a:lnTo>
                    <a:lnTo>
                      <a:pt x="11" y="58"/>
                    </a:lnTo>
                    <a:lnTo>
                      <a:pt x="11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0" name="chenying0907 816">
                <a:extLst>
                  <a:ext uri="{FF2B5EF4-FFF2-40B4-BE49-F238E27FC236}">
                    <a16:creationId xmlns:a16="http://schemas.microsoft.com/office/drawing/2014/main" id="{F8835DAE-A124-492A-8640-EFF86B1E2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713" y="1644650"/>
                <a:ext cx="22225" cy="5556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3" y="1"/>
                  </a:cxn>
                  <a:cxn ang="0">
                    <a:pos x="29" y="6"/>
                  </a:cxn>
                  <a:cxn ang="0">
                    <a:pos x="26" y="12"/>
                  </a:cxn>
                  <a:cxn ang="0">
                    <a:pos x="20" y="23"/>
                  </a:cxn>
                  <a:cxn ang="0">
                    <a:pos x="16" y="35"/>
                  </a:cxn>
                  <a:cxn ang="0">
                    <a:pos x="13" y="48"/>
                  </a:cxn>
                  <a:cxn ang="0">
                    <a:pos x="8" y="73"/>
                  </a:cxn>
                  <a:cxn ang="0">
                    <a:pos x="5" y="86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9"/>
                  </a:cxn>
                  <a:cxn ang="0">
                    <a:pos x="1" y="101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2"/>
                  </a:cxn>
                  <a:cxn ang="0">
                    <a:pos x="13" y="91"/>
                  </a:cxn>
                  <a:cxn ang="0">
                    <a:pos x="17" y="81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25" y="45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33" y="20"/>
                  </a:cxn>
                  <a:cxn ang="0">
                    <a:pos x="36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3"/>
                  </a:cxn>
                  <a:cxn ang="0">
                    <a:pos x="39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3" y="1"/>
                  </a:cxn>
                </a:cxnLst>
                <a:rect l="0" t="0" r="r" b="b"/>
                <a:pathLst>
                  <a:path w="41" h="104">
                    <a:moveTo>
                      <a:pt x="33" y="1"/>
                    </a:moveTo>
                    <a:lnTo>
                      <a:pt x="33" y="1"/>
                    </a:lnTo>
                    <a:lnTo>
                      <a:pt x="29" y="6"/>
                    </a:lnTo>
                    <a:lnTo>
                      <a:pt x="26" y="12"/>
                    </a:lnTo>
                    <a:lnTo>
                      <a:pt x="20" y="23"/>
                    </a:lnTo>
                    <a:lnTo>
                      <a:pt x="16" y="35"/>
                    </a:lnTo>
                    <a:lnTo>
                      <a:pt x="13" y="48"/>
                    </a:lnTo>
                    <a:lnTo>
                      <a:pt x="8" y="73"/>
                    </a:lnTo>
                    <a:lnTo>
                      <a:pt x="5" y="86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9"/>
                    </a:lnTo>
                    <a:lnTo>
                      <a:pt x="1" y="101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2"/>
                    </a:lnTo>
                    <a:lnTo>
                      <a:pt x="13" y="91"/>
                    </a:lnTo>
                    <a:lnTo>
                      <a:pt x="17" y="81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5" y="45"/>
                    </a:lnTo>
                    <a:lnTo>
                      <a:pt x="28" y="32"/>
                    </a:lnTo>
                    <a:lnTo>
                      <a:pt x="30" y="26"/>
                    </a:lnTo>
                    <a:lnTo>
                      <a:pt x="33" y="20"/>
                    </a:lnTo>
                    <a:lnTo>
                      <a:pt x="36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1" name="chenying0907 817">
                <a:extLst>
                  <a:ext uri="{FF2B5EF4-FFF2-40B4-BE49-F238E27FC236}">
                    <a16:creationId xmlns:a16="http://schemas.microsoft.com/office/drawing/2014/main" id="{9AF17CFE-55B4-4ACA-8D23-396767954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888" y="1743075"/>
                <a:ext cx="9525" cy="47625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25"/>
                  </a:cxn>
                  <a:cxn ang="0">
                    <a:pos x="8" y="44"/>
                  </a:cxn>
                  <a:cxn ang="0">
                    <a:pos x="8" y="55"/>
                  </a:cxn>
                  <a:cxn ang="0">
                    <a:pos x="7" y="65"/>
                  </a:cxn>
                  <a:cxn ang="0">
                    <a:pos x="4" y="74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0" y="86"/>
                  </a:cxn>
                  <a:cxn ang="0">
                    <a:pos x="0" y="88"/>
                  </a:cxn>
                  <a:cxn ang="0">
                    <a:pos x="3" y="91"/>
                  </a:cxn>
                  <a:cxn ang="0">
                    <a:pos x="4" y="91"/>
                  </a:cxn>
                  <a:cxn ang="0">
                    <a:pos x="7" y="91"/>
                  </a:cxn>
                  <a:cxn ang="0">
                    <a:pos x="8" y="91"/>
                  </a:cxn>
                  <a:cxn ang="0">
                    <a:pos x="9" y="89"/>
                  </a:cxn>
                  <a:cxn ang="0">
                    <a:pos x="9" y="89"/>
                  </a:cxn>
                  <a:cxn ang="0">
                    <a:pos x="13" y="79"/>
                  </a:cxn>
                  <a:cxn ang="0">
                    <a:pos x="15" y="68"/>
                  </a:cxn>
                  <a:cxn ang="0">
                    <a:pos x="17" y="58"/>
                  </a:cxn>
                  <a:cxn ang="0">
                    <a:pos x="17" y="48"/>
                  </a:cxn>
                  <a:cxn ang="0">
                    <a:pos x="17" y="26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7" h="91">
                    <a:moveTo>
                      <a:pt x="16" y="4"/>
                    </a:moveTo>
                    <a:lnTo>
                      <a:pt x="16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25"/>
                    </a:lnTo>
                    <a:lnTo>
                      <a:pt x="8" y="44"/>
                    </a:lnTo>
                    <a:lnTo>
                      <a:pt x="8" y="55"/>
                    </a:lnTo>
                    <a:lnTo>
                      <a:pt x="7" y="65"/>
                    </a:lnTo>
                    <a:lnTo>
                      <a:pt x="4" y="7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3" y="91"/>
                    </a:lnTo>
                    <a:lnTo>
                      <a:pt x="4" y="91"/>
                    </a:lnTo>
                    <a:lnTo>
                      <a:pt x="7" y="91"/>
                    </a:lnTo>
                    <a:lnTo>
                      <a:pt x="8" y="9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13" y="79"/>
                    </a:lnTo>
                    <a:lnTo>
                      <a:pt x="15" y="68"/>
                    </a:lnTo>
                    <a:lnTo>
                      <a:pt x="17" y="58"/>
                    </a:lnTo>
                    <a:lnTo>
                      <a:pt x="17" y="48"/>
                    </a:lnTo>
                    <a:lnTo>
                      <a:pt x="17" y="2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2" name="chenying0907 818">
                <a:extLst>
                  <a:ext uri="{FF2B5EF4-FFF2-40B4-BE49-F238E27FC236}">
                    <a16:creationId xmlns:a16="http://schemas.microsoft.com/office/drawing/2014/main" id="{703D8D54-0712-47BA-A736-B77D95B6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813" y="1758950"/>
                <a:ext cx="12700" cy="49213"/>
              </a:xfrm>
              <a:custGeom>
                <a:avLst/>
                <a:gdLst/>
                <a:ahLst/>
                <a:cxnLst>
                  <a:cxn ang="0">
                    <a:pos x="24" y="5"/>
                  </a:cxn>
                  <a:cxn ang="0">
                    <a:pos x="24" y="5"/>
                  </a:cxn>
                  <a:cxn ang="0">
                    <a:pos x="24" y="3"/>
                  </a:cxn>
                  <a:cxn ang="0">
                    <a:pos x="23" y="1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7" y="1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18"/>
                  </a:cxn>
                  <a:cxn ang="0">
                    <a:pos x="13" y="30"/>
                  </a:cxn>
                  <a:cxn ang="0">
                    <a:pos x="11" y="42"/>
                  </a:cxn>
                  <a:cxn ang="0">
                    <a:pos x="8" y="55"/>
                  </a:cxn>
                  <a:cxn ang="0">
                    <a:pos x="8" y="55"/>
                  </a:cxn>
                  <a:cxn ang="0">
                    <a:pos x="5" y="63"/>
                  </a:cxn>
                  <a:cxn ang="0">
                    <a:pos x="2" y="72"/>
                  </a:cxn>
                  <a:cxn ang="0">
                    <a:pos x="0" y="76"/>
                  </a:cxn>
                  <a:cxn ang="0">
                    <a:pos x="0" y="82"/>
                  </a:cxn>
                  <a:cxn ang="0">
                    <a:pos x="2" y="86"/>
                  </a:cxn>
                  <a:cxn ang="0">
                    <a:pos x="4" y="90"/>
                  </a:cxn>
                  <a:cxn ang="0">
                    <a:pos x="4" y="90"/>
                  </a:cxn>
                  <a:cxn ang="0">
                    <a:pos x="5" y="91"/>
                  </a:cxn>
                  <a:cxn ang="0">
                    <a:pos x="7" y="92"/>
                  </a:cxn>
                  <a:cxn ang="0">
                    <a:pos x="8" y="92"/>
                  </a:cxn>
                  <a:cxn ang="0">
                    <a:pos x="10" y="91"/>
                  </a:cxn>
                  <a:cxn ang="0">
                    <a:pos x="11" y="90"/>
                  </a:cxn>
                  <a:cxn ang="0">
                    <a:pos x="12" y="88"/>
                  </a:cxn>
                  <a:cxn ang="0">
                    <a:pos x="12" y="87"/>
                  </a:cxn>
                  <a:cxn ang="0">
                    <a:pos x="12" y="85"/>
                  </a:cxn>
                  <a:cxn ang="0">
                    <a:pos x="12" y="85"/>
                  </a:cxn>
                  <a:cxn ang="0">
                    <a:pos x="10" y="82"/>
                  </a:cxn>
                  <a:cxn ang="0">
                    <a:pos x="10" y="77"/>
                  </a:cxn>
                  <a:cxn ang="0">
                    <a:pos x="11" y="72"/>
                  </a:cxn>
                  <a:cxn ang="0">
                    <a:pos x="13" y="68"/>
                  </a:cxn>
                  <a:cxn ang="0">
                    <a:pos x="16" y="59"/>
                  </a:cxn>
                  <a:cxn ang="0">
                    <a:pos x="18" y="51"/>
                  </a:cxn>
                  <a:cxn ang="0">
                    <a:pos x="18" y="51"/>
                  </a:cxn>
                  <a:cxn ang="0">
                    <a:pos x="20" y="39"/>
                  </a:cxn>
                  <a:cxn ang="0">
                    <a:pos x="22" y="28"/>
                  </a:cxn>
                  <a:cxn ang="0">
                    <a:pos x="24" y="17"/>
                  </a:cxn>
                  <a:cxn ang="0">
                    <a:pos x="24" y="5"/>
                  </a:cxn>
                  <a:cxn ang="0">
                    <a:pos x="24" y="5"/>
                  </a:cxn>
                </a:cxnLst>
                <a:rect l="0" t="0" r="r" b="b"/>
                <a:pathLst>
                  <a:path w="24" h="92">
                    <a:moveTo>
                      <a:pt x="24" y="5"/>
                    </a:moveTo>
                    <a:lnTo>
                      <a:pt x="24" y="5"/>
                    </a:lnTo>
                    <a:lnTo>
                      <a:pt x="24" y="3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18"/>
                    </a:lnTo>
                    <a:lnTo>
                      <a:pt x="13" y="30"/>
                    </a:lnTo>
                    <a:lnTo>
                      <a:pt x="11" y="42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2" y="86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5" y="91"/>
                    </a:lnTo>
                    <a:lnTo>
                      <a:pt x="7" y="92"/>
                    </a:lnTo>
                    <a:lnTo>
                      <a:pt x="8" y="92"/>
                    </a:lnTo>
                    <a:lnTo>
                      <a:pt x="10" y="91"/>
                    </a:lnTo>
                    <a:lnTo>
                      <a:pt x="11" y="90"/>
                    </a:lnTo>
                    <a:lnTo>
                      <a:pt x="12" y="88"/>
                    </a:lnTo>
                    <a:lnTo>
                      <a:pt x="12" y="87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0" y="82"/>
                    </a:lnTo>
                    <a:lnTo>
                      <a:pt x="10" y="77"/>
                    </a:lnTo>
                    <a:lnTo>
                      <a:pt x="11" y="72"/>
                    </a:lnTo>
                    <a:lnTo>
                      <a:pt x="13" y="68"/>
                    </a:lnTo>
                    <a:lnTo>
                      <a:pt x="16" y="59"/>
                    </a:lnTo>
                    <a:lnTo>
                      <a:pt x="18" y="51"/>
                    </a:lnTo>
                    <a:lnTo>
                      <a:pt x="18" y="51"/>
                    </a:lnTo>
                    <a:lnTo>
                      <a:pt x="20" y="39"/>
                    </a:lnTo>
                    <a:lnTo>
                      <a:pt x="22" y="28"/>
                    </a:lnTo>
                    <a:lnTo>
                      <a:pt x="24" y="17"/>
                    </a:lnTo>
                    <a:lnTo>
                      <a:pt x="24" y="5"/>
                    </a:lnTo>
                    <a:lnTo>
                      <a:pt x="2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3" name="chenying0907 821">
                <a:extLst>
                  <a:ext uri="{FF2B5EF4-FFF2-40B4-BE49-F238E27FC236}">
                    <a16:creationId xmlns:a16="http://schemas.microsoft.com/office/drawing/2014/main" id="{2517497C-DA1F-402B-B15F-84E55335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263" y="1346200"/>
                <a:ext cx="39688" cy="65088"/>
              </a:xfrm>
              <a:custGeom>
                <a:avLst/>
                <a:gdLst/>
                <a:ahLst/>
                <a:cxnLst>
                  <a:cxn ang="0">
                    <a:pos x="63" y="3"/>
                  </a:cxn>
                  <a:cxn ang="0">
                    <a:pos x="63" y="3"/>
                  </a:cxn>
                  <a:cxn ang="0">
                    <a:pos x="61" y="12"/>
                  </a:cxn>
                  <a:cxn ang="0">
                    <a:pos x="59" y="19"/>
                  </a:cxn>
                  <a:cxn ang="0">
                    <a:pos x="52" y="33"/>
                  </a:cxn>
                  <a:cxn ang="0">
                    <a:pos x="43" y="48"/>
                  </a:cxn>
                  <a:cxn ang="0">
                    <a:pos x="33" y="61"/>
                  </a:cxn>
                  <a:cxn ang="0">
                    <a:pos x="24" y="75"/>
                  </a:cxn>
                  <a:cxn ang="0">
                    <a:pos x="15" y="88"/>
                  </a:cxn>
                  <a:cxn ang="0">
                    <a:pos x="6" y="102"/>
                  </a:cxn>
                  <a:cxn ang="0">
                    <a:pos x="3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2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1"/>
                  </a:cxn>
                  <a:cxn ang="0">
                    <a:pos x="10" y="120"/>
                  </a:cxn>
                  <a:cxn ang="0">
                    <a:pos x="10" y="120"/>
                  </a:cxn>
                  <a:cxn ang="0">
                    <a:pos x="13" y="112"/>
                  </a:cxn>
                  <a:cxn ang="0">
                    <a:pos x="16" y="105"/>
                  </a:cxn>
                  <a:cxn ang="0">
                    <a:pos x="24" y="90"/>
                  </a:cxn>
                  <a:cxn ang="0">
                    <a:pos x="33" y="77"/>
                  </a:cxn>
                  <a:cxn ang="0">
                    <a:pos x="43" y="63"/>
                  </a:cxn>
                  <a:cxn ang="0">
                    <a:pos x="52" y="50"/>
                  </a:cxn>
                  <a:cxn ang="0">
                    <a:pos x="61" y="36"/>
                  </a:cxn>
                  <a:cxn ang="0">
                    <a:pos x="67" y="22"/>
                  </a:cxn>
                  <a:cxn ang="0">
                    <a:pos x="70" y="14"/>
                  </a:cxn>
                  <a:cxn ang="0">
                    <a:pos x="73" y="6"/>
                  </a:cxn>
                  <a:cxn ang="0">
                    <a:pos x="73" y="6"/>
                  </a:cxn>
                  <a:cxn ang="0">
                    <a:pos x="73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0"/>
                  </a:cxn>
                  <a:cxn ang="0">
                    <a:pos x="64" y="1"/>
                  </a:cxn>
                  <a:cxn ang="0">
                    <a:pos x="63" y="3"/>
                  </a:cxn>
                  <a:cxn ang="0">
                    <a:pos x="63" y="3"/>
                  </a:cxn>
                </a:cxnLst>
                <a:rect l="0" t="0" r="r" b="b"/>
                <a:pathLst>
                  <a:path w="73" h="123">
                    <a:moveTo>
                      <a:pt x="63" y="3"/>
                    </a:moveTo>
                    <a:lnTo>
                      <a:pt x="63" y="3"/>
                    </a:lnTo>
                    <a:lnTo>
                      <a:pt x="61" y="12"/>
                    </a:lnTo>
                    <a:lnTo>
                      <a:pt x="59" y="19"/>
                    </a:lnTo>
                    <a:lnTo>
                      <a:pt x="52" y="33"/>
                    </a:lnTo>
                    <a:lnTo>
                      <a:pt x="43" y="48"/>
                    </a:lnTo>
                    <a:lnTo>
                      <a:pt x="33" y="61"/>
                    </a:lnTo>
                    <a:lnTo>
                      <a:pt x="24" y="75"/>
                    </a:lnTo>
                    <a:lnTo>
                      <a:pt x="15" y="88"/>
                    </a:lnTo>
                    <a:lnTo>
                      <a:pt x="6" y="102"/>
                    </a:lnTo>
                    <a:lnTo>
                      <a:pt x="3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2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1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13" y="112"/>
                    </a:lnTo>
                    <a:lnTo>
                      <a:pt x="16" y="105"/>
                    </a:lnTo>
                    <a:lnTo>
                      <a:pt x="24" y="90"/>
                    </a:lnTo>
                    <a:lnTo>
                      <a:pt x="33" y="77"/>
                    </a:lnTo>
                    <a:lnTo>
                      <a:pt x="43" y="63"/>
                    </a:lnTo>
                    <a:lnTo>
                      <a:pt x="52" y="50"/>
                    </a:lnTo>
                    <a:lnTo>
                      <a:pt x="61" y="36"/>
                    </a:lnTo>
                    <a:lnTo>
                      <a:pt x="67" y="22"/>
                    </a:lnTo>
                    <a:lnTo>
                      <a:pt x="70" y="14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63" y="3"/>
                    </a:lnTo>
                    <a:lnTo>
                      <a:pt x="6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4" name="chenying0907 822">
                <a:extLst>
                  <a:ext uri="{FF2B5EF4-FFF2-40B4-BE49-F238E27FC236}">
                    <a16:creationId xmlns:a16="http://schemas.microsoft.com/office/drawing/2014/main" id="{D570A025-5A43-4500-9D35-53A179D30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2713" y="1366838"/>
                <a:ext cx="34925" cy="5080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8" y="2"/>
                  </a:cxn>
                  <a:cxn ang="0">
                    <a:pos x="42" y="24"/>
                  </a:cxn>
                  <a:cxn ang="0">
                    <a:pos x="29" y="46"/>
                  </a:cxn>
                  <a:cxn ang="0">
                    <a:pos x="1" y="90"/>
                  </a:cxn>
                  <a:cxn ang="0">
                    <a:pos x="1" y="90"/>
                  </a:cxn>
                  <a:cxn ang="0">
                    <a:pos x="0" y="92"/>
                  </a:cxn>
                  <a:cxn ang="0">
                    <a:pos x="1" y="94"/>
                  </a:cxn>
                  <a:cxn ang="0">
                    <a:pos x="1" y="95"/>
                  </a:cxn>
                  <a:cxn ang="0">
                    <a:pos x="3" y="97"/>
                  </a:cxn>
                  <a:cxn ang="0">
                    <a:pos x="4" y="97"/>
                  </a:cxn>
                  <a:cxn ang="0">
                    <a:pos x="6" y="97"/>
                  </a:cxn>
                  <a:cxn ang="0">
                    <a:pos x="8" y="97"/>
                  </a:cxn>
                  <a:cxn ang="0">
                    <a:pos x="9" y="95"/>
                  </a:cxn>
                  <a:cxn ang="0">
                    <a:pos x="9" y="95"/>
                  </a:cxn>
                  <a:cxn ang="0">
                    <a:pos x="37" y="51"/>
                  </a:cxn>
                  <a:cxn ang="0">
                    <a:pos x="50" y="28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7" y="3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2"/>
                  </a:cxn>
                  <a:cxn ang="0">
                    <a:pos x="58" y="2"/>
                  </a:cxn>
                </a:cxnLst>
                <a:rect l="0" t="0" r="r" b="b"/>
                <a:pathLst>
                  <a:path w="67" h="97">
                    <a:moveTo>
                      <a:pt x="58" y="2"/>
                    </a:moveTo>
                    <a:lnTo>
                      <a:pt x="58" y="2"/>
                    </a:lnTo>
                    <a:lnTo>
                      <a:pt x="42" y="24"/>
                    </a:lnTo>
                    <a:lnTo>
                      <a:pt x="29" y="46"/>
                    </a:lnTo>
                    <a:lnTo>
                      <a:pt x="1" y="90"/>
                    </a:lnTo>
                    <a:lnTo>
                      <a:pt x="1" y="90"/>
                    </a:lnTo>
                    <a:lnTo>
                      <a:pt x="0" y="92"/>
                    </a:lnTo>
                    <a:lnTo>
                      <a:pt x="1" y="94"/>
                    </a:lnTo>
                    <a:lnTo>
                      <a:pt x="1" y="95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6" y="97"/>
                    </a:lnTo>
                    <a:lnTo>
                      <a:pt x="8" y="97"/>
                    </a:lnTo>
                    <a:lnTo>
                      <a:pt x="9" y="95"/>
                    </a:lnTo>
                    <a:lnTo>
                      <a:pt x="9" y="95"/>
                    </a:lnTo>
                    <a:lnTo>
                      <a:pt x="37" y="51"/>
                    </a:lnTo>
                    <a:lnTo>
                      <a:pt x="50" y="28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7" y="3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2"/>
                    </a:lnTo>
                    <a:lnTo>
                      <a:pt x="5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5" name="chenying0907 823">
                <a:extLst>
                  <a:ext uri="{FF2B5EF4-FFF2-40B4-BE49-F238E27FC236}">
                    <a16:creationId xmlns:a16="http://schemas.microsoft.com/office/drawing/2014/main" id="{01C4B538-C89D-4E6B-B9B7-7FDEE25DD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075" y="1604963"/>
                <a:ext cx="28575" cy="68263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0"/>
                  </a:cxn>
                  <a:cxn ang="0">
                    <a:pos x="40" y="16"/>
                  </a:cxn>
                  <a:cxn ang="0">
                    <a:pos x="32" y="29"/>
                  </a:cxn>
                  <a:cxn ang="0">
                    <a:pos x="25" y="41"/>
                  </a:cxn>
                  <a:cxn ang="0">
                    <a:pos x="22" y="47"/>
                  </a:cxn>
                  <a:cxn ang="0">
                    <a:pos x="20" y="53"/>
                  </a:cxn>
                  <a:cxn ang="0">
                    <a:pos x="20" y="53"/>
                  </a:cxn>
                  <a:cxn ang="0">
                    <a:pos x="14" y="71"/>
                  </a:cxn>
                  <a:cxn ang="0">
                    <a:pos x="9" y="89"/>
                  </a:cxn>
                  <a:cxn ang="0">
                    <a:pos x="3" y="106"/>
                  </a:cxn>
                  <a:cxn ang="0">
                    <a:pos x="1" y="115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1" y="127"/>
                  </a:cxn>
                  <a:cxn ang="0">
                    <a:pos x="2" y="128"/>
                  </a:cxn>
                  <a:cxn ang="0">
                    <a:pos x="3" y="129"/>
                  </a:cxn>
                  <a:cxn ang="0">
                    <a:pos x="5" y="129"/>
                  </a:cxn>
                  <a:cxn ang="0">
                    <a:pos x="6" y="129"/>
                  </a:cxn>
                  <a:cxn ang="0">
                    <a:pos x="9" y="128"/>
                  </a:cxn>
                  <a:cxn ang="0">
                    <a:pos x="10" y="127"/>
                  </a:cxn>
                  <a:cxn ang="0">
                    <a:pos x="10" y="125"/>
                  </a:cxn>
                  <a:cxn ang="0">
                    <a:pos x="10" y="125"/>
                  </a:cxn>
                  <a:cxn ang="0">
                    <a:pos x="12" y="108"/>
                  </a:cxn>
                  <a:cxn ang="0">
                    <a:pos x="16" y="93"/>
                  </a:cxn>
                  <a:cxn ang="0">
                    <a:pos x="21" y="78"/>
                  </a:cxn>
                  <a:cxn ang="0">
                    <a:pos x="28" y="64"/>
                  </a:cxn>
                  <a:cxn ang="0">
                    <a:pos x="42" y="35"/>
                  </a:cxn>
                  <a:cxn ang="0">
                    <a:pos x="49" y="20"/>
                  </a:cxn>
                  <a:cxn ang="0">
                    <a:pos x="54" y="6"/>
                  </a:cxn>
                  <a:cxn ang="0">
                    <a:pos x="54" y="6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9" y="0"/>
                  </a:cxn>
                  <a:cxn ang="0">
                    <a:pos x="48" y="1"/>
                  </a:cxn>
                  <a:cxn ang="0">
                    <a:pos x="46" y="2"/>
                  </a:cxn>
                  <a:cxn ang="0">
                    <a:pos x="45" y="3"/>
                  </a:cxn>
                  <a:cxn ang="0">
                    <a:pos x="45" y="3"/>
                  </a:cxn>
                </a:cxnLst>
                <a:rect l="0" t="0" r="r" b="b"/>
                <a:pathLst>
                  <a:path w="54" h="129">
                    <a:moveTo>
                      <a:pt x="45" y="3"/>
                    </a:moveTo>
                    <a:lnTo>
                      <a:pt x="45" y="3"/>
                    </a:lnTo>
                    <a:lnTo>
                      <a:pt x="43" y="10"/>
                    </a:lnTo>
                    <a:lnTo>
                      <a:pt x="40" y="16"/>
                    </a:lnTo>
                    <a:lnTo>
                      <a:pt x="32" y="29"/>
                    </a:lnTo>
                    <a:lnTo>
                      <a:pt x="25" y="41"/>
                    </a:lnTo>
                    <a:lnTo>
                      <a:pt x="22" y="47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14" y="71"/>
                    </a:lnTo>
                    <a:lnTo>
                      <a:pt x="9" y="89"/>
                    </a:lnTo>
                    <a:lnTo>
                      <a:pt x="3" y="106"/>
                    </a:lnTo>
                    <a:lnTo>
                      <a:pt x="1" y="115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1" y="127"/>
                    </a:lnTo>
                    <a:lnTo>
                      <a:pt x="2" y="128"/>
                    </a:lnTo>
                    <a:lnTo>
                      <a:pt x="3" y="129"/>
                    </a:lnTo>
                    <a:lnTo>
                      <a:pt x="5" y="129"/>
                    </a:lnTo>
                    <a:lnTo>
                      <a:pt x="6" y="129"/>
                    </a:lnTo>
                    <a:lnTo>
                      <a:pt x="9" y="128"/>
                    </a:lnTo>
                    <a:lnTo>
                      <a:pt x="10" y="127"/>
                    </a:lnTo>
                    <a:lnTo>
                      <a:pt x="10" y="125"/>
                    </a:lnTo>
                    <a:lnTo>
                      <a:pt x="10" y="125"/>
                    </a:lnTo>
                    <a:lnTo>
                      <a:pt x="12" y="108"/>
                    </a:lnTo>
                    <a:lnTo>
                      <a:pt x="16" y="93"/>
                    </a:lnTo>
                    <a:lnTo>
                      <a:pt x="21" y="78"/>
                    </a:lnTo>
                    <a:lnTo>
                      <a:pt x="28" y="64"/>
                    </a:lnTo>
                    <a:lnTo>
                      <a:pt x="42" y="35"/>
                    </a:lnTo>
                    <a:lnTo>
                      <a:pt x="49" y="20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54" y="2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8" y="1"/>
                    </a:lnTo>
                    <a:lnTo>
                      <a:pt x="46" y="2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6" name="chenying0907 824">
                <a:extLst>
                  <a:ext uri="{FF2B5EF4-FFF2-40B4-BE49-F238E27FC236}">
                    <a16:creationId xmlns:a16="http://schemas.microsoft.com/office/drawing/2014/main" id="{BE512696-89D7-4439-9FB2-F9CB8A999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875" y="1614488"/>
                <a:ext cx="25400" cy="44450"/>
              </a:xfrm>
              <a:custGeom>
                <a:avLst/>
                <a:gdLst/>
                <a:ahLst/>
                <a:cxnLst>
                  <a:cxn ang="0">
                    <a:pos x="40" y="2"/>
                  </a:cxn>
                  <a:cxn ang="0">
                    <a:pos x="40" y="2"/>
                  </a:cxn>
                  <a:cxn ang="0">
                    <a:pos x="32" y="11"/>
                  </a:cxn>
                  <a:cxn ang="0">
                    <a:pos x="25" y="19"/>
                  </a:cxn>
                  <a:cxn ang="0">
                    <a:pos x="19" y="28"/>
                  </a:cxn>
                  <a:cxn ang="0">
                    <a:pos x="13" y="39"/>
                  </a:cxn>
                  <a:cxn ang="0">
                    <a:pos x="8" y="49"/>
                  </a:cxn>
                  <a:cxn ang="0">
                    <a:pos x="4" y="59"/>
                  </a:cxn>
                  <a:cxn ang="0">
                    <a:pos x="1" y="71"/>
                  </a:cxn>
                  <a:cxn ang="0">
                    <a:pos x="0" y="81"/>
                  </a:cxn>
                  <a:cxn ang="0">
                    <a:pos x="0" y="81"/>
                  </a:cxn>
                  <a:cxn ang="0">
                    <a:pos x="0" y="83"/>
                  </a:cxn>
                  <a:cxn ang="0">
                    <a:pos x="1" y="85"/>
                  </a:cxn>
                  <a:cxn ang="0">
                    <a:pos x="3" y="86"/>
                  </a:cxn>
                  <a:cxn ang="0">
                    <a:pos x="5" y="86"/>
                  </a:cxn>
                  <a:cxn ang="0">
                    <a:pos x="6" y="86"/>
                  </a:cxn>
                  <a:cxn ang="0">
                    <a:pos x="9" y="85"/>
                  </a:cxn>
                  <a:cxn ang="0">
                    <a:pos x="10" y="83"/>
                  </a:cxn>
                  <a:cxn ang="0">
                    <a:pos x="10" y="81"/>
                  </a:cxn>
                  <a:cxn ang="0">
                    <a:pos x="10" y="81"/>
                  </a:cxn>
                  <a:cxn ang="0">
                    <a:pos x="11" y="71"/>
                  </a:cxn>
                  <a:cxn ang="0">
                    <a:pos x="14" y="61"/>
                  </a:cxn>
                  <a:cxn ang="0">
                    <a:pos x="17" y="51"/>
                  </a:cxn>
                  <a:cxn ang="0">
                    <a:pos x="22" y="42"/>
                  </a:cxn>
                  <a:cxn ang="0">
                    <a:pos x="27" y="33"/>
                  </a:cxn>
                  <a:cxn ang="0">
                    <a:pos x="33" y="24"/>
                  </a:cxn>
                  <a:cxn ang="0">
                    <a:pos x="40" y="16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8" y="8"/>
                  </a:cxn>
                  <a:cxn ang="0">
                    <a:pos x="48" y="5"/>
                  </a:cxn>
                  <a:cxn ang="0">
                    <a:pos x="47" y="3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0" y="2"/>
                  </a:cxn>
                  <a:cxn ang="0">
                    <a:pos x="40" y="2"/>
                  </a:cxn>
                </a:cxnLst>
                <a:rect l="0" t="0" r="r" b="b"/>
                <a:pathLst>
                  <a:path w="48" h="86">
                    <a:moveTo>
                      <a:pt x="40" y="2"/>
                    </a:moveTo>
                    <a:lnTo>
                      <a:pt x="40" y="2"/>
                    </a:lnTo>
                    <a:lnTo>
                      <a:pt x="32" y="11"/>
                    </a:lnTo>
                    <a:lnTo>
                      <a:pt x="25" y="19"/>
                    </a:lnTo>
                    <a:lnTo>
                      <a:pt x="19" y="28"/>
                    </a:lnTo>
                    <a:lnTo>
                      <a:pt x="13" y="39"/>
                    </a:lnTo>
                    <a:lnTo>
                      <a:pt x="8" y="49"/>
                    </a:lnTo>
                    <a:lnTo>
                      <a:pt x="4" y="59"/>
                    </a:lnTo>
                    <a:lnTo>
                      <a:pt x="1" y="7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1" y="85"/>
                    </a:lnTo>
                    <a:lnTo>
                      <a:pt x="3" y="86"/>
                    </a:lnTo>
                    <a:lnTo>
                      <a:pt x="5" y="86"/>
                    </a:lnTo>
                    <a:lnTo>
                      <a:pt x="6" y="86"/>
                    </a:lnTo>
                    <a:lnTo>
                      <a:pt x="9" y="85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1" y="71"/>
                    </a:lnTo>
                    <a:lnTo>
                      <a:pt x="14" y="61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27" y="33"/>
                    </a:lnTo>
                    <a:lnTo>
                      <a:pt x="33" y="24"/>
                    </a:lnTo>
                    <a:lnTo>
                      <a:pt x="40" y="16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8" y="8"/>
                    </a:lnTo>
                    <a:lnTo>
                      <a:pt x="48" y="5"/>
                    </a:lnTo>
                    <a:lnTo>
                      <a:pt x="47" y="3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0" y="2"/>
                    </a:lnTo>
                    <a:lnTo>
                      <a:pt x="4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7" name="chenying0907 825">
                <a:extLst>
                  <a:ext uri="{FF2B5EF4-FFF2-40B4-BE49-F238E27FC236}">
                    <a16:creationId xmlns:a16="http://schemas.microsoft.com/office/drawing/2014/main" id="{4B0AABE3-4CEF-4338-83F2-6000372A9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63" y="1624013"/>
                <a:ext cx="28575" cy="460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4" y="2"/>
                  </a:cxn>
                  <a:cxn ang="0">
                    <a:pos x="38" y="10"/>
                  </a:cxn>
                  <a:cxn ang="0">
                    <a:pos x="32" y="17"/>
                  </a:cxn>
                  <a:cxn ang="0">
                    <a:pos x="25" y="26"/>
                  </a:cxn>
                  <a:cxn ang="0">
                    <a:pos x="19" y="34"/>
                  </a:cxn>
                  <a:cxn ang="0">
                    <a:pos x="19" y="34"/>
                  </a:cxn>
                  <a:cxn ang="0">
                    <a:pos x="13" y="44"/>
                  </a:cxn>
                  <a:cxn ang="0">
                    <a:pos x="9" y="56"/>
                  </a:cxn>
                  <a:cxn ang="0">
                    <a:pos x="5" y="67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2" y="85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3"/>
                  </a:cxn>
                  <a:cxn ang="0">
                    <a:pos x="8" y="83"/>
                  </a:cxn>
                  <a:cxn ang="0">
                    <a:pos x="16" y="63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28" y="37"/>
                  </a:cxn>
                  <a:cxn ang="0">
                    <a:pos x="31" y="33"/>
                  </a:cxn>
                  <a:cxn ang="0">
                    <a:pos x="38" y="25"/>
                  </a:cxn>
                  <a:cxn ang="0">
                    <a:pos x="46" y="15"/>
                  </a:cxn>
                  <a:cxn ang="0">
                    <a:pos x="52" y="7"/>
                  </a:cxn>
                  <a:cxn ang="0">
                    <a:pos x="52" y="7"/>
                  </a:cxn>
                  <a:cxn ang="0">
                    <a:pos x="53" y="5"/>
                  </a:cxn>
                  <a:cxn ang="0">
                    <a:pos x="52" y="3"/>
                  </a:cxn>
                  <a:cxn ang="0">
                    <a:pos x="52" y="2"/>
                  </a:cxn>
                  <a:cxn ang="0">
                    <a:pos x="50" y="0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2"/>
                  </a:cxn>
                  <a:cxn ang="0">
                    <a:pos x="44" y="2"/>
                  </a:cxn>
                </a:cxnLst>
                <a:rect l="0" t="0" r="r" b="b"/>
                <a:pathLst>
                  <a:path w="53" h="85">
                    <a:moveTo>
                      <a:pt x="44" y="2"/>
                    </a:moveTo>
                    <a:lnTo>
                      <a:pt x="44" y="2"/>
                    </a:lnTo>
                    <a:lnTo>
                      <a:pt x="38" y="10"/>
                    </a:lnTo>
                    <a:lnTo>
                      <a:pt x="32" y="17"/>
                    </a:lnTo>
                    <a:lnTo>
                      <a:pt x="25" y="26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3" y="44"/>
                    </a:lnTo>
                    <a:lnTo>
                      <a:pt x="9" y="56"/>
                    </a:lnTo>
                    <a:lnTo>
                      <a:pt x="5" y="67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16" y="63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8" y="37"/>
                    </a:lnTo>
                    <a:lnTo>
                      <a:pt x="31" y="33"/>
                    </a:lnTo>
                    <a:lnTo>
                      <a:pt x="38" y="25"/>
                    </a:lnTo>
                    <a:lnTo>
                      <a:pt x="46" y="15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3" y="5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8" name="chenying0907 826">
                <a:extLst>
                  <a:ext uri="{FF2B5EF4-FFF2-40B4-BE49-F238E27FC236}">
                    <a16:creationId xmlns:a16="http://schemas.microsoft.com/office/drawing/2014/main" id="{3BFBCA50-0F84-4966-A557-6CE6E1B1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875" y="1463675"/>
                <a:ext cx="23813" cy="41275"/>
              </a:xfrm>
              <a:custGeom>
                <a:avLst/>
                <a:gdLst/>
                <a:ahLst/>
                <a:cxnLst>
                  <a:cxn ang="0">
                    <a:pos x="39" y="1"/>
                  </a:cxn>
                  <a:cxn ang="0">
                    <a:pos x="39" y="1"/>
                  </a:cxn>
                  <a:cxn ang="0">
                    <a:pos x="32" y="10"/>
                  </a:cxn>
                  <a:cxn ang="0">
                    <a:pos x="27" y="18"/>
                  </a:cxn>
                  <a:cxn ang="0">
                    <a:pos x="22" y="27"/>
                  </a:cxn>
                  <a:cxn ang="0">
                    <a:pos x="18" y="35"/>
                  </a:cxn>
                  <a:cxn ang="0">
                    <a:pos x="9" y="54"/>
                  </a:cxn>
                  <a:cxn ang="0">
                    <a:pos x="5" y="63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4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7"/>
                  </a:cxn>
                  <a:cxn ang="0">
                    <a:pos x="8" y="77"/>
                  </a:cxn>
                  <a:cxn ang="0">
                    <a:pos x="13" y="68"/>
                  </a:cxn>
                  <a:cxn ang="0">
                    <a:pos x="18" y="59"/>
                  </a:cxn>
                  <a:cxn ang="0">
                    <a:pos x="26" y="42"/>
                  </a:cxn>
                  <a:cxn ang="0">
                    <a:pos x="30" y="32"/>
                  </a:cxn>
                  <a:cxn ang="0">
                    <a:pos x="34" y="24"/>
                  </a:cxn>
                  <a:cxn ang="0">
                    <a:pos x="39" y="16"/>
                  </a:cxn>
                  <a:cxn ang="0">
                    <a:pos x="45" y="8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6" y="3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9" y="1"/>
                  </a:cxn>
                  <a:cxn ang="0">
                    <a:pos x="39" y="1"/>
                  </a:cxn>
                </a:cxnLst>
                <a:rect l="0" t="0" r="r" b="b"/>
                <a:pathLst>
                  <a:path w="46" h="79">
                    <a:moveTo>
                      <a:pt x="39" y="1"/>
                    </a:moveTo>
                    <a:lnTo>
                      <a:pt x="39" y="1"/>
                    </a:lnTo>
                    <a:lnTo>
                      <a:pt x="32" y="10"/>
                    </a:lnTo>
                    <a:lnTo>
                      <a:pt x="27" y="18"/>
                    </a:lnTo>
                    <a:lnTo>
                      <a:pt x="22" y="27"/>
                    </a:lnTo>
                    <a:lnTo>
                      <a:pt x="18" y="35"/>
                    </a:lnTo>
                    <a:lnTo>
                      <a:pt x="9" y="54"/>
                    </a:lnTo>
                    <a:lnTo>
                      <a:pt x="5" y="6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3" y="68"/>
                    </a:lnTo>
                    <a:lnTo>
                      <a:pt x="18" y="59"/>
                    </a:lnTo>
                    <a:lnTo>
                      <a:pt x="26" y="42"/>
                    </a:lnTo>
                    <a:lnTo>
                      <a:pt x="30" y="32"/>
                    </a:lnTo>
                    <a:lnTo>
                      <a:pt x="34" y="24"/>
                    </a:lnTo>
                    <a:lnTo>
                      <a:pt x="39" y="16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9" y="1"/>
                    </a:lnTo>
                    <a:lnTo>
                      <a:pt x="39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9" name="chenying0907 827">
                <a:extLst>
                  <a:ext uri="{FF2B5EF4-FFF2-40B4-BE49-F238E27FC236}">
                    <a16:creationId xmlns:a16="http://schemas.microsoft.com/office/drawing/2014/main" id="{BB85560B-27B1-40B8-AE73-2FF551419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13" y="1493838"/>
                <a:ext cx="9525" cy="7938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" y="9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2" y="14"/>
                  </a:cxn>
                  <a:cxn ang="0">
                    <a:pos x="3" y="16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8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8" y="1"/>
                  </a:cxn>
                </a:cxnLst>
                <a:rect l="0" t="0" r="r" b="b"/>
                <a:pathLst>
                  <a:path w="16" h="16">
                    <a:moveTo>
                      <a:pt x="8" y="1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8" y="1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50" name="chenying0907 828">
                <a:extLst>
                  <a:ext uri="{FF2B5EF4-FFF2-40B4-BE49-F238E27FC236}">
                    <a16:creationId xmlns:a16="http://schemas.microsoft.com/office/drawing/2014/main" id="{710E1AC8-60FE-4888-87EB-CCC3C341E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8713" y="1243013"/>
                <a:ext cx="706438" cy="620713"/>
              </a:xfrm>
              <a:custGeom>
                <a:avLst/>
                <a:gdLst/>
                <a:ahLst/>
                <a:cxnLst>
                  <a:cxn ang="0">
                    <a:pos x="1208" y="1175"/>
                  </a:cxn>
                  <a:cxn ang="0">
                    <a:pos x="1095" y="1131"/>
                  </a:cxn>
                  <a:cxn ang="0">
                    <a:pos x="938" y="1062"/>
                  </a:cxn>
                  <a:cxn ang="0">
                    <a:pos x="899" y="1051"/>
                  </a:cxn>
                  <a:cxn ang="0">
                    <a:pos x="728" y="1088"/>
                  </a:cxn>
                  <a:cxn ang="0">
                    <a:pos x="531" y="1080"/>
                  </a:cxn>
                  <a:cxn ang="0">
                    <a:pos x="322" y="1026"/>
                  </a:cxn>
                  <a:cxn ang="0">
                    <a:pos x="161" y="920"/>
                  </a:cxn>
                  <a:cxn ang="0">
                    <a:pos x="51" y="762"/>
                  </a:cxn>
                  <a:cxn ang="0">
                    <a:pos x="8" y="609"/>
                  </a:cxn>
                  <a:cxn ang="0">
                    <a:pos x="4" y="424"/>
                  </a:cxn>
                  <a:cxn ang="0">
                    <a:pos x="39" y="285"/>
                  </a:cxn>
                  <a:cxn ang="0">
                    <a:pos x="97" y="185"/>
                  </a:cxn>
                  <a:cxn ang="0">
                    <a:pos x="167" y="114"/>
                  </a:cxn>
                  <a:cxn ang="0">
                    <a:pos x="255" y="62"/>
                  </a:cxn>
                  <a:cxn ang="0">
                    <a:pos x="439" y="14"/>
                  </a:cxn>
                  <a:cxn ang="0">
                    <a:pos x="700" y="5"/>
                  </a:cxn>
                  <a:cxn ang="0">
                    <a:pos x="714" y="7"/>
                  </a:cxn>
                  <a:cxn ang="0">
                    <a:pos x="803" y="0"/>
                  </a:cxn>
                  <a:cxn ang="0">
                    <a:pos x="994" y="43"/>
                  </a:cxn>
                  <a:cxn ang="0">
                    <a:pos x="1175" y="156"/>
                  </a:cxn>
                  <a:cxn ang="0">
                    <a:pos x="1247" y="243"/>
                  </a:cxn>
                  <a:cxn ang="0">
                    <a:pos x="1289" y="328"/>
                  </a:cxn>
                  <a:cxn ang="0">
                    <a:pos x="1324" y="456"/>
                  </a:cxn>
                  <a:cxn ang="0">
                    <a:pos x="1336" y="593"/>
                  </a:cxn>
                  <a:cxn ang="0">
                    <a:pos x="1319" y="726"/>
                  </a:cxn>
                  <a:cxn ang="0">
                    <a:pos x="1266" y="842"/>
                  </a:cxn>
                  <a:cxn ang="0">
                    <a:pos x="1204" y="907"/>
                  </a:cxn>
                  <a:cxn ang="0">
                    <a:pos x="1205" y="990"/>
                  </a:cxn>
                  <a:cxn ang="0">
                    <a:pos x="1239" y="1150"/>
                  </a:cxn>
                  <a:cxn ang="0">
                    <a:pos x="1234" y="1167"/>
                  </a:cxn>
                  <a:cxn ang="0">
                    <a:pos x="912" y="999"/>
                  </a:cxn>
                  <a:cxn ang="0">
                    <a:pos x="967" y="1032"/>
                  </a:cxn>
                  <a:cxn ang="0">
                    <a:pos x="1119" y="1098"/>
                  </a:cxn>
                  <a:cxn ang="0">
                    <a:pos x="1181" y="1067"/>
                  </a:cxn>
                  <a:cxn ang="0">
                    <a:pos x="1156" y="912"/>
                  </a:cxn>
                  <a:cxn ang="0">
                    <a:pos x="1170" y="893"/>
                  </a:cxn>
                  <a:cxn ang="0">
                    <a:pos x="1193" y="864"/>
                  </a:cxn>
                  <a:cxn ang="0">
                    <a:pos x="1262" y="762"/>
                  </a:cxn>
                  <a:cxn ang="0">
                    <a:pos x="1294" y="636"/>
                  </a:cxn>
                  <a:cxn ang="0">
                    <a:pos x="1293" y="502"/>
                  </a:cxn>
                  <a:cxn ang="0">
                    <a:pos x="1265" y="373"/>
                  </a:cxn>
                  <a:cxn ang="0">
                    <a:pos x="1214" y="265"/>
                  </a:cxn>
                  <a:cxn ang="0">
                    <a:pos x="1124" y="168"/>
                  </a:cxn>
                  <a:cxn ang="0">
                    <a:pos x="962" y="75"/>
                  </a:cxn>
                  <a:cxn ang="0">
                    <a:pos x="786" y="39"/>
                  </a:cxn>
                  <a:cxn ang="0">
                    <a:pos x="705" y="49"/>
                  </a:cxn>
                  <a:cxn ang="0">
                    <a:pos x="686" y="45"/>
                  </a:cxn>
                  <a:cxn ang="0">
                    <a:pos x="459" y="52"/>
                  </a:cxn>
                  <a:cxn ang="0">
                    <a:pos x="295" y="89"/>
                  </a:cxn>
                  <a:cxn ang="0">
                    <a:pos x="184" y="153"/>
                  </a:cxn>
                  <a:cxn ang="0">
                    <a:pos x="109" y="238"/>
                  </a:cxn>
                  <a:cxn ang="0">
                    <a:pos x="62" y="340"/>
                  </a:cxn>
                  <a:cxn ang="0">
                    <a:pos x="40" y="448"/>
                  </a:cxn>
                  <a:cxn ang="0">
                    <a:pos x="55" y="647"/>
                  </a:cxn>
                  <a:cxn ang="0">
                    <a:pos x="121" y="805"/>
                  </a:cxn>
                  <a:cxn ang="0">
                    <a:pos x="251" y="941"/>
                  </a:cxn>
                  <a:cxn ang="0">
                    <a:pos x="434" y="1017"/>
                  </a:cxn>
                  <a:cxn ang="0">
                    <a:pos x="592" y="1043"/>
                  </a:cxn>
                  <a:cxn ang="0">
                    <a:pos x="736" y="1045"/>
                  </a:cxn>
                  <a:cxn ang="0">
                    <a:pos x="890" y="1012"/>
                  </a:cxn>
                  <a:cxn ang="0">
                    <a:pos x="900" y="1005"/>
                  </a:cxn>
                </a:cxnLst>
                <a:rect l="0" t="0" r="r" b="b"/>
                <a:pathLst>
                  <a:path w="1336" h="1175">
                    <a:moveTo>
                      <a:pt x="1214" y="1175"/>
                    </a:moveTo>
                    <a:lnTo>
                      <a:pt x="1214" y="1175"/>
                    </a:lnTo>
                    <a:lnTo>
                      <a:pt x="1210" y="1175"/>
                    </a:lnTo>
                    <a:lnTo>
                      <a:pt x="1209" y="1175"/>
                    </a:lnTo>
                    <a:lnTo>
                      <a:pt x="1208" y="1175"/>
                    </a:lnTo>
                    <a:lnTo>
                      <a:pt x="1208" y="1175"/>
                    </a:lnTo>
                    <a:lnTo>
                      <a:pt x="1202" y="1174"/>
                    </a:lnTo>
                    <a:lnTo>
                      <a:pt x="1198" y="1173"/>
                    </a:lnTo>
                    <a:lnTo>
                      <a:pt x="1198" y="1173"/>
                    </a:lnTo>
                    <a:lnTo>
                      <a:pt x="1172" y="1162"/>
                    </a:lnTo>
                    <a:lnTo>
                      <a:pt x="1147" y="1152"/>
                    </a:lnTo>
                    <a:lnTo>
                      <a:pt x="1095" y="1131"/>
                    </a:lnTo>
                    <a:lnTo>
                      <a:pt x="1095" y="1131"/>
                    </a:lnTo>
                    <a:lnTo>
                      <a:pt x="1050" y="1113"/>
                    </a:lnTo>
                    <a:lnTo>
                      <a:pt x="1005" y="1095"/>
                    </a:lnTo>
                    <a:lnTo>
                      <a:pt x="982" y="1084"/>
                    </a:lnTo>
                    <a:lnTo>
                      <a:pt x="960" y="1073"/>
                    </a:lnTo>
                    <a:lnTo>
                      <a:pt x="938" y="1062"/>
                    </a:lnTo>
                    <a:lnTo>
                      <a:pt x="918" y="1048"/>
                    </a:lnTo>
                    <a:lnTo>
                      <a:pt x="911" y="1044"/>
                    </a:lnTo>
                    <a:lnTo>
                      <a:pt x="904" y="1048"/>
                    </a:lnTo>
                    <a:lnTo>
                      <a:pt x="904" y="1048"/>
                    </a:lnTo>
                    <a:lnTo>
                      <a:pt x="899" y="1051"/>
                    </a:lnTo>
                    <a:lnTo>
                      <a:pt x="899" y="1051"/>
                    </a:lnTo>
                    <a:lnTo>
                      <a:pt x="873" y="1061"/>
                    </a:lnTo>
                    <a:lnTo>
                      <a:pt x="847" y="1068"/>
                    </a:lnTo>
                    <a:lnTo>
                      <a:pt x="819" y="1075"/>
                    </a:lnTo>
                    <a:lnTo>
                      <a:pt x="789" y="1080"/>
                    </a:lnTo>
                    <a:lnTo>
                      <a:pt x="759" y="1084"/>
                    </a:lnTo>
                    <a:lnTo>
                      <a:pt x="728" y="1088"/>
                    </a:lnTo>
                    <a:lnTo>
                      <a:pt x="696" y="1090"/>
                    </a:lnTo>
                    <a:lnTo>
                      <a:pt x="664" y="1090"/>
                    </a:lnTo>
                    <a:lnTo>
                      <a:pt x="664" y="1090"/>
                    </a:lnTo>
                    <a:lnTo>
                      <a:pt x="620" y="1089"/>
                    </a:lnTo>
                    <a:lnTo>
                      <a:pt x="576" y="1086"/>
                    </a:lnTo>
                    <a:lnTo>
                      <a:pt x="531" y="1080"/>
                    </a:lnTo>
                    <a:lnTo>
                      <a:pt x="488" y="1073"/>
                    </a:lnTo>
                    <a:lnTo>
                      <a:pt x="445" y="1064"/>
                    </a:lnTo>
                    <a:lnTo>
                      <a:pt x="402" y="1052"/>
                    </a:lnTo>
                    <a:lnTo>
                      <a:pt x="361" y="1040"/>
                    </a:lnTo>
                    <a:lnTo>
                      <a:pt x="322" y="1026"/>
                    </a:lnTo>
                    <a:lnTo>
                      <a:pt x="322" y="1026"/>
                    </a:lnTo>
                    <a:lnTo>
                      <a:pt x="292" y="1012"/>
                    </a:lnTo>
                    <a:lnTo>
                      <a:pt x="263" y="997"/>
                    </a:lnTo>
                    <a:lnTo>
                      <a:pt x="235" y="980"/>
                    </a:lnTo>
                    <a:lnTo>
                      <a:pt x="209" y="962"/>
                    </a:lnTo>
                    <a:lnTo>
                      <a:pt x="184" y="942"/>
                    </a:lnTo>
                    <a:lnTo>
                      <a:pt x="161" y="920"/>
                    </a:lnTo>
                    <a:lnTo>
                      <a:pt x="138" y="898"/>
                    </a:lnTo>
                    <a:lnTo>
                      <a:pt x="117" y="873"/>
                    </a:lnTo>
                    <a:lnTo>
                      <a:pt x="99" y="847"/>
                    </a:lnTo>
                    <a:lnTo>
                      <a:pt x="81" y="820"/>
                    </a:lnTo>
                    <a:lnTo>
                      <a:pt x="66" y="792"/>
                    </a:lnTo>
                    <a:lnTo>
                      <a:pt x="51" y="762"/>
                    </a:lnTo>
                    <a:lnTo>
                      <a:pt x="39" y="732"/>
                    </a:lnTo>
                    <a:lnTo>
                      <a:pt x="28" y="700"/>
                    </a:lnTo>
                    <a:lnTo>
                      <a:pt x="19" y="668"/>
                    </a:lnTo>
                    <a:lnTo>
                      <a:pt x="12" y="634"/>
                    </a:lnTo>
                    <a:lnTo>
                      <a:pt x="12" y="634"/>
                    </a:lnTo>
                    <a:lnTo>
                      <a:pt x="8" y="609"/>
                    </a:lnTo>
                    <a:lnTo>
                      <a:pt x="5" y="582"/>
                    </a:lnTo>
                    <a:lnTo>
                      <a:pt x="2" y="554"/>
                    </a:lnTo>
                    <a:lnTo>
                      <a:pt x="1" y="524"/>
                    </a:lnTo>
                    <a:lnTo>
                      <a:pt x="0" y="492"/>
                    </a:lnTo>
                    <a:lnTo>
                      <a:pt x="1" y="459"/>
                    </a:lnTo>
                    <a:lnTo>
                      <a:pt x="4" y="424"/>
                    </a:lnTo>
                    <a:lnTo>
                      <a:pt x="9" y="389"/>
                    </a:lnTo>
                    <a:lnTo>
                      <a:pt x="16" y="354"/>
                    </a:lnTo>
                    <a:lnTo>
                      <a:pt x="21" y="337"/>
                    </a:lnTo>
                    <a:lnTo>
                      <a:pt x="26" y="320"/>
                    </a:lnTo>
                    <a:lnTo>
                      <a:pt x="33" y="303"/>
                    </a:lnTo>
                    <a:lnTo>
                      <a:pt x="39" y="285"/>
                    </a:lnTo>
                    <a:lnTo>
                      <a:pt x="46" y="267"/>
                    </a:lnTo>
                    <a:lnTo>
                      <a:pt x="54" y="251"/>
                    </a:lnTo>
                    <a:lnTo>
                      <a:pt x="64" y="234"/>
                    </a:lnTo>
                    <a:lnTo>
                      <a:pt x="74" y="218"/>
                    </a:lnTo>
                    <a:lnTo>
                      <a:pt x="84" y="201"/>
                    </a:lnTo>
                    <a:lnTo>
                      <a:pt x="97" y="185"/>
                    </a:lnTo>
                    <a:lnTo>
                      <a:pt x="109" y="169"/>
                    </a:lnTo>
                    <a:lnTo>
                      <a:pt x="123" y="154"/>
                    </a:lnTo>
                    <a:lnTo>
                      <a:pt x="138" y="139"/>
                    </a:lnTo>
                    <a:lnTo>
                      <a:pt x="153" y="125"/>
                    </a:lnTo>
                    <a:lnTo>
                      <a:pt x="153" y="125"/>
                    </a:lnTo>
                    <a:lnTo>
                      <a:pt x="167" y="114"/>
                    </a:lnTo>
                    <a:lnTo>
                      <a:pt x="180" y="103"/>
                    </a:lnTo>
                    <a:lnTo>
                      <a:pt x="195" y="94"/>
                    </a:lnTo>
                    <a:lnTo>
                      <a:pt x="209" y="86"/>
                    </a:lnTo>
                    <a:lnTo>
                      <a:pt x="224" y="76"/>
                    </a:lnTo>
                    <a:lnTo>
                      <a:pt x="239" y="69"/>
                    </a:lnTo>
                    <a:lnTo>
                      <a:pt x="255" y="62"/>
                    </a:lnTo>
                    <a:lnTo>
                      <a:pt x="270" y="56"/>
                    </a:lnTo>
                    <a:lnTo>
                      <a:pt x="303" y="43"/>
                    </a:lnTo>
                    <a:lnTo>
                      <a:pt x="336" y="34"/>
                    </a:lnTo>
                    <a:lnTo>
                      <a:pt x="369" y="26"/>
                    </a:lnTo>
                    <a:lnTo>
                      <a:pt x="403" y="20"/>
                    </a:lnTo>
                    <a:lnTo>
                      <a:pt x="439" y="14"/>
                    </a:lnTo>
                    <a:lnTo>
                      <a:pt x="473" y="11"/>
                    </a:lnTo>
                    <a:lnTo>
                      <a:pt x="507" y="8"/>
                    </a:lnTo>
                    <a:lnTo>
                      <a:pt x="541" y="6"/>
                    </a:lnTo>
                    <a:lnTo>
                      <a:pt x="607" y="5"/>
                    </a:lnTo>
                    <a:lnTo>
                      <a:pt x="669" y="5"/>
                    </a:lnTo>
                    <a:lnTo>
                      <a:pt x="700" y="5"/>
                    </a:lnTo>
                    <a:lnTo>
                      <a:pt x="700" y="5"/>
                    </a:lnTo>
                    <a:lnTo>
                      <a:pt x="704" y="5"/>
                    </a:lnTo>
                    <a:lnTo>
                      <a:pt x="708" y="6"/>
                    </a:lnTo>
                    <a:lnTo>
                      <a:pt x="711" y="7"/>
                    </a:lnTo>
                    <a:lnTo>
                      <a:pt x="714" y="7"/>
                    </a:lnTo>
                    <a:lnTo>
                      <a:pt x="714" y="7"/>
                    </a:lnTo>
                    <a:lnTo>
                      <a:pt x="732" y="4"/>
                    </a:lnTo>
                    <a:lnTo>
                      <a:pt x="749" y="2"/>
                    </a:lnTo>
                    <a:lnTo>
                      <a:pt x="768" y="1"/>
                    </a:lnTo>
                    <a:lnTo>
                      <a:pt x="787" y="0"/>
                    </a:lnTo>
                    <a:lnTo>
                      <a:pt x="787" y="0"/>
                    </a:lnTo>
                    <a:lnTo>
                      <a:pt x="803" y="0"/>
                    </a:lnTo>
                    <a:lnTo>
                      <a:pt x="821" y="1"/>
                    </a:lnTo>
                    <a:lnTo>
                      <a:pt x="856" y="5"/>
                    </a:lnTo>
                    <a:lnTo>
                      <a:pt x="891" y="11"/>
                    </a:lnTo>
                    <a:lnTo>
                      <a:pt x="926" y="21"/>
                    </a:lnTo>
                    <a:lnTo>
                      <a:pt x="960" y="31"/>
                    </a:lnTo>
                    <a:lnTo>
                      <a:pt x="994" y="43"/>
                    </a:lnTo>
                    <a:lnTo>
                      <a:pt x="1028" y="59"/>
                    </a:lnTo>
                    <a:lnTo>
                      <a:pt x="1060" y="75"/>
                    </a:lnTo>
                    <a:lnTo>
                      <a:pt x="1091" y="93"/>
                    </a:lnTo>
                    <a:lnTo>
                      <a:pt x="1121" y="112"/>
                    </a:lnTo>
                    <a:lnTo>
                      <a:pt x="1149" y="134"/>
                    </a:lnTo>
                    <a:lnTo>
                      <a:pt x="1175" y="156"/>
                    </a:lnTo>
                    <a:lnTo>
                      <a:pt x="1199" y="180"/>
                    </a:lnTo>
                    <a:lnTo>
                      <a:pt x="1210" y="192"/>
                    </a:lnTo>
                    <a:lnTo>
                      <a:pt x="1220" y="204"/>
                    </a:lnTo>
                    <a:lnTo>
                      <a:pt x="1230" y="217"/>
                    </a:lnTo>
                    <a:lnTo>
                      <a:pt x="1239" y="229"/>
                    </a:lnTo>
                    <a:lnTo>
                      <a:pt x="1247" y="243"/>
                    </a:lnTo>
                    <a:lnTo>
                      <a:pt x="1256" y="255"/>
                    </a:lnTo>
                    <a:lnTo>
                      <a:pt x="1256" y="255"/>
                    </a:lnTo>
                    <a:lnTo>
                      <a:pt x="1264" y="273"/>
                    </a:lnTo>
                    <a:lnTo>
                      <a:pt x="1272" y="290"/>
                    </a:lnTo>
                    <a:lnTo>
                      <a:pt x="1280" y="310"/>
                    </a:lnTo>
                    <a:lnTo>
                      <a:pt x="1289" y="328"/>
                    </a:lnTo>
                    <a:lnTo>
                      <a:pt x="1296" y="349"/>
                    </a:lnTo>
                    <a:lnTo>
                      <a:pt x="1302" y="370"/>
                    </a:lnTo>
                    <a:lnTo>
                      <a:pt x="1308" y="390"/>
                    </a:lnTo>
                    <a:lnTo>
                      <a:pt x="1314" y="412"/>
                    </a:lnTo>
                    <a:lnTo>
                      <a:pt x="1320" y="434"/>
                    </a:lnTo>
                    <a:lnTo>
                      <a:pt x="1324" y="456"/>
                    </a:lnTo>
                    <a:lnTo>
                      <a:pt x="1328" y="478"/>
                    </a:lnTo>
                    <a:lnTo>
                      <a:pt x="1331" y="501"/>
                    </a:lnTo>
                    <a:lnTo>
                      <a:pt x="1333" y="524"/>
                    </a:lnTo>
                    <a:lnTo>
                      <a:pt x="1335" y="547"/>
                    </a:lnTo>
                    <a:lnTo>
                      <a:pt x="1336" y="570"/>
                    </a:lnTo>
                    <a:lnTo>
                      <a:pt x="1336" y="593"/>
                    </a:lnTo>
                    <a:lnTo>
                      <a:pt x="1335" y="616"/>
                    </a:lnTo>
                    <a:lnTo>
                      <a:pt x="1334" y="638"/>
                    </a:lnTo>
                    <a:lnTo>
                      <a:pt x="1332" y="660"/>
                    </a:lnTo>
                    <a:lnTo>
                      <a:pt x="1328" y="683"/>
                    </a:lnTo>
                    <a:lnTo>
                      <a:pt x="1324" y="704"/>
                    </a:lnTo>
                    <a:lnTo>
                      <a:pt x="1319" y="726"/>
                    </a:lnTo>
                    <a:lnTo>
                      <a:pt x="1312" y="747"/>
                    </a:lnTo>
                    <a:lnTo>
                      <a:pt x="1305" y="767"/>
                    </a:lnTo>
                    <a:lnTo>
                      <a:pt x="1297" y="787"/>
                    </a:lnTo>
                    <a:lnTo>
                      <a:pt x="1288" y="806"/>
                    </a:lnTo>
                    <a:lnTo>
                      <a:pt x="1277" y="824"/>
                    </a:lnTo>
                    <a:lnTo>
                      <a:pt x="1266" y="842"/>
                    </a:lnTo>
                    <a:lnTo>
                      <a:pt x="1253" y="859"/>
                    </a:lnTo>
                    <a:lnTo>
                      <a:pt x="1239" y="875"/>
                    </a:lnTo>
                    <a:lnTo>
                      <a:pt x="1225" y="890"/>
                    </a:lnTo>
                    <a:lnTo>
                      <a:pt x="1208" y="904"/>
                    </a:lnTo>
                    <a:lnTo>
                      <a:pt x="1208" y="904"/>
                    </a:lnTo>
                    <a:lnTo>
                      <a:pt x="1204" y="907"/>
                    </a:lnTo>
                    <a:lnTo>
                      <a:pt x="1197" y="911"/>
                    </a:lnTo>
                    <a:lnTo>
                      <a:pt x="1197" y="918"/>
                    </a:lnTo>
                    <a:lnTo>
                      <a:pt x="1197" y="918"/>
                    </a:lnTo>
                    <a:lnTo>
                      <a:pt x="1198" y="937"/>
                    </a:lnTo>
                    <a:lnTo>
                      <a:pt x="1200" y="954"/>
                    </a:lnTo>
                    <a:lnTo>
                      <a:pt x="1205" y="990"/>
                    </a:lnTo>
                    <a:lnTo>
                      <a:pt x="1212" y="1026"/>
                    </a:lnTo>
                    <a:lnTo>
                      <a:pt x="1220" y="1061"/>
                    </a:lnTo>
                    <a:lnTo>
                      <a:pt x="1220" y="1061"/>
                    </a:lnTo>
                    <a:lnTo>
                      <a:pt x="1231" y="1104"/>
                    </a:lnTo>
                    <a:lnTo>
                      <a:pt x="1235" y="1127"/>
                    </a:lnTo>
                    <a:lnTo>
                      <a:pt x="1239" y="1150"/>
                    </a:lnTo>
                    <a:lnTo>
                      <a:pt x="1239" y="1150"/>
                    </a:lnTo>
                    <a:lnTo>
                      <a:pt x="1239" y="1154"/>
                    </a:lnTo>
                    <a:lnTo>
                      <a:pt x="1238" y="1159"/>
                    </a:lnTo>
                    <a:lnTo>
                      <a:pt x="1236" y="1163"/>
                    </a:lnTo>
                    <a:lnTo>
                      <a:pt x="1234" y="1167"/>
                    </a:lnTo>
                    <a:lnTo>
                      <a:pt x="1234" y="1167"/>
                    </a:lnTo>
                    <a:lnTo>
                      <a:pt x="1230" y="1170"/>
                    </a:lnTo>
                    <a:lnTo>
                      <a:pt x="1225" y="1173"/>
                    </a:lnTo>
                    <a:lnTo>
                      <a:pt x="1219" y="1175"/>
                    </a:lnTo>
                    <a:lnTo>
                      <a:pt x="1214" y="1175"/>
                    </a:lnTo>
                    <a:lnTo>
                      <a:pt x="1214" y="1175"/>
                    </a:lnTo>
                    <a:close/>
                    <a:moveTo>
                      <a:pt x="912" y="999"/>
                    </a:moveTo>
                    <a:lnTo>
                      <a:pt x="912" y="999"/>
                    </a:lnTo>
                    <a:lnTo>
                      <a:pt x="916" y="1000"/>
                    </a:lnTo>
                    <a:lnTo>
                      <a:pt x="920" y="1003"/>
                    </a:lnTo>
                    <a:lnTo>
                      <a:pt x="920" y="1003"/>
                    </a:lnTo>
                    <a:lnTo>
                      <a:pt x="944" y="1018"/>
                    </a:lnTo>
                    <a:lnTo>
                      <a:pt x="967" y="1032"/>
                    </a:lnTo>
                    <a:lnTo>
                      <a:pt x="992" y="1045"/>
                    </a:lnTo>
                    <a:lnTo>
                      <a:pt x="1017" y="1057"/>
                    </a:lnTo>
                    <a:lnTo>
                      <a:pt x="1043" y="1068"/>
                    </a:lnTo>
                    <a:lnTo>
                      <a:pt x="1069" y="1078"/>
                    </a:lnTo>
                    <a:lnTo>
                      <a:pt x="1119" y="1098"/>
                    </a:lnTo>
                    <a:lnTo>
                      <a:pt x="1119" y="1098"/>
                    </a:lnTo>
                    <a:lnTo>
                      <a:pt x="1173" y="1120"/>
                    </a:lnTo>
                    <a:lnTo>
                      <a:pt x="1195" y="1128"/>
                    </a:lnTo>
                    <a:lnTo>
                      <a:pt x="1189" y="1105"/>
                    </a:lnTo>
                    <a:lnTo>
                      <a:pt x="1189" y="1105"/>
                    </a:lnTo>
                    <a:lnTo>
                      <a:pt x="1181" y="1067"/>
                    </a:lnTo>
                    <a:lnTo>
                      <a:pt x="1181" y="1067"/>
                    </a:lnTo>
                    <a:lnTo>
                      <a:pt x="1172" y="1029"/>
                    </a:lnTo>
                    <a:lnTo>
                      <a:pt x="1165" y="990"/>
                    </a:lnTo>
                    <a:lnTo>
                      <a:pt x="1162" y="971"/>
                    </a:lnTo>
                    <a:lnTo>
                      <a:pt x="1158" y="951"/>
                    </a:lnTo>
                    <a:lnTo>
                      <a:pt x="1157" y="932"/>
                    </a:lnTo>
                    <a:lnTo>
                      <a:pt x="1156" y="912"/>
                    </a:lnTo>
                    <a:lnTo>
                      <a:pt x="1156" y="912"/>
                    </a:lnTo>
                    <a:lnTo>
                      <a:pt x="1156" y="907"/>
                    </a:lnTo>
                    <a:lnTo>
                      <a:pt x="1158" y="903"/>
                    </a:lnTo>
                    <a:lnTo>
                      <a:pt x="1161" y="899"/>
                    </a:lnTo>
                    <a:lnTo>
                      <a:pt x="1165" y="896"/>
                    </a:lnTo>
                    <a:lnTo>
                      <a:pt x="1170" y="893"/>
                    </a:lnTo>
                    <a:lnTo>
                      <a:pt x="1171" y="887"/>
                    </a:lnTo>
                    <a:lnTo>
                      <a:pt x="1171" y="887"/>
                    </a:lnTo>
                    <a:lnTo>
                      <a:pt x="1173" y="882"/>
                    </a:lnTo>
                    <a:lnTo>
                      <a:pt x="1177" y="878"/>
                    </a:lnTo>
                    <a:lnTo>
                      <a:pt x="1177" y="878"/>
                    </a:lnTo>
                    <a:lnTo>
                      <a:pt x="1193" y="864"/>
                    </a:lnTo>
                    <a:lnTo>
                      <a:pt x="1207" y="849"/>
                    </a:lnTo>
                    <a:lnTo>
                      <a:pt x="1220" y="833"/>
                    </a:lnTo>
                    <a:lnTo>
                      <a:pt x="1233" y="817"/>
                    </a:lnTo>
                    <a:lnTo>
                      <a:pt x="1243" y="799"/>
                    </a:lnTo>
                    <a:lnTo>
                      <a:pt x="1253" y="782"/>
                    </a:lnTo>
                    <a:lnTo>
                      <a:pt x="1262" y="762"/>
                    </a:lnTo>
                    <a:lnTo>
                      <a:pt x="1270" y="743"/>
                    </a:lnTo>
                    <a:lnTo>
                      <a:pt x="1276" y="723"/>
                    </a:lnTo>
                    <a:lnTo>
                      <a:pt x="1282" y="701"/>
                    </a:lnTo>
                    <a:lnTo>
                      <a:pt x="1287" y="681"/>
                    </a:lnTo>
                    <a:lnTo>
                      <a:pt x="1291" y="659"/>
                    </a:lnTo>
                    <a:lnTo>
                      <a:pt x="1294" y="636"/>
                    </a:lnTo>
                    <a:lnTo>
                      <a:pt x="1296" y="614"/>
                    </a:lnTo>
                    <a:lnTo>
                      <a:pt x="1297" y="592"/>
                    </a:lnTo>
                    <a:lnTo>
                      <a:pt x="1297" y="569"/>
                    </a:lnTo>
                    <a:lnTo>
                      <a:pt x="1296" y="546"/>
                    </a:lnTo>
                    <a:lnTo>
                      <a:pt x="1295" y="525"/>
                    </a:lnTo>
                    <a:lnTo>
                      <a:pt x="1293" y="502"/>
                    </a:lnTo>
                    <a:lnTo>
                      <a:pt x="1290" y="479"/>
                    </a:lnTo>
                    <a:lnTo>
                      <a:pt x="1286" y="457"/>
                    </a:lnTo>
                    <a:lnTo>
                      <a:pt x="1281" y="436"/>
                    </a:lnTo>
                    <a:lnTo>
                      <a:pt x="1276" y="414"/>
                    </a:lnTo>
                    <a:lnTo>
                      <a:pt x="1271" y="393"/>
                    </a:lnTo>
                    <a:lnTo>
                      <a:pt x="1265" y="373"/>
                    </a:lnTo>
                    <a:lnTo>
                      <a:pt x="1258" y="353"/>
                    </a:lnTo>
                    <a:lnTo>
                      <a:pt x="1250" y="334"/>
                    </a:lnTo>
                    <a:lnTo>
                      <a:pt x="1242" y="316"/>
                    </a:lnTo>
                    <a:lnTo>
                      <a:pt x="1233" y="298"/>
                    </a:lnTo>
                    <a:lnTo>
                      <a:pt x="1225" y="281"/>
                    </a:lnTo>
                    <a:lnTo>
                      <a:pt x="1214" y="265"/>
                    </a:lnTo>
                    <a:lnTo>
                      <a:pt x="1205" y="251"/>
                    </a:lnTo>
                    <a:lnTo>
                      <a:pt x="1205" y="251"/>
                    </a:lnTo>
                    <a:lnTo>
                      <a:pt x="1187" y="229"/>
                    </a:lnTo>
                    <a:lnTo>
                      <a:pt x="1169" y="208"/>
                    </a:lnTo>
                    <a:lnTo>
                      <a:pt x="1147" y="187"/>
                    </a:lnTo>
                    <a:lnTo>
                      <a:pt x="1124" y="168"/>
                    </a:lnTo>
                    <a:lnTo>
                      <a:pt x="1101" y="150"/>
                    </a:lnTo>
                    <a:lnTo>
                      <a:pt x="1075" y="132"/>
                    </a:lnTo>
                    <a:lnTo>
                      <a:pt x="1048" y="116"/>
                    </a:lnTo>
                    <a:lnTo>
                      <a:pt x="1020" y="101"/>
                    </a:lnTo>
                    <a:lnTo>
                      <a:pt x="991" y="88"/>
                    </a:lnTo>
                    <a:lnTo>
                      <a:pt x="962" y="75"/>
                    </a:lnTo>
                    <a:lnTo>
                      <a:pt x="932" y="65"/>
                    </a:lnTo>
                    <a:lnTo>
                      <a:pt x="902" y="56"/>
                    </a:lnTo>
                    <a:lnTo>
                      <a:pt x="872" y="49"/>
                    </a:lnTo>
                    <a:lnTo>
                      <a:pt x="843" y="44"/>
                    </a:lnTo>
                    <a:lnTo>
                      <a:pt x="815" y="41"/>
                    </a:lnTo>
                    <a:lnTo>
                      <a:pt x="786" y="39"/>
                    </a:lnTo>
                    <a:lnTo>
                      <a:pt x="786" y="39"/>
                    </a:lnTo>
                    <a:lnTo>
                      <a:pt x="765" y="40"/>
                    </a:lnTo>
                    <a:lnTo>
                      <a:pt x="744" y="42"/>
                    </a:lnTo>
                    <a:lnTo>
                      <a:pt x="725" y="45"/>
                    </a:lnTo>
                    <a:lnTo>
                      <a:pt x="705" y="49"/>
                    </a:lnTo>
                    <a:lnTo>
                      <a:pt x="705" y="49"/>
                    </a:lnTo>
                    <a:lnTo>
                      <a:pt x="700" y="50"/>
                    </a:lnTo>
                    <a:lnTo>
                      <a:pt x="700" y="50"/>
                    </a:lnTo>
                    <a:lnTo>
                      <a:pt x="695" y="49"/>
                    </a:lnTo>
                    <a:lnTo>
                      <a:pt x="690" y="47"/>
                    </a:lnTo>
                    <a:lnTo>
                      <a:pt x="686" y="45"/>
                    </a:lnTo>
                    <a:lnTo>
                      <a:pt x="686" y="45"/>
                    </a:lnTo>
                    <a:lnTo>
                      <a:pt x="633" y="44"/>
                    </a:lnTo>
                    <a:lnTo>
                      <a:pt x="633" y="44"/>
                    </a:lnTo>
                    <a:lnTo>
                      <a:pt x="575" y="45"/>
                    </a:lnTo>
                    <a:lnTo>
                      <a:pt x="516" y="47"/>
                    </a:lnTo>
                    <a:lnTo>
                      <a:pt x="488" y="49"/>
                    </a:lnTo>
                    <a:lnTo>
                      <a:pt x="459" y="52"/>
                    </a:lnTo>
                    <a:lnTo>
                      <a:pt x="430" y="56"/>
                    </a:lnTo>
                    <a:lnTo>
                      <a:pt x="402" y="60"/>
                    </a:lnTo>
                    <a:lnTo>
                      <a:pt x="374" y="65"/>
                    </a:lnTo>
                    <a:lnTo>
                      <a:pt x="348" y="71"/>
                    </a:lnTo>
                    <a:lnTo>
                      <a:pt x="321" y="79"/>
                    </a:lnTo>
                    <a:lnTo>
                      <a:pt x="295" y="89"/>
                    </a:lnTo>
                    <a:lnTo>
                      <a:pt x="270" y="99"/>
                    </a:lnTo>
                    <a:lnTo>
                      <a:pt x="245" y="111"/>
                    </a:lnTo>
                    <a:lnTo>
                      <a:pt x="223" y="125"/>
                    </a:lnTo>
                    <a:lnTo>
                      <a:pt x="200" y="140"/>
                    </a:lnTo>
                    <a:lnTo>
                      <a:pt x="200" y="140"/>
                    </a:lnTo>
                    <a:lnTo>
                      <a:pt x="184" y="153"/>
                    </a:lnTo>
                    <a:lnTo>
                      <a:pt x="169" y="165"/>
                    </a:lnTo>
                    <a:lnTo>
                      <a:pt x="156" y="179"/>
                    </a:lnTo>
                    <a:lnTo>
                      <a:pt x="142" y="193"/>
                    </a:lnTo>
                    <a:lnTo>
                      <a:pt x="131" y="208"/>
                    </a:lnTo>
                    <a:lnTo>
                      <a:pt x="119" y="223"/>
                    </a:lnTo>
                    <a:lnTo>
                      <a:pt x="109" y="238"/>
                    </a:lnTo>
                    <a:lnTo>
                      <a:pt x="99" y="254"/>
                    </a:lnTo>
                    <a:lnTo>
                      <a:pt x="90" y="271"/>
                    </a:lnTo>
                    <a:lnTo>
                      <a:pt x="82" y="287"/>
                    </a:lnTo>
                    <a:lnTo>
                      <a:pt x="74" y="305"/>
                    </a:lnTo>
                    <a:lnTo>
                      <a:pt x="68" y="321"/>
                    </a:lnTo>
                    <a:lnTo>
                      <a:pt x="62" y="340"/>
                    </a:lnTo>
                    <a:lnTo>
                      <a:pt x="56" y="357"/>
                    </a:lnTo>
                    <a:lnTo>
                      <a:pt x="52" y="375"/>
                    </a:lnTo>
                    <a:lnTo>
                      <a:pt x="48" y="393"/>
                    </a:lnTo>
                    <a:lnTo>
                      <a:pt x="45" y="412"/>
                    </a:lnTo>
                    <a:lnTo>
                      <a:pt x="42" y="431"/>
                    </a:lnTo>
                    <a:lnTo>
                      <a:pt x="40" y="448"/>
                    </a:lnTo>
                    <a:lnTo>
                      <a:pt x="39" y="467"/>
                    </a:lnTo>
                    <a:lnTo>
                      <a:pt x="38" y="504"/>
                    </a:lnTo>
                    <a:lnTo>
                      <a:pt x="39" y="541"/>
                    </a:lnTo>
                    <a:lnTo>
                      <a:pt x="43" y="577"/>
                    </a:lnTo>
                    <a:lnTo>
                      <a:pt x="48" y="612"/>
                    </a:lnTo>
                    <a:lnTo>
                      <a:pt x="55" y="647"/>
                    </a:lnTo>
                    <a:lnTo>
                      <a:pt x="65" y="679"/>
                    </a:lnTo>
                    <a:lnTo>
                      <a:pt x="65" y="679"/>
                    </a:lnTo>
                    <a:lnTo>
                      <a:pt x="77" y="713"/>
                    </a:lnTo>
                    <a:lnTo>
                      <a:pt x="90" y="745"/>
                    </a:lnTo>
                    <a:lnTo>
                      <a:pt x="105" y="776"/>
                    </a:lnTo>
                    <a:lnTo>
                      <a:pt x="121" y="805"/>
                    </a:lnTo>
                    <a:lnTo>
                      <a:pt x="139" y="831"/>
                    </a:lnTo>
                    <a:lnTo>
                      <a:pt x="159" y="856"/>
                    </a:lnTo>
                    <a:lnTo>
                      <a:pt x="179" y="880"/>
                    </a:lnTo>
                    <a:lnTo>
                      <a:pt x="201" y="902"/>
                    </a:lnTo>
                    <a:lnTo>
                      <a:pt x="225" y="922"/>
                    </a:lnTo>
                    <a:lnTo>
                      <a:pt x="251" y="941"/>
                    </a:lnTo>
                    <a:lnTo>
                      <a:pt x="277" y="957"/>
                    </a:lnTo>
                    <a:lnTo>
                      <a:pt x="305" y="973"/>
                    </a:lnTo>
                    <a:lnTo>
                      <a:pt x="335" y="986"/>
                    </a:lnTo>
                    <a:lnTo>
                      <a:pt x="367" y="998"/>
                    </a:lnTo>
                    <a:lnTo>
                      <a:pt x="400" y="1008"/>
                    </a:lnTo>
                    <a:lnTo>
                      <a:pt x="434" y="1017"/>
                    </a:lnTo>
                    <a:lnTo>
                      <a:pt x="434" y="1017"/>
                    </a:lnTo>
                    <a:lnTo>
                      <a:pt x="468" y="1025"/>
                    </a:lnTo>
                    <a:lnTo>
                      <a:pt x="500" y="1031"/>
                    </a:lnTo>
                    <a:lnTo>
                      <a:pt x="533" y="1036"/>
                    </a:lnTo>
                    <a:lnTo>
                      <a:pt x="562" y="1040"/>
                    </a:lnTo>
                    <a:lnTo>
                      <a:pt x="592" y="1043"/>
                    </a:lnTo>
                    <a:lnTo>
                      <a:pt x="622" y="1045"/>
                    </a:lnTo>
                    <a:lnTo>
                      <a:pt x="650" y="1046"/>
                    </a:lnTo>
                    <a:lnTo>
                      <a:pt x="678" y="1047"/>
                    </a:lnTo>
                    <a:lnTo>
                      <a:pt x="678" y="1047"/>
                    </a:lnTo>
                    <a:lnTo>
                      <a:pt x="707" y="1046"/>
                    </a:lnTo>
                    <a:lnTo>
                      <a:pt x="736" y="1045"/>
                    </a:lnTo>
                    <a:lnTo>
                      <a:pt x="764" y="1042"/>
                    </a:lnTo>
                    <a:lnTo>
                      <a:pt x="791" y="1038"/>
                    </a:lnTo>
                    <a:lnTo>
                      <a:pt x="817" y="1033"/>
                    </a:lnTo>
                    <a:lnTo>
                      <a:pt x="842" y="1028"/>
                    </a:lnTo>
                    <a:lnTo>
                      <a:pt x="866" y="1020"/>
                    </a:lnTo>
                    <a:lnTo>
                      <a:pt x="890" y="1012"/>
                    </a:lnTo>
                    <a:lnTo>
                      <a:pt x="890" y="1012"/>
                    </a:lnTo>
                    <a:lnTo>
                      <a:pt x="892" y="1011"/>
                    </a:lnTo>
                    <a:lnTo>
                      <a:pt x="895" y="1010"/>
                    </a:lnTo>
                    <a:lnTo>
                      <a:pt x="897" y="1007"/>
                    </a:lnTo>
                    <a:lnTo>
                      <a:pt x="897" y="1007"/>
                    </a:lnTo>
                    <a:lnTo>
                      <a:pt x="900" y="1005"/>
                    </a:lnTo>
                    <a:lnTo>
                      <a:pt x="903" y="1002"/>
                    </a:lnTo>
                    <a:lnTo>
                      <a:pt x="912" y="999"/>
                    </a:lnTo>
                    <a:lnTo>
                      <a:pt x="912" y="9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1C78A-DFD5-466C-B078-CB6B5F3CC46A}"/>
                </a:ext>
              </a:extLst>
            </p:cNvPr>
            <p:cNvSpPr txBox="1"/>
            <p:nvPr/>
          </p:nvSpPr>
          <p:spPr>
            <a:xfrm>
              <a:off x="524738" y="1233549"/>
              <a:ext cx="2117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BB0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8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8B726-77D6-4854-B4CD-41B117D1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9" y="0"/>
            <a:ext cx="5495464" cy="5143500"/>
          </a:xfrm>
          <a:prstGeom prst="rect">
            <a:avLst/>
          </a:prstGeom>
        </p:spPr>
      </p:pic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755576" y="29150"/>
            <a:ext cx="3371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关键实现</a:t>
            </a:r>
          </a:p>
        </p:txBody>
      </p:sp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208217" y="984135"/>
            <a:ext cx="3086247" cy="327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获取到好评、坏评总体数量。逐行扫描测试集数据，切片，与模型数据逐一比对，计算条件概率，与分类概率累乘。最后除以该属性下集下的全概率公式，得最终结果并判断。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2C6D61-8E6C-4D65-B243-7ED1F0E96D18}"/>
              </a:ext>
            </a:extLst>
          </p:cNvPr>
          <p:cNvGrpSpPr/>
          <p:nvPr/>
        </p:nvGrpSpPr>
        <p:grpSpPr>
          <a:xfrm flipH="1">
            <a:off x="6948264" y="326510"/>
            <a:ext cx="1944216" cy="1451574"/>
            <a:chOff x="377880" y="771516"/>
            <a:chExt cx="2117868" cy="1667598"/>
          </a:xfrm>
        </p:grpSpPr>
        <p:grpSp>
          <p:nvGrpSpPr>
            <p:cNvPr id="528" name="PA_chenying0907 35">
              <a:extLst>
                <a:ext uri="{FF2B5EF4-FFF2-40B4-BE49-F238E27FC236}">
                  <a16:creationId xmlns:a16="http://schemas.microsoft.com/office/drawing/2014/main" id="{83DB45B4-CED4-4F53-8133-A28A46B199D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 flipH="1">
              <a:off x="467544" y="771516"/>
              <a:ext cx="1867207" cy="1667598"/>
              <a:chOff x="6208713" y="1243013"/>
              <a:chExt cx="706438" cy="620713"/>
            </a:xfrm>
            <a:solidFill>
              <a:srgbClr val="FFCC66"/>
            </a:solidFill>
          </p:grpSpPr>
          <p:sp>
            <p:nvSpPr>
              <p:cNvPr id="529" name="chenying0907 804">
                <a:extLst>
                  <a:ext uri="{FF2B5EF4-FFF2-40B4-BE49-F238E27FC236}">
                    <a16:creationId xmlns:a16="http://schemas.microsoft.com/office/drawing/2014/main" id="{DC243AFF-DDD0-44C9-9D42-2C199B63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626" y="1622425"/>
                <a:ext cx="26988" cy="68263"/>
              </a:xfrm>
              <a:custGeom>
                <a:avLst/>
                <a:gdLst/>
                <a:ahLst/>
                <a:cxnLst>
                  <a:cxn ang="0">
                    <a:pos x="51" y="5"/>
                  </a:cxn>
                  <a:cxn ang="0">
                    <a:pos x="51" y="5"/>
                  </a:cxn>
                  <a:cxn ang="0">
                    <a:pos x="50" y="3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6" y="0"/>
                  </a:cxn>
                  <a:cxn ang="0">
                    <a:pos x="44" y="1"/>
                  </a:cxn>
                  <a:cxn ang="0">
                    <a:pos x="43" y="1"/>
                  </a:cxn>
                  <a:cxn ang="0">
                    <a:pos x="42" y="3"/>
                  </a:cxn>
                  <a:cxn ang="0">
                    <a:pos x="41" y="5"/>
                  </a:cxn>
                  <a:cxn ang="0">
                    <a:pos x="41" y="5"/>
                  </a:cxn>
                  <a:cxn ang="0">
                    <a:pos x="40" y="14"/>
                  </a:cxn>
                  <a:cxn ang="0">
                    <a:pos x="37" y="25"/>
                  </a:cxn>
                  <a:cxn ang="0">
                    <a:pos x="34" y="35"/>
                  </a:cxn>
                  <a:cxn ang="0">
                    <a:pos x="30" y="44"/>
                  </a:cxn>
                  <a:cxn ang="0">
                    <a:pos x="21" y="64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9" y="92"/>
                  </a:cxn>
                  <a:cxn ang="0">
                    <a:pos x="3" y="105"/>
                  </a:cxn>
                  <a:cxn ang="0">
                    <a:pos x="1" y="112"/>
                  </a:cxn>
                  <a:cxn ang="0">
                    <a:pos x="0" y="119"/>
                  </a:cxn>
                  <a:cxn ang="0">
                    <a:pos x="1" y="124"/>
                  </a:cxn>
                  <a:cxn ang="0">
                    <a:pos x="2" y="126"/>
                  </a:cxn>
                  <a:cxn ang="0">
                    <a:pos x="4" y="128"/>
                  </a:cxn>
                  <a:cxn ang="0">
                    <a:pos x="4" y="128"/>
                  </a:cxn>
                  <a:cxn ang="0">
                    <a:pos x="6" y="129"/>
                  </a:cxn>
                  <a:cxn ang="0">
                    <a:pos x="9" y="129"/>
                  </a:cxn>
                  <a:cxn ang="0">
                    <a:pos x="12" y="128"/>
                  </a:cxn>
                  <a:cxn ang="0">
                    <a:pos x="13" y="126"/>
                  </a:cxn>
                  <a:cxn ang="0">
                    <a:pos x="13" y="125"/>
                  </a:cxn>
                  <a:cxn ang="0">
                    <a:pos x="13" y="123"/>
                  </a:cxn>
                  <a:cxn ang="0">
                    <a:pos x="11" y="122"/>
                  </a:cxn>
                  <a:cxn ang="0">
                    <a:pos x="11" y="122"/>
                  </a:cxn>
                  <a:cxn ang="0">
                    <a:pos x="11" y="120"/>
                  </a:cxn>
                  <a:cxn ang="0">
                    <a:pos x="10" y="117"/>
                  </a:cxn>
                  <a:cxn ang="0">
                    <a:pos x="11" y="109"/>
                  </a:cxn>
                  <a:cxn ang="0">
                    <a:pos x="14" y="100"/>
                  </a:cxn>
                  <a:cxn ang="0">
                    <a:pos x="19" y="90"/>
                  </a:cxn>
                  <a:cxn ang="0">
                    <a:pos x="27" y="69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3" y="36"/>
                  </a:cxn>
                  <a:cxn ang="0">
                    <a:pos x="46" y="26"/>
                  </a:cxn>
                  <a:cxn ang="0">
                    <a:pos x="49" y="14"/>
                  </a:cxn>
                  <a:cxn ang="0">
                    <a:pos x="49" y="14"/>
                  </a:cxn>
                  <a:cxn ang="0">
                    <a:pos x="50" y="13"/>
                  </a:cxn>
                  <a:cxn ang="0">
                    <a:pos x="51" y="11"/>
                  </a:cxn>
                  <a:cxn ang="0">
                    <a:pos x="51" y="5"/>
                  </a:cxn>
                </a:cxnLst>
                <a:rect l="0" t="0" r="r" b="b"/>
                <a:pathLst>
                  <a:path w="51" h="129">
                    <a:moveTo>
                      <a:pt x="51" y="5"/>
                    </a:moveTo>
                    <a:lnTo>
                      <a:pt x="51" y="5"/>
                    </a:lnTo>
                    <a:lnTo>
                      <a:pt x="50" y="3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6" y="0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3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0" y="14"/>
                    </a:lnTo>
                    <a:lnTo>
                      <a:pt x="37" y="25"/>
                    </a:lnTo>
                    <a:lnTo>
                      <a:pt x="34" y="35"/>
                    </a:lnTo>
                    <a:lnTo>
                      <a:pt x="30" y="44"/>
                    </a:lnTo>
                    <a:lnTo>
                      <a:pt x="21" y="64"/>
                    </a:lnTo>
                    <a:lnTo>
                      <a:pt x="13" y="82"/>
                    </a:lnTo>
                    <a:lnTo>
                      <a:pt x="13" y="82"/>
                    </a:lnTo>
                    <a:lnTo>
                      <a:pt x="9" y="92"/>
                    </a:lnTo>
                    <a:lnTo>
                      <a:pt x="3" y="105"/>
                    </a:lnTo>
                    <a:lnTo>
                      <a:pt x="1" y="112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2" y="126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6" y="129"/>
                    </a:lnTo>
                    <a:lnTo>
                      <a:pt x="9" y="129"/>
                    </a:lnTo>
                    <a:lnTo>
                      <a:pt x="12" y="128"/>
                    </a:lnTo>
                    <a:lnTo>
                      <a:pt x="13" y="126"/>
                    </a:lnTo>
                    <a:lnTo>
                      <a:pt x="13" y="125"/>
                    </a:lnTo>
                    <a:lnTo>
                      <a:pt x="13" y="123"/>
                    </a:lnTo>
                    <a:lnTo>
                      <a:pt x="11" y="122"/>
                    </a:lnTo>
                    <a:lnTo>
                      <a:pt x="11" y="122"/>
                    </a:lnTo>
                    <a:lnTo>
                      <a:pt x="11" y="120"/>
                    </a:lnTo>
                    <a:lnTo>
                      <a:pt x="10" y="117"/>
                    </a:lnTo>
                    <a:lnTo>
                      <a:pt x="11" y="109"/>
                    </a:lnTo>
                    <a:lnTo>
                      <a:pt x="14" y="100"/>
                    </a:lnTo>
                    <a:lnTo>
                      <a:pt x="19" y="90"/>
                    </a:lnTo>
                    <a:lnTo>
                      <a:pt x="27" y="69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3" y="36"/>
                    </a:lnTo>
                    <a:lnTo>
                      <a:pt x="46" y="26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50" y="13"/>
                    </a:lnTo>
                    <a:lnTo>
                      <a:pt x="51" y="11"/>
                    </a:lnTo>
                    <a:lnTo>
                      <a:pt x="5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0" name="chenying0907 805">
                <a:extLst>
                  <a:ext uri="{FF2B5EF4-FFF2-40B4-BE49-F238E27FC236}">
                    <a16:creationId xmlns:a16="http://schemas.microsoft.com/office/drawing/2014/main" id="{5D970805-D3AC-4EF8-BCA5-8D2ECA45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6" y="1671638"/>
                <a:ext cx="15875" cy="41275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7" y="38"/>
                  </a:cxn>
                  <a:cxn ang="0">
                    <a:pos x="2" y="56"/>
                  </a:cxn>
                  <a:cxn ang="0">
                    <a:pos x="1" y="65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" y="76"/>
                  </a:cxn>
                  <a:cxn ang="0">
                    <a:pos x="2" y="77"/>
                  </a:cxn>
                  <a:cxn ang="0">
                    <a:pos x="3" y="78"/>
                  </a:cxn>
                  <a:cxn ang="0">
                    <a:pos x="5" y="78"/>
                  </a:cxn>
                  <a:cxn ang="0">
                    <a:pos x="6" y="78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74"/>
                  </a:cxn>
                  <a:cxn ang="0">
                    <a:pos x="9" y="74"/>
                  </a:cxn>
                  <a:cxn ang="0">
                    <a:pos x="10" y="65"/>
                  </a:cxn>
                  <a:cxn ang="0">
                    <a:pos x="11" y="57"/>
                  </a:cxn>
                  <a:cxn ang="0">
                    <a:pos x="16" y="39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1"/>
                  </a:cxn>
                  <a:cxn ang="0">
                    <a:pos x="21" y="2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78">
                    <a:moveTo>
                      <a:pt x="20" y="3"/>
                    </a:moveTo>
                    <a:lnTo>
                      <a:pt x="20" y="3"/>
                    </a:lnTo>
                    <a:lnTo>
                      <a:pt x="7" y="38"/>
                    </a:lnTo>
                    <a:lnTo>
                      <a:pt x="2" y="56"/>
                    </a:lnTo>
                    <a:lnTo>
                      <a:pt x="1" y="65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8"/>
                    </a:lnTo>
                    <a:lnTo>
                      <a:pt x="5" y="78"/>
                    </a:lnTo>
                    <a:lnTo>
                      <a:pt x="6" y="78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9" y="74"/>
                    </a:lnTo>
                    <a:lnTo>
                      <a:pt x="10" y="65"/>
                    </a:lnTo>
                    <a:lnTo>
                      <a:pt x="11" y="57"/>
                    </a:lnTo>
                    <a:lnTo>
                      <a:pt x="16" y="39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1" name="chenying0907 806">
                <a:extLst>
                  <a:ext uri="{FF2B5EF4-FFF2-40B4-BE49-F238E27FC236}">
                    <a16:creationId xmlns:a16="http://schemas.microsoft.com/office/drawing/2014/main" id="{7AD71E56-6616-4630-B2D8-AA14D6127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9526" y="1677988"/>
                <a:ext cx="20638" cy="69850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0" y="33"/>
                  </a:cxn>
                  <a:cxn ang="0">
                    <a:pos x="11" y="63"/>
                  </a:cxn>
                  <a:cxn ang="0">
                    <a:pos x="6" y="79"/>
                  </a:cxn>
                  <a:cxn ang="0">
                    <a:pos x="3" y="94"/>
                  </a:cxn>
                  <a:cxn ang="0">
                    <a:pos x="1" y="110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0" y="127"/>
                  </a:cxn>
                  <a:cxn ang="0">
                    <a:pos x="1" y="128"/>
                  </a:cxn>
                  <a:cxn ang="0">
                    <a:pos x="3" y="129"/>
                  </a:cxn>
                  <a:cxn ang="0">
                    <a:pos x="4" y="130"/>
                  </a:cxn>
                  <a:cxn ang="0">
                    <a:pos x="6" y="129"/>
                  </a:cxn>
                  <a:cxn ang="0">
                    <a:pos x="7" y="128"/>
                  </a:cxn>
                  <a:cxn ang="0">
                    <a:pos x="9" y="127"/>
                  </a:cxn>
                  <a:cxn ang="0">
                    <a:pos x="9" y="125"/>
                  </a:cxn>
                  <a:cxn ang="0">
                    <a:pos x="9" y="125"/>
                  </a:cxn>
                  <a:cxn ang="0">
                    <a:pos x="10" y="110"/>
                  </a:cxn>
                  <a:cxn ang="0">
                    <a:pos x="12" y="94"/>
                  </a:cxn>
                  <a:cxn ang="0">
                    <a:pos x="16" y="80"/>
                  </a:cxn>
                  <a:cxn ang="0">
                    <a:pos x="20" y="64"/>
                  </a:cxn>
                  <a:cxn ang="0">
                    <a:pos x="30" y="35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30">
                    <a:moveTo>
                      <a:pt x="32" y="4"/>
                    </a:moveTo>
                    <a:lnTo>
                      <a:pt x="32" y="4"/>
                    </a:lnTo>
                    <a:lnTo>
                      <a:pt x="20" y="33"/>
                    </a:lnTo>
                    <a:lnTo>
                      <a:pt x="11" y="63"/>
                    </a:lnTo>
                    <a:lnTo>
                      <a:pt x="6" y="79"/>
                    </a:lnTo>
                    <a:lnTo>
                      <a:pt x="3" y="94"/>
                    </a:lnTo>
                    <a:lnTo>
                      <a:pt x="1" y="110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1" y="128"/>
                    </a:lnTo>
                    <a:lnTo>
                      <a:pt x="3" y="129"/>
                    </a:lnTo>
                    <a:lnTo>
                      <a:pt x="4" y="130"/>
                    </a:lnTo>
                    <a:lnTo>
                      <a:pt x="6" y="129"/>
                    </a:lnTo>
                    <a:lnTo>
                      <a:pt x="7" y="128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9" y="125"/>
                    </a:lnTo>
                    <a:lnTo>
                      <a:pt x="10" y="110"/>
                    </a:lnTo>
                    <a:lnTo>
                      <a:pt x="12" y="94"/>
                    </a:lnTo>
                    <a:lnTo>
                      <a:pt x="16" y="80"/>
                    </a:lnTo>
                    <a:lnTo>
                      <a:pt x="20" y="64"/>
                    </a:lnTo>
                    <a:lnTo>
                      <a:pt x="30" y="35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2" name="chenying0907 807">
                <a:extLst>
                  <a:ext uri="{FF2B5EF4-FFF2-40B4-BE49-F238E27FC236}">
                    <a16:creationId xmlns:a16="http://schemas.microsoft.com/office/drawing/2014/main" id="{4F28075B-39F6-46F4-ACD4-3EB9427B2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1708150"/>
                <a:ext cx="20638" cy="55563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7" y="17"/>
                  </a:cxn>
                  <a:cxn ang="0">
                    <a:pos x="23" y="28"/>
                  </a:cxn>
                  <a:cxn ang="0">
                    <a:pos x="13" y="51"/>
                  </a:cxn>
                  <a:cxn ang="0">
                    <a:pos x="8" y="63"/>
                  </a:cxn>
                  <a:cxn ang="0">
                    <a:pos x="4" y="74"/>
                  </a:cxn>
                  <a:cxn ang="0">
                    <a:pos x="1" y="8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0" y="87"/>
                  </a:cxn>
                  <a:cxn ang="0">
                    <a:pos x="13" y="75"/>
                  </a:cxn>
                  <a:cxn ang="0">
                    <a:pos x="17" y="64"/>
                  </a:cxn>
                  <a:cxn ang="0">
                    <a:pos x="22" y="53"/>
                  </a:cxn>
                  <a:cxn ang="0">
                    <a:pos x="33" y="30"/>
                  </a:cxn>
                  <a:cxn ang="0">
                    <a:pos x="37" y="19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5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4">
                    <a:moveTo>
                      <a:pt x="32" y="4"/>
                    </a:moveTo>
                    <a:lnTo>
                      <a:pt x="32" y="4"/>
                    </a:lnTo>
                    <a:lnTo>
                      <a:pt x="27" y="17"/>
                    </a:lnTo>
                    <a:lnTo>
                      <a:pt x="23" y="28"/>
                    </a:lnTo>
                    <a:lnTo>
                      <a:pt x="13" y="51"/>
                    </a:lnTo>
                    <a:lnTo>
                      <a:pt x="8" y="63"/>
                    </a:lnTo>
                    <a:lnTo>
                      <a:pt x="4" y="74"/>
                    </a:lnTo>
                    <a:lnTo>
                      <a:pt x="1" y="8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0" y="87"/>
                    </a:lnTo>
                    <a:lnTo>
                      <a:pt x="13" y="75"/>
                    </a:lnTo>
                    <a:lnTo>
                      <a:pt x="17" y="64"/>
                    </a:lnTo>
                    <a:lnTo>
                      <a:pt x="22" y="53"/>
                    </a:lnTo>
                    <a:lnTo>
                      <a:pt x="33" y="30"/>
                    </a:lnTo>
                    <a:lnTo>
                      <a:pt x="37" y="19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3" name="chenying0907 809">
                <a:extLst>
                  <a:ext uri="{FF2B5EF4-FFF2-40B4-BE49-F238E27FC236}">
                    <a16:creationId xmlns:a16="http://schemas.microsoft.com/office/drawing/2014/main" id="{82BC9D62-B1CE-45CF-BE0E-3AC7C252B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8900" y="1719263"/>
                <a:ext cx="31750" cy="65088"/>
              </a:xfrm>
              <a:custGeom>
                <a:avLst/>
                <a:gdLst/>
                <a:ahLst/>
                <a:cxnLst>
                  <a:cxn ang="0">
                    <a:pos x="51" y="2"/>
                  </a:cxn>
                  <a:cxn ang="0">
                    <a:pos x="51" y="2"/>
                  </a:cxn>
                  <a:cxn ang="0">
                    <a:pos x="37" y="25"/>
                  </a:cxn>
                  <a:cxn ang="0">
                    <a:pos x="25" y="44"/>
                  </a:cxn>
                  <a:cxn ang="0">
                    <a:pos x="14" y="64"/>
                  </a:cxn>
                  <a:cxn ang="0">
                    <a:pos x="6" y="83"/>
                  </a:cxn>
                  <a:cxn ang="0">
                    <a:pos x="2" y="93"/>
                  </a:cxn>
                  <a:cxn ang="0">
                    <a:pos x="0" y="101"/>
                  </a:cxn>
                  <a:cxn ang="0">
                    <a:pos x="0" y="108"/>
                  </a:cxn>
                  <a:cxn ang="0">
                    <a:pos x="1" y="114"/>
                  </a:cxn>
                  <a:cxn ang="0">
                    <a:pos x="2" y="116"/>
                  </a:cxn>
                  <a:cxn ang="0">
                    <a:pos x="5" y="119"/>
                  </a:cxn>
                  <a:cxn ang="0">
                    <a:pos x="7" y="120"/>
                  </a:cxn>
                  <a:cxn ang="0">
                    <a:pos x="10" y="123"/>
                  </a:cxn>
                  <a:cxn ang="0">
                    <a:pos x="10" y="123"/>
                  </a:cxn>
                  <a:cxn ang="0">
                    <a:pos x="12" y="123"/>
                  </a:cxn>
                  <a:cxn ang="0">
                    <a:pos x="14" y="123"/>
                  </a:cxn>
                  <a:cxn ang="0">
                    <a:pos x="15" y="120"/>
                  </a:cxn>
                  <a:cxn ang="0">
                    <a:pos x="16" y="119"/>
                  </a:cxn>
                  <a:cxn ang="0">
                    <a:pos x="15" y="115"/>
                  </a:cxn>
                  <a:cxn ang="0">
                    <a:pos x="14" y="114"/>
                  </a:cxn>
                  <a:cxn ang="0">
                    <a:pos x="13" y="113"/>
                  </a:cxn>
                  <a:cxn ang="0">
                    <a:pos x="13" y="113"/>
                  </a:cxn>
                  <a:cxn ang="0">
                    <a:pos x="11" y="112"/>
                  </a:cxn>
                  <a:cxn ang="0">
                    <a:pos x="10" y="111"/>
                  </a:cxn>
                  <a:cxn ang="0">
                    <a:pos x="10" y="107"/>
                  </a:cxn>
                  <a:cxn ang="0">
                    <a:pos x="10" y="102"/>
                  </a:cxn>
                  <a:cxn ang="0">
                    <a:pos x="12" y="96"/>
                  </a:cxn>
                  <a:cxn ang="0">
                    <a:pos x="18" y="80"/>
                  </a:cxn>
                  <a:cxn ang="0">
                    <a:pos x="27" y="62"/>
                  </a:cxn>
                  <a:cxn ang="0">
                    <a:pos x="47" y="27"/>
                  </a:cxn>
                  <a:cxn ang="0">
                    <a:pos x="59" y="7"/>
                  </a:cxn>
                  <a:cxn ang="0">
                    <a:pos x="59" y="7"/>
                  </a:cxn>
                  <a:cxn ang="0">
                    <a:pos x="60" y="5"/>
                  </a:cxn>
                  <a:cxn ang="0">
                    <a:pos x="59" y="3"/>
                  </a:cxn>
                  <a:cxn ang="0">
                    <a:pos x="59" y="1"/>
                  </a:cxn>
                  <a:cxn ang="0">
                    <a:pos x="57" y="0"/>
                  </a:cxn>
                  <a:cxn ang="0">
                    <a:pos x="56" y="0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1" y="2"/>
                  </a:cxn>
                  <a:cxn ang="0">
                    <a:pos x="51" y="2"/>
                  </a:cxn>
                </a:cxnLst>
                <a:rect l="0" t="0" r="r" b="b"/>
                <a:pathLst>
                  <a:path w="60" h="123">
                    <a:moveTo>
                      <a:pt x="51" y="2"/>
                    </a:moveTo>
                    <a:lnTo>
                      <a:pt x="51" y="2"/>
                    </a:lnTo>
                    <a:lnTo>
                      <a:pt x="37" y="25"/>
                    </a:lnTo>
                    <a:lnTo>
                      <a:pt x="25" y="44"/>
                    </a:lnTo>
                    <a:lnTo>
                      <a:pt x="14" y="64"/>
                    </a:lnTo>
                    <a:lnTo>
                      <a:pt x="6" y="83"/>
                    </a:lnTo>
                    <a:lnTo>
                      <a:pt x="2" y="93"/>
                    </a:lnTo>
                    <a:lnTo>
                      <a:pt x="0" y="101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5" y="119"/>
                    </a:lnTo>
                    <a:lnTo>
                      <a:pt x="7" y="120"/>
                    </a:lnTo>
                    <a:lnTo>
                      <a:pt x="10" y="123"/>
                    </a:lnTo>
                    <a:lnTo>
                      <a:pt x="10" y="123"/>
                    </a:lnTo>
                    <a:lnTo>
                      <a:pt x="12" y="123"/>
                    </a:lnTo>
                    <a:lnTo>
                      <a:pt x="14" y="123"/>
                    </a:lnTo>
                    <a:lnTo>
                      <a:pt x="15" y="120"/>
                    </a:lnTo>
                    <a:lnTo>
                      <a:pt x="16" y="119"/>
                    </a:lnTo>
                    <a:lnTo>
                      <a:pt x="15" y="115"/>
                    </a:lnTo>
                    <a:lnTo>
                      <a:pt x="14" y="114"/>
                    </a:lnTo>
                    <a:lnTo>
                      <a:pt x="13" y="113"/>
                    </a:lnTo>
                    <a:lnTo>
                      <a:pt x="13" y="113"/>
                    </a:lnTo>
                    <a:lnTo>
                      <a:pt x="11" y="112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0" y="102"/>
                    </a:lnTo>
                    <a:lnTo>
                      <a:pt x="12" y="96"/>
                    </a:lnTo>
                    <a:lnTo>
                      <a:pt x="18" y="80"/>
                    </a:lnTo>
                    <a:lnTo>
                      <a:pt x="27" y="62"/>
                    </a:lnTo>
                    <a:lnTo>
                      <a:pt x="47" y="2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60" y="5"/>
                    </a:lnTo>
                    <a:lnTo>
                      <a:pt x="59" y="3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1" y="2"/>
                    </a:lnTo>
                    <a:lnTo>
                      <a:pt x="5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4" name="chenying0907 810">
                <a:extLst>
                  <a:ext uri="{FF2B5EF4-FFF2-40B4-BE49-F238E27FC236}">
                    <a16:creationId xmlns:a16="http://schemas.microsoft.com/office/drawing/2014/main" id="{910461A6-BCA4-4248-A555-175DE13AC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1731963"/>
                <a:ext cx="28575" cy="65088"/>
              </a:xfrm>
              <a:custGeom>
                <a:avLst/>
                <a:gdLst/>
                <a:ahLst/>
                <a:cxnLst>
                  <a:cxn ang="0">
                    <a:pos x="45" y="1"/>
                  </a:cxn>
                  <a:cxn ang="0">
                    <a:pos x="45" y="1"/>
                  </a:cxn>
                  <a:cxn ang="0">
                    <a:pos x="40" y="8"/>
                  </a:cxn>
                  <a:cxn ang="0">
                    <a:pos x="34" y="14"/>
                  </a:cxn>
                  <a:cxn ang="0">
                    <a:pos x="25" y="26"/>
                  </a:cxn>
                  <a:cxn ang="0">
                    <a:pos x="16" y="41"/>
                  </a:cxn>
                  <a:cxn ang="0">
                    <a:pos x="10" y="55"/>
                  </a:cxn>
                  <a:cxn ang="0">
                    <a:pos x="6" y="71"/>
                  </a:cxn>
                  <a:cxn ang="0">
                    <a:pos x="3" y="87"/>
                  </a:cxn>
                  <a:cxn ang="0">
                    <a:pos x="1" y="103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119"/>
                  </a:cxn>
                  <a:cxn ang="0">
                    <a:pos x="10" y="104"/>
                  </a:cxn>
                  <a:cxn ang="0">
                    <a:pos x="12" y="88"/>
                  </a:cxn>
                  <a:cxn ang="0">
                    <a:pos x="15" y="74"/>
                  </a:cxn>
                  <a:cxn ang="0">
                    <a:pos x="19" y="59"/>
                  </a:cxn>
                  <a:cxn ang="0">
                    <a:pos x="25" y="45"/>
                  </a:cxn>
                  <a:cxn ang="0">
                    <a:pos x="33" y="31"/>
                  </a:cxn>
                  <a:cxn ang="0">
                    <a:pos x="41" y="19"/>
                  </a:cxn>
                  <a:cxn ang="0">
                    <a:pos x="53" y="9"/>
                  </a:cxn>
                  <a:cxn ang="0">
                    <a:pos x="53" y="9"/>
                  </a:cxn>
                  <a:cxn ang="0">
                    <a:pos x="54" y="7"/>
                  </a:cxn>
                  <a:cxn ang="0">
                    <a:pos x="54" y="6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0" y="1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5" y="1"/>
                  </a:cxn>
                </a:cxnLst>
                <a:rect l="0" t="0" r="r" b="b"/>
                <a:pathLst>
                  <a:path w="54" h="123">
                    <a:moveTo>
                      <a:pt x="45" y="1"/>
                    </a:moveTo>
                    <a:lnTo>
                      <a:pt x="45" y="1"/>
                    </a:lnTo>
                    <a:lnTo>
                      <a:pt x="40" y="8"/>
                    </a:lnTo>
                    <a:lnTo>
                      <a:pt x="34" y="14"/>
                    </a:lnTo>
                    <a:lnTo>
                      <a:pt x="25" y="26"/>
                    </a:lnTo>
                    <a:lnTo>
                      <a:pt x="16" y="41"/>
                    </a:lnTo>
                    <a:lnTo>
                      <a:pt x="10" y="55"/>
                    </a:lnTo>
                    <a:lnTo>
                      <a:pt x="6" y="71"/>
                    </a:lnTo>
                    <a:lnTo>
                      <a:pt x="3" y="87"/>
                    </a:lnTo>
                    <a:lnTo>
                      <a:pt x="1" y="10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119"/>
                    </a:lnTo>
                    <a:lnTo>
                      <a:pt x="10" y="104"/>
                    </a:lnTo>
                    <a:lnTo>
                      <a:pt x="12" y="88"/>
                    </a:lnTo>
                    <a:lnTo>
                      <a:pt x="15" y="74"/>
                    </a:lnTo>
                    <a:lnTo>
                      <a:pt x="19" y="59"/>
                    </a:lnTo>
                    <a:lnTo>
                      <a:pt x="25" y="45"/>
                    </a:lnTo>
                    <a:lnTo>
                      <a:pt x="33" y="31"/>
                    </a:lnTo>
                    <a:lnTo>
                      <a:pt x="41" y="19"/>
                    </a:lnTo>
                    <a:lnTo>
                      <a:pt x="53" y="9"/>
                    </a:lnTo>
                    <a:lnTo>
                      <a:pt x="53" y="9"/>
                    </a:lnTo>
                    <a:lnTo>
                      <a:pt x="54" y="7"/>
                    </a:lnTo>
                    <a:lnTo>
                      <a:pt x="54" y="6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0" y="1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5" name="chenying0907 811">
                <a:extLst>
                  <a:ext uri="{FF2B5EF4-FFF2-40B4-BE49-F238E27FC236}">
                    <a16:creationId xmlns:a16="http://schemas.microsoft.com/office/drawing/2014/main" id="{76DE8A7E-64F3-47B8-B82D-D73BB9BEE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038" y="1739900"/>
                <a:ext cx="25400" cy="619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39" y="3"/>
                  </a:cxn>
                  <a:cxn ang="0">
                    <a:pos x="27" y="29"/>
                  </a:cxn>
                  <a:cxn ang="0">
                    <a:pos x="17" y="56"/>
                  </a:cxn>
                  <a:cxn ang="0">
                    <a:pos x="8" y="82"/>
                  </a:cxn>
                  <a:cxn ang="0">
                    <a:pos x="4" y="96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1" y="113"/>
                  </a:cxn>
                  <a:cxn ang="0">
                    <a:pos x="4" y="116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10" y="112"/>
                  </a:cxn>
                  <a:cxn ang="0">
                    <a:pos x="10" y="112"/>
                  </a:cxn>
                  <a:cxn ang="0">
                    <a:pos x="13" y="99"/>
                  </a:cxn>
                  <a:cxn ang="0">
                    <a:pos x="16" y="85"/>
                  </a:cxn>
                  <a:cxn ang="0">
                    <a:pos x="25" y="58"/>
                  </a:cxn>
                  <a:cxn ang="0">
                    <a:pos x="37" y="32"/>
                  </a:cxn>
                  <a:cxn ang="0">
                    <a:pos x="47" y="5"/>
                  </a:cxn>
                  <a:cxn ang="0">
                    <a:pos x="47" y="5"/>
                  </a:cxn>
                  <a:cxn ang="0">
                    <a:pos x="48" y="3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41" y="0"/>
                  </a:cxn>
                  <a:cxn ang="0">
                    <a:pos x="40" y="1"/>
                  </a:cxn>
                  <a:cxn ang="0">
                    <a:pos x="39" y="3"/>
                  </a:cxn>
                  <a:cxn ang="0">
                    <a:pos x="39" y="3"/>
                  </a:cxn>
                </a:cxnLst>
                <a:rect l="0" t="0" r="r" b="b"/>
                <a:pathLst>
                  <a:path w="48" h="117">
                    <a:moveTo>
                      <a:pt x="39" y="3"/>
                    </a:moveTo>
                    <a:lnTo>
                      <a:pt x="39" y="3"/>
                    </a:lnTo>
                    <a:lnTo>
                      <a:pt x="27" y="29"/>
                    </a:lnTo>
                    <a:lnTo>
                      <a:pt x="17" y="56"/>
                    </a:lnTo>
                    <a:lnTo>
                      <a:pt x="8" y="82"/>
                    </a:lnTo>
                    <a:lnTo>
                      <a:pt x="4" y="96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3"/>
                    </a:lnTo>
                    <a:lnTo>
                      <a:pt x="4" y="116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3" y="99"/>
                    </a:lnTo>
                    <a:lnTo>
                      <a:pt x="16" y="85"/>
                    </a:lnTo>
                    <a:lnTo>
                      <a:pt x="25" y="58"/>
                    </a:lnTo>
                    <a:lnTo>
                      <a:pt x="37" y="32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8" y="3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39" y="3"/>
                    </a:lnTo>
                    <a:lnTo>
                      <a:pt x="3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6" name="chenying0907 812">
                <a:extLst>
                  <a:ext uri="{FF2B5EF4-FFF2-40B4-BE49-F238E27FC236}">
                    <a16:creationId xmlns:a16="http://schemas.microsoft.com/office/drawing/2014/main" id="{97A9DA22-65D9-434E-8940-2CC19388B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1743075"/>
                <a:ext cx="28575" cy="61913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5" y="2"/>
                  </a:cxn>
                  <a:cxn ang="0">
                    <a:pos x="37" y="14"/>
                  </a:cxn>
                  <a:cxn ang="0">
                    <a:pos x="28" y="27"/>
                  </a:cxn>
                  <a:cxn ang="0">
                    <a:pos x="22" y="40"/>
                  </a:cxn>
                  <a:cxn ang="0">
                    <a:pos x="16" y="54"/>
                  </a:cxn>
                  <a:cxn ang="0">
                    <a:pos x="11" y="67"/>
                  </a:cxn>
                  <a:cxn ang="0">
                    <a:pos x="7" y="82"/>
                  </a:cxn>
                  <a:cxn ang="0">
                    <a:pos x="3" y="96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3" y="116"/>
                  </a:cxn>
                  <a:cxn ang="0">
                    <a:pos x="6" y="117"/>
                  </a:cxn>
                  <a:cxn ang="0">
                    <a:pos x="8" y="115"/>
                  </a:cxn>
                  <a:cxn ang="0">
                    <a:pos x="14" y="108"/>
                  </a:cxn>
                  <a:cxn ang="0">
                    <a:pos x="14" y="108"/>
                  </a:cxn>
                  <a:cxn ang="0">
                    <a:pos x="16" y="106"/>
                  </a:cxn>
                  <a:cxn ang="0">
                    <a:pos x="15" y="104"/>
                  </a:cxn>
                  <a:cxn ang="0">
                    <a:pos x="14" y="102"/>
                  </a:cxn>
                  <a:cxn ang="0">
                    <a:pos x="12" y="101"/>
                  </a:cxn>
                  <a:cxn ang="0">
                    <a:pos x="12" y="101"/>
                  </a:cxn>
                  <a:cxn ang="0">
                    <a:pos x="18" y="75"/>
                  </a:cxn>
                  <a:cxn ang="0">
                    <a:pos x="22" y="63"/>
                  </a:cxn>
                  <a:cxn ang="0">
                    <a:pos x="27" y="52"/>
                  </a:cxn>
                  <a:cxn ang="0">
                    <a:pos x="33" y="39"/>
                  </a:cxn>
                  <a:cxn ang="0">
                    <a:pos x="39" y="28"/>
                  </a:cxn>
                  <a:cxn ang="0">
                    <a:pos x="45" y="18"/>
                  </a:cxn>
                  <a:cxn ang="0">
                    <a:pos x="53" y="6"/>
                  </a:cxn>
                  <a:cxn ang="0">
                    <a:pos x="53" y="6"/>
                  </a:cxn>
                  <a:cxn ang="0">
                    <a:pos x="54" y="5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2" y="1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5" y="2"/>
                  </a:cxn>
                  <a:cxn ang="0">
                    <a:pos x="45" y="2"/>
                  </a:cxn>
                </a:cxnLst>
                <a:rect l="0" t="0" r="r" b="b"/>
                <a:pathLst>
                  <a:path w="54" h="117">
                    <a:moveTo>
                      <a:pt x="45" y="2"/>
                    </a:moveTo>
                    <a:lnTo>
                      <a:pt x="45" y="2"/>
                    </a:lnTo>
                    <a:lnTo>
                      <a:pt x="37" y="14"/>
                    </a:lnTo>
                    <a:lnTo>
                      <a:pt x="28" y="27"/>
                    </a:lnTo>
                    <a:lnTo>
                      <a:pt x="22" y="40"/>
                    </a:lnTo>
                    <a:lnTo>
                      <a:pt x="16" y="54"/>
                    </a:lnTo>
                    <a:lnTo>
                      <a:pt x="11" y="67"/>
                    </a:lnTo>
                    <a:lnTo>
                      <a:pt x="7" y="82"/>
                    </a:lnTo>
                    <a:lnTo>
                      <a:pt x="3" y="96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3" y="116"/>
                    </a:lnTo>
                    <a:lnTo>
                      <a:pt x="6" y="117"/>
                    </a:lnTo>
                    <a:lnTo>
                      <a:pt x="8" y="115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6" y="106"/>
                    </a:lnTo>
                    <a:lnTo>
                      <a:pt x="15" y="104"/>
                    </a:lnTo>
                    <a:lnTo>
                      <a:pt x="14" y="102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8" y="75"/>
                    </a:lnTo>
                    <a:lnTo>
                      <a:pt x="22" y="63"/>
                    </a:lnTo>
                    <a:lnTo>
                      <a:pt x="27" y="52"/>
                    </a:lnTo>
                    <a:lnTo>
                      <a:pt x="33" y="39"/>
                    </a:lnTo>
                    <a:lnTo>
                      <a:pt x="39" y="28"/>
                    </a:lnTo>
                    <a:lnTo>
                      <a:pt x="45" y="18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4" y="5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2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5" y="2"/>
                    </a:lnTo>
                    <a:lnTo>
                      <a:pt x="4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7" name="chenying0907 813">
                <a:extLst>
                  <a:ext uri="{FF2B5EF4-FFF2-40B4-BE49-F238E27FC236}">
                    <a16:creationId xmlns:a16="http://schemas.microsoft.com/office/drawing/2014/main" id="{6FC27A3C-CE98-416A-877C-A45011B4C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1741488"/>
                <a:ext cx="28575" cy="55563"/>
              </a:xfrm>
              <a:custGeom>
                <a:avLst/>
                <a:gdLst/>
                <a:ahLst/>
                <a:cxnLst>
                  <a:cxn ang="0">
                    <a:pos x="44" y="3"/>
                  </a:cxn>
                  <a:cxn ang="0">
                    <a:pos x="44" y="3"/>
                  </a:cxn>
                  <a:cxn ang="0">
                    <a:pos x="39" y="14"/>
                  </a:cxn>
                  <a:cxn ang="0">
                    <a:pos x="35" y="26"/>
                  </a:cxn>
                  <a:cxn ang="0">
                    <a:pos x="35" y="26"/>
                  </a:cxn>
                  <a:cxn ang="0">
                    <a:pos x="34" y="32"/>
                  </a:cxn>
                  <a:cxn ang="0">
                    <a:pos x="33" y="38"/>
                  </a:cxn>
                  <a:cxn ang="0">
                    <a:pos x="32" y="44"/>
                  </a:cxn>
                  <a:cxn ang="0">
                    <a:pos x="31" y="48"/>
                  </a:cxn>
                  <a:cxn ang="0">
                    <a:pos x="30" y="50"/>
                  </a:cxn>
                  <a:cxn ang="0">
                    <a:pos x="30" y="50"/>
                  </a:cxn>
                  <a:cxn ang="0">
                    <a:pos x="25" y="55"/>
                  </a:cxn>
                  <a:cxn ang="0">
                    <a:pos x="22" y="61"/>
                  </a:cxn>
                  <a:cxn ang="0">
                    <a:pos x="15" y="73"/>
                  </a:cxn>
                  <a:cxn ang="0">
                    <a:pos x="9" y="86"/>
                  </a:cxn>
                  <a:cxn ang="0">
                    <a:pos x="5" y="91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5"/>
                  </a:cxn>
                  <a:cxn ang="0">
                    <a:pos x="6" y="104"/>
                  </a:cxn>
                  <a:cxn ang="0">
                    <a:pos x="7" y="103"/>
                  </a:cxn>
                  <a:cxn ang="0">
                    <a:pos x="7" y="103"/>
                  </a:cxn>
                  <a:cxn ang="0">
                    <a:pos x="14" y="94"/>
                  </a:cxn>
                  <a:cxn ang="0">
                    <a:pos x="21" y="84"/>
                  </a:cxn>
                  <a:cxn ang="0">
                    <a:pos x="31" y="63"/>
                  </a:cxn>
                  <a:cxn ang="0">
                    <a:pos x="31" y="63"/>
                  </a:cxn>
                  <a:cxn ang="0">
                    <a:pos x="34" y="60"/>
                  </a:cxn>
                  <a:cxn ang="0">
                    <a:pos x="37" y="57"/>
                  </a:cxn>
                  <a:cxn ang="0">
                    <a:pos x="39" y="54"/>
                  </a:cxn>
                  <a:cxn ang="0">
                    <a:pos x="40" y="50"/>
                  </a:cxn>
                  <a:cxn ang="0">
                    <a:pos x="40" y="50"/>
                  </a:cxn>
                  <a:cxn ang="0">
                    <a:pos x="42" y="38"/>
                  </a:cxn>
                  <a:cxn ang="0">
                    <a:pos x="44" y="28"/>
                  </a:cxn>
                  <a:cxn ang="0">
                    <a:pos x="48" y="18"/>
                  </a:cxn>
                  <a:cxn ang="0">
                    <a:pos x="53" y="7"/>
                  </a:cxn>
                  <a:cxn ang="0">
                    <a:pos x="53" y="7"/>
                  </a:cxn>
                  <a:cxn ang="0">
                    <a:pos x="53" y="5"/>
                  </a:cxn>
                  <a:cxn ang="0">
                    <a:pos x="53" y="4"/>
                  </a:cxn>
                  <a:cxn ang="0">
                    <a:pos x="51" y="1"/>
                  </a:cxn>
                  <a:cxn ang="0">
                    <a:pos x="48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3"/>
                  </a:cxn>
                  <a:cxn ang="0">
                    <a:pos x="44" y="3"/>
                  </a:cxn>
                </a:cxnLst>
                <a:rect l="0" t="0" r="r" b="b"/>
                <a:pathLst>
                  <a:path w="53" h="105">
                    <a:moveTo>
                      <a:pt x="44" y="3"/>
                    </a:moveTo>
                    <a:lnTo>
                      <a:pt x="44" y="3"/>
                    </a:lnTo>
                    <a:lnTo>
                      <a:pt x="39" y="14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4" y="32"/>
                    </a:lnTo>
                    <a:lnTo>
                      <a:pt x="33" y="38"/>
                    </a:lnTo>
                    <a:lnTo>
                      <a:pt x="32" y="44"/>
                    </a:lnTo>
                    <a:lnTo>
                      <a:pt x="31" y="48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25" y="55"/>
                    </a:lnTo>
                    <a:lnTo>
                      <a:pt x="22" y="61"/>
                    </a:lnTo>
                    <a:lnTo>
                      <a:pt x="15" y="73"/>
                    </a:lnTo>
                    <a:lnTo>
                      <a:pt x="9" y="86"/>
                    </a:lnTo>
                    <a:lnTo>
                      <a:pt x="5" y="91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5"/>
                    </a:lnTo>
                    <a:lnTo>
                      <a:pt x="6" y="104"/>
                    </a:lnTo>
                    <a:lnTo>
                      <a:pt x="7" y="103"/>
                    </a:lnTo>
                    <a:lnTo>
                      <a:pt x="7" y="103"/>
                    </a:lnTo>
                    <a:lnTo>
                      <a:pt x="14" y="94"/>
                    </a:lnTo>
                    <a:lnTo>
                      <a:pt x="21" y="84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4" y="60"/>
                    </a:lnTo>
                    <a:lnTo>
                      <a:pt x="37" y="57"/>
                    </a:lnTo>
                    <a:lnTo>
                      <a:pt x="39" y="5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38"/>
                    </a:lnTo>
                    <a:lnTo>
                      <a:pt x="44" y="28"/>
                    </a:lnTo>
                    <a:lnTo>
                      <a:pt x="48" y="18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53" y="5"/>
                    </a:lnTo>
                    <a:lnTo>
                      <a:pt x="53" y="4"/>
                    </a:lnTo>
                    <a:lnTo>
                      <a:pt x="51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3"/>
                    </a:lnTo>
                    <a:lnTo>
                      <a:pt x="4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8" name="chenying0907 814">
                <a:extLst>
                  <a:ext uri="{FF2B5EF4-FFF2-40B4-BE49-F238E27FC236}">
                    <a16:creationId xmlns:a16="http://schemas.microsoft.com/office/drawing/2014/main" id="{0A24B5B5-B6DE-486C-AE7B-EE158E490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3850" y="1739900"/>
                <a:ext cx="20638" cy="53975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9" y="16"/>
                  </a:cxn>
                  <a:cxn ang="0">
                    <a:pos x="26" y="28"/>
                  </a:cxn>
                  <a:cxn ang="0">
                    <a:pos x="22" y="40"/>
                  </a:cxn>
                  <a:cxn ang="0">
                    <a:pos x="18" y="51"/>
                  </a:cxn>
                  <a:cxn ang="0">
                    <a:pos x="8" y="74"/>
                  </a:cxn>
                  <a:cxn ang="0">
                    <a:pos x="4" y="8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1" y="101"/>
                  </a:cxn>
                  <a:cxn ang="0">
                    <a:pos x="2" y="102"/>
                  </a:cxn>
                  <a:cxn ang="0">
                    <a:pos x="4" y="103"/>
                  </a:cxn>
                  <a:cxn ang="0">
                    <a:pos x="5" y="103"/>
                  </a:cxn>
                  <a:cxn ang="0">
                    <a:pos x="7" y="103"/>
                  </a:cxn>
                  <a:cxn ang="0">
                    <a:pos x="8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2" y="88"/>
                  </a:cxn>
                  <a:cxn ang="0">
                    <a:pos x="17" y="76"/>
                  </a:cxn>
                  <a:cxn ang="0">
                    <a:pos x="27" y="53"/>
                  </a:cxn>
                  <a:cxn ang="0">
                    <a:pos x="32" y="41"/>
                  </a:cxn>
                  <a:cxn ang="0">
                    <a:pos x="36" y="29"/>
                  </a:cxn>
                  <a:cxn ang="0">
                    <a:pos x="39" y="16"/>
                  </a:cxn>
                  <a:cxn ang="0">
                    <a:pos x="41" y="4"/>
                  </a:cxn>
                  <a:cxn ang="0">
                    <a:pos x="41" y="4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2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3">
                    <a:moveTo>
                      <a:pt x="32" y="4"/>
                    </a:moveTo>
                    <a:lnTo>
                      <a:pt x="32" y="4"/>
                    </a:lnTo>
                    <a:lnTo>
                      <a:pt x="29" y="16"/>
                    </a:lnTo>
                    <a:lnTo>
                      <a:pt x="26" y="28"/>
                    </a:lnTo>
                    <a:lnTo>
                      <a:pt x="22" y="40"/>
                    </a:lnTo>
                    <a:lnTo>
                      <a:pt x="18" y="51"/>
                    </a:lnTo>
                    <a:lnTo>
                      <a:pt x="8" y="74"/>
                    </a:lnTo>
                    <a:lnTo>
                      <a:pt x="4" y="8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1"/>
                    </a:lnTo>
                    <a:lnTo>
                      <a:pt x="2" y="102"/>
                    </a:lnTo>
                    <a:lnTo>
                      <a:pt x="4" y="103"/>
                    </a:lnTo>
                    <a:lnTo>
                      <a:pt x="5" y="103"/>
                    </a:lnTo>
                    <a:lnTo>
                      <a:pt x="7" y="103"/>
                    </a:lnTo>
                    <a:lnTo>
                      <a:pt x="8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2" y="88"/>
                    </a:lnTo>
                    <a:lnTo>
                      <a:pt x="17" y="76"/>
                    </a:lnTo>
                    <a:lnTo>
                      <a:pt x="27" y="53"/>
                    </a:lnTo>
                    <a:lnTo>
                      <a:pt x="32" y="41"/>
                    </a:lnTo>
                    <a:lnTo>
                      <a:pt x="36" y="29"/>
                    </a:lnTo>
                    <a:lnTo>
                      <a:pt x="39" y="16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9" name="chenying0907 815">
                <a:extLst>
                  <a:ext uri="{FF2B5EF4-FFF2-40B4-BE49-F238E27FC236}">
                    <a16:creationId xmlns:a16="http://schemas.microsoft.com/office/drawing/2014/main" id="{E130E81D-E253-4A45-AB33-3031C31A0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3" y="1671638"/>
                <a:ext cx="9525" cy="38100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11" y="58"/>
                  </a:cxn>
                  <a:cxn ang="0">
                    <a:pos x="10" y="51"/>
                  </a:cxn>
                  <a:cxn ang="0">
                    <a:pos x="9" y="44"/>
                  </a:cxn>
                  <a:cxn ang="0">
                    <a:pos x="10" y="33"/>
                  </a:cxn>
                  <a:cxn ang="0">
                    <a:pos x="10" y="33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20"/>
                  </a:cxn>
                  <a:cxn ang="0">
                    <a:pos x="0" y="40"/>
                  </a:cxn>
                  <a:cxn ang="0">
                    <a:pos x="0" y="50"/>
                  </a:cxn>
                  <a:cxn ang="0">
                    <a:pos x="2" y="59"/>
                  </a:cxn>
                  <a:cxn ang="0">
                    <a:pos x="3" y="63"/>
                  </a:cxn>
                  <a:cxn ang="0">
                    <a:pos x="5" y="66"/>
                  </a:cxn>
                  <a:cxn ang="0">
                    <a:pos x="7" y="69"/>
                  </a:cxn>
                  <a:cxn ang="0">
                    <a:pos x="11" y="72"/>
                  </a:cxn>
                  <a:cxn ang="0">
                    <a:pos x="11" y="72"/>
                  </a:cxn>
                  <a:cxn ang="0">
                    <a:pos x="13" y="72"/>
                  </a:cxn>
                  <a:cxn ang="0">
                    <a:pos x="15" y="72"/>
                  </a:cxn>
                  <a:cxn ang="0">
                    <a:pos x="17" y="70"/>
                  </a:cxn>
                  <a:cxn ang="0">
                    <a:pos x="17" y="68"/>
                  </a:cxn>
                  <a:cxn ang="0">
                    <a:pos x="17" y="62"/>
                  </a:cxn>
                  <a:cxn ang="0">
                    <a:pos x="17" y="62"/>
                  </a:cxn>
                  <a:cxn ang="0">
                    <a:pos x="17" y="59"/>
                  </a:cxn>
                  <a:cxn ang="0">
                    <a:pos x="15" y="58"/>
                  </a:cxn>
                  <a:cxn ang="0">
                    <a:pos x="13" y="57"/>
                  </a:cxn>
                  <a:cxn ang="0">
                    <a:pos x="11" y="58"/>
                  </a:cxn>
                  <a:cxn ang="0">
                    <a:pos x="11" y="58"/>
                  </a:cxn>
                </a:cxnLst>
                <a:rect l="0" t="0" r="r" b="b"/>
                <a:pathLst>
                  <a:path w="17" h="72">
                    <a:moveTo>
                      <a:pt x="11" y="58"/>
                    </a:moveTo>
                    <a:lnTo>
                      <a:pt x="11" y="58"/>
                    </a:lnTo>
                    <a:lnTo>
                      <a:pt x="10" y="51"/>
                    </a:lnTo>
                    <a:lnTo>
                      <a:pt x="9" y="44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" y="2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3" y="63"/>
                    </a:lnTo>
                    <a:lnTo>
                      <a:pt x="5" y="66"/>
                    </a:lnTo>
                    <a:lnTo>
                      <a:pt x="7" y="69"/>
                    </a:lnTo>
                    <a:lnTo>
                      <a:pt x="11" y="72"/>
                    </a:lnTo>
                    <a:lnTo>
                      <a:pt x="11" y="72"/>
                    </a:lnTo>
                    <a:lnTo>
                      <a:pt x="13" y="72"/>
                    </a:lnTo>
                    <a:lnTo>
                      <a:pt x="15" y="72"/>
                    </a:lnTo>
                    <a:lnTo>
                      <a:pt x="17" y="70"/>
                    </a:lnTo>
                    <a:lnTo>
                      <a:pt x="17" y="68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59"/>
                    </a:lnTo>
                    <a:lnTo>
                      <a:pt x="15" y="58"/>
                    </a:lnTo>
                    <a:lnTo>
                      <a:pt x="13" y="57"/>
                    </a:lnTo>
                    <a:lnTo>
                      <a:pt x="11" y="58"/>
                    </a:lnTo>
                    <a:lnTo>
                      <a:pt x="11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0" name="chenying0907 816">
                <a:extLst>
                  <a:ext uri="{FF2B5EF4-FFF2-40B4-BE49-F238E27FC236}">
                    <a16:creationId xmlns:a16="http://schemas.microsoft.com/office/drawing/2014/main" id="{F8835DAE-A124-492A-8640-EFF86B1E2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713" y="1644650"/>
                <a:ext cx="22225" cy="5556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3" y="1"/>
                  </a:cxn>
                  <a:cxn ang="0">
                    <a:pos x="29" y="6"/>
                  </a:cxn>
                  <a:cxn ang="0">
                    <a:pos x="26" y="12"/>
                  </a:cxn>
                  <a:cxn ang="0">
                    <a:pos x="20" y="23"/>
                  </a:cxn>
                  <a:cxn ang="0">
                    <a:pos x="16" y="35"/>
                  </a:cxn>
                  <a:cxn ang="0">
                    <a:pos x="13" y="48"/>
                  </a:cxn>
                  <a:cxn ang="0">
                    <a:pos x="8" y="73"/>
                  </a:cxn>
                  <a:cxn ang="0">
                    <a:pos x="5" y="86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9"/>
                  </a:cxn>
                  <a:cxn ang="0">
                    <a:pos x="1" y="101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2"/>
                  </a:cxn>
                  <a:cxn ang="0">
                    <a:pos x="13" y="91"/>
                  </a:cxn>
                  <a:cxn ang="0">
                    <a:pos x="17" y="81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25" y="45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33" y="20"/>
                  </a:cxn>
                  <a:cxn ang="0">
                    <a:pos x="36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3"/>
                  </a:cxn>
                  <a:cxn ang="0">
                    <a:pos x="39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3" y="1"/>
                  </a:cxn>
                </a:cxnLst>
                <a:rect l="0" t="0" r="r" b="b"/>
                <a:pathLst>
                  <a:path w="41" h="104">
                    <a:moveTo>
                      <a:pt x="33" y="1"/>
                    </a:moveTo>
                    <a:lnTo>
                      <a:pt x="33" y="1"/>
                    </a:lnTo>
                    <a:lnTo>
                      <a:pt x="29" y="6"/>
                    </a:lnTo>
                    <a:lnTo>
                      <a:pt x="26" y="12"/>
                    </a:lnTo>
                    <a:lnTo>
                      <a:pt x="20" y="23"/>
                    </a:lnTo>
                    <a:lnTo>
                      <a:pt x="16" y="35"/>
                    </a:lnTo>
                    <a:lnTo>
                      <a:pt x="13" y="48"/>
                    </a:lnTo>
                    <a:lnTo>
                      <a:pt x="8" y="73"/>
                    </a:lnTo>
                    <a:lnTo>
                      <a:pt x="5" y="86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9"/>
                    </a:lnTo>
                    <a:lnTo>
                      <a:pt x="1" y="101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2"/>
                    </a:lnTo>
                    <a:lnTo>
                      <a:pt x="13" y="91"/>
                    </a:lnTo>
                    <a:lnTo>
                      <a:pt x="17" y="81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5" y="45"/>
                    </a:lnTo>
                    <a:lnTo>
                      <a:pt x="28" y="32"/>
                    </a:lnTo>
                    <a:lnTo>
                      <a:pt x="30" y="26"/>
                    </a:lnTo>
                    <a:lnTo>
                      <a:pt x="33" y="20"/>
                    </a:lnTo>
                    <a:lnTo>
                      <a:pt x="36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1" name="chenying0907 817">
                <a:extLst>
                  <a:ext uri="{FF2B5EF4-FFF2-40B4-BE49-F238E27FC236}">
                    <a16:creationId xmlns:a16="http://schemas.microsoft.com/office/drawing/2014/main" id="{9AF17CFE-55B4-4ACA-8D23-396767954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888" y="1743075"/>
                <a:ext cx="9525" cy="47625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25"/>
                  </a:cxn>
                  <a:cxn ang="0">
                    <a:pos x="8" y="44"/>
                  </a:cxn>
                  <a:cxn ang="0">
                    <a:pos x="8" y="55"/>
                  </a:cxn>
                  <a:cxn ang="0">
                    <a:pos x="7" y="65"/>
                  </a:cxn>
                  <a:cxn ang="0">
                    <a:pos x="4" y="74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0" y="86"/>
                  </a:cxn>
                  <a:cxn ang="0">
                    <a:pos x="0" y="88"/>
                  </a:cxn>
                  <a:cxn ang="0">
                    <a:pos x="3" y="91"/>
                  </a:cxn>
                  <a:cxn ang="0">
                    <a:pos x="4" y="91"/>
                  </a:cxn>
                  <a:cxn ang="0">
                    <a:pos x="7" y="91"/>
                  </a:cxn>
                  <a:cxn ang="0">
                    <a:pos x="8" y="91"/>
                  </a:cxn>
                  <a:cxn ang="0">
                    <a:pos x="9" y="89"/>
                  </a:cxn>
                  <a:cxn ang="0">
                    <a:pos x="9" y="89"/>
                  </a:cxn>
                  <a:cxn ang="0">
                    <a:pos x="13" y="79"/>
                  </a:cxn>
                  <a:cxn ang="0">
                    <a:pos x="15" y="68"/>
                  </a:cxn>
                  <a:cxn ang="0">
                    <a:pos x="17" y="58"/>
                  </a:cxn>
                  <a:cxn ang="0">
                    <a:pos x="17" y="48"/>
                  </a:cxn>
                  <a:cxn ang="0">
                    <a:pos x="17" y="26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7" h="91">
                    <a:moveTo>
                      <a:pt x="16" y="4"/>
                    </a:moveTo>
                    <a:lnTo>
                      <a:pt x="16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25"/>
                    </a:lnTo>
                    <a:lnTo>
                      <a:pt x="8" y="44"/>
                    </a:lnTo>
                    <a:lnTo>
                      <a:pt x="8" y="55"/>
                    </a:lnTo>
                    <a:lnTo>
                      <a:pt x="7" y="65"/>
                    </a:lnTo>
                    <a:lnTo>
                      <a:pt x="4" y="7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3" y="91"/>
                    </a:lnTo>
                    <a:lnTo>
                      <a:pt x="4" y="91"/>
                    </a:lnTo>
                    <a:lnTo>
                      <a:pt x="7" y="91"/>
                    </a:lnTo>
                    <a:lnTo>
                      <a:pt x="8" y="9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13" y="79"/>
                    </a:lnTo>
                    <a:lnTo>
                      <a:pt x="15" y="68"/>
                    </a:lnTo>
                    <a:lnTo>
                      <a:pt x="17" y="58"/>
                    </a:lnTo>
                    <a:lnTo>
                      <a:pt x="17" y="48"/>
                    </a:lnTo>
                    <a:lnTo>
                      <a:pt x="17" y="2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2" name="chenying0907 818">
                <a:extLst>
                  <a:ext uri="{FF2B5EF4-FFF2-40B4-BE49-F238E27FC236}">
                    <a16:creationId xmlns:a16="http://schemas.microsoft.com/office/drawing/2014/main" id="{703D8D54-0712-47BA-A736-B77D95B6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813" y="1758950"/>
                <a:ext cx="12700" cy="49213"/>
              </a:xfrm>
              <a:custGeom>
                <a:avLst/>
                <a:gdLst/>
                <a:ahLst/>
                <a:cxnLst>
                  <a:cxn ang="0">
                    <a:pos x="24" y="5"/>
                  </a:cxn>
                  <a:cxn ang="0">
                    <a:pos x="24" y="5"/>
                  </a:cxn>
                  <a:cxn ang="0">
                    <a:pos x="24" y="3"/>
                  </a:cxn>
                  <a:cxn ang="0">
                    <a:pos x="23" y="1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7" y="1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18"/>
                  </a:cxn>
                  <a:cxn ang="0">
                    <a:pos x="13" y="30"/>
                  </a:cxn>
                  <a:cxn ang="0">
                    <a:pos x="11" y="42"/>
                  </a:cxn>
                  <a:cxn ang="0">
                    <a:pos x="8" y="55"/>
                  </a:cxn>
                  <a:cxn ang="0">
                    <a:pos x="8" y="55"/>
                  </a:cxn>
                  <a:cxn ang="0">
                    <a:pos x="5" y="63"/>
                  </a:cxn>
                  <a:cxn ang="0">
                    <a:pos x="2" y="72"/>
                  </a:cxn>
                  <a:cxn ang="0">
                    <a:pos x="0" y="76"/>
                  </a:cxn>
                  <a:cxn ang="0">
                    <a:pos x="0" y="82"/>
                  </a:cxn>
                  <a:cxn ang="0">
                    <a:pos x="2" y="86"/>
                  </a:cxn>
                  <a:cxn ang="0">
                    <a:pos x="4" y="90"/>
                  </a:cxn>
                  <a:cxn ang="0">
                    <a:pos x="4" y="90"/>
                  </a:cxn>
                  <a:cxn ang="0">
                    <a:pos x="5" y="91"/>
                  </a:cxn>
                  <a:cxn ang="0">
                    <a:pos x="7" y="92"/>
                  </a:cxn>
                  <a:cxn ang="0">
                    <a:pos x="8" y="92"/>
                  </a:cxn>
                  <a:cxn ang="0">
                    <a:pos x="10" y="91"/>
                  </a:cxn>
                  <a:cxn ang="0">
                    <a:pos x="11" y="90"/>
                  </a:cxn>
                  <a:cxn ang="0">
                    <a:pos x="12" y="88"/>
                  </a:cxn>
                  <a:cxn ang="0">
                    <a:pos x="12" y="87"/>
                  </a:cxn>
                  <a:cxn ang="0">
                    <a:pos x="12" y="85"/>
                  </a:cxn>
                  <a:cxn ang="0">
                    <a:pos x="12" y="85"/>
                  </a:cxn>
                  <a:cxn ang="0">
                    <a:pos x="10" y="82"/>
                  </a:cxn>
                  <a:cxn ang="0">
                    <a:pos x="10" y="77"/>
                  </a:cxn>
                  <a:cxn ang="0">
                    <a:pos x="11" y="72"/>
                  </a:cxn>
                  <a:cxn ang="0">
                    <a:pos x="13" y="68"/>
                  </a:cxn>
                  <a:cxn ang="0">
                    <a:pos x="16" y="59"/>
                  </a:cxn>
                  <a:cxn ang="0">
                    <a:pos x="18" y="51"/>
                  </a:cxn>
                  <a:cxn ang="0">
                    <a:pos x="18" y="51"/>
                  </a:cxn>
                  <a:cxn ang="0">
                    <a:pos x="20" y="39"/>
                  </a:cxn>
                  <a:cxn ang="0">
                    <a:pos x="22" y="28"/>
                  </a:cxn>
                  <a:cxn ang="0">
                    <a:pos x="24" y="17"/>
                  </a:cxn>
                  <a:cxn ang="0">
                    <a:pos x="24" y="5"/>
                  </a:cxn>
                  <a:cxn ang="0">
                    <a:pos x="24" y="5"/>
                  </a:cxn>
                </a:cxnLst>
                <a:rect l="0" t="0" r="r" b="b"/>
                <a:pathLst>
                  <a:path w="24" h="92">
                    <a:moveTo>
                      <a:pt x="24" y="5"/>
                    </a:moveTo>
                    <a:lnTo>
                      <a:pt x="24" y="5"/>
                    </a:lnTo>
                    <a:lnTo>
                      <a:pt x="24" y="3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18"/>
                    </a:lnTo>
                    <a:lnTo>
                      <a:pt x="13" y="30"/>
                    </a:lnTo>
                    <a:lnTo>
                      <a:pt x="11" y="42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2" y="86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5" y="91"/>
                    </a:lnTo>
                    <a:lnTo>
                      <a:pt x="7" y="92"/>
                    </a:lnTo>
                    <a:lnTo>
                      <a:pt x="8" y="92"/>
                    </a:lnTo>
                    <a:lnTo>
                      <a:pt x="10" y="91"/>
                    </a:lnTo>
                    <a:lnTo>
                      <a:pt x="11" y="90"/>
                    </a:lnTo>
                    <a:lnTo>
                      <a:pt x="12" y="88"/>
                    </a:lnTo>
                    <a:lnTo>
                      <a:pt x="12" y="87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0" y="82"/>
                    </a:lnTo>
                    <a:lnTo>
                      <a:pt x="10" y="77"/>
                    </a:lnTo>
                    <a:lnTo>
                      <a:pt x="11" y="72"/>
                    </a:lnTo>
                    <a:lnTo>
                      <a:pt x="13" y="68"/>
                    </a:lnTo>
                    <a:lnTo>
                      <a:pt x="16" y="59"/>
                    </a:lnTo>
                    <a:lnTo>
                      <a:pt x="18" y="51"/>
                    </a:lnTo>
                    <a:lnTo>
                      <a:pt x="18" y="51"/>
                    </a:lnTo>
                    <a:lnTo>
                      <a:pt x="20" y="39"/>
                    </a:lnTo>
                    <a:lnTo>
                      <a:pt x="22" y="28"/>
                    </a:lnTo>
                    <a:lnTo>
                      <a:pt x="24" y="17"/>
                    </a:lnTo>
                    <a:lnTo>
                      <a:pt x="24" y="5"/>
                    </a:lnTo>
                    <a:lnTo>
                      <a:pt x="2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3" name="chenying0907 821">
                <a:extLst>
                  <a:ext uri="{FF2B5EF4-FFF2-40B4-BE49-F238E27FC236}">
                    <a16:creationId xmlns:a16="http://schemas.microsoft.com/office/drawing/2014/main" id="{2517497C-DA1F-402B-B15F-84E55335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263" y="1346200"/>
                <a:ext cx="39688" cy="65088"/>
              </a:xfrm>
              <a:custGeom>
                <a:avLst/>
                <a:gdLst/>
                <a:ahLst/>
                <a:cxnLst>
                  <a:cxn ang="0">
                    <a:pos x="63" y="3"/>
                  </a:cxn>
                  <a:cxn ang="0">
                    <a:pos x="63" y="3"/>
                  </a:cxn>
                  <a:cxn ang="0">
                    <a:pos x="61" y="12"/>
                  </a:cxn>
                  <a:cxn ang="0">
                    <a:pos x="59" y="19"/>
                  </a:cxn>
                  <a:cxn ang="0">
                    <a:pos x="52" y="33"/>
                  </a:cxn>
                  <a:cxn ang="0">
                    <a:pos x="43" y="48"/>
                  </a:cxn>
                  <a:cxn ang="0">
                    <a:pos x="33" y="61"/>
                  </a:cxn>
                  <a:cxn ang="0">
                    <a:pos x="24" y="75"/>
                  </a:cxn>
                  <a:cxn ang="0">
                    <a:pos x="15" y="88"/>
                  </a:cxn>
                  <a:cxn ang="0">
                    <a:pos x="6" y="102"/>
                  </a:cxn>
                  <a:cxn ang="0">
                    <a:pos x="3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2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1"/>
                  </a:cxn>
                  <a:cxn ang="0">
                    <a:pos x="10" y="120"/>
                  </a:cxn>
                  <a:cxn ang="0">
                    <a:pos x="10" y="120"/>
                  </a:cxn>
                  <a:cxn ang="0">
                    <a:pos x="13" y="112"/>
                  </a:cxn>
                  <a:cxn ang="0">
                    <a:pos x="16" y="105"/>
                  </a:cxn>
                  <a:cxn ang="0">
                    <a:pos x="24" y="90"/>
                  </a:cxn>
                  <a:cxn ang="0">
                    <a:pos x="33" y="77"/>
                  </a:cxn>
                  <a:cxn ang="0">
                    <a:pos x="43" y="63"/>
                  </a:cxn>
                  <a:cxn ang="0">
                    <a:pos x="52" y="50"/>
                  </a:cxn>
                  <a:cxn ang="0">
                    <a:pos x="61" y="36"/>
                  </a:cxn>
                  <a:cxn ang="0">
                    <a:pos x="67" y="22"/>
                  </a:cxn>
                  <a:cxn ang="0">
                    <a:pos x="70" y="14"/>
                  </a:cxn>
                  <a:cxn ang="0">
                    <a:pos x="73" y="6"/>
                  </a:cxn>
                  <a:cxn ang="0">
                    <a:pos x="73" y="6"/>
                  </a:cxn>
                  <a:cxn ang="0">
                    <a:pos x="73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0"/>
                  </a:cxn>
                  <a:cxn ang="0">
                    <a:pos x="64" y="1"/>
                  </a:cxn>
                  <a:cxn ang="0">
                    <a:pos x="63" y="3"/>
                  </a:cxn>
                  <a:cxn ang="0">
                    <a:pos x="63" y="3"/>
                  </a:cxn>
                </a:cxnLst>
                <a:rect l="0" t="0" r="r" b="b"/>
                <a:pathLst>
                  <a:path w="73" h="123">
                    <a:moveTo>
                      <a:pt x="63" y="3"/>
                    </a:moveTo>
                    <a:lnTo>
                      <a:pt x="63" y="3"/>
                    </a:lnTo>
                    <a:lnTo>
                      <a:pt x="61" y="12"/>
                    </a:lnTo>
                    <a:lnTo>
                      <a:pt x="59" y="19"/>
                    </a:lnTo>
                    <a:lnTo>
                      <a:pt x="52" y="33"/>
                    </a:lnTo>
                    <a:lnTo>
                      <a:pt x="43" y="48"/>
                    </a:lnTo>
                    <a:lnTo>
                      <a:pt x="33" y="61"/>
                    </a:lnTo>
                    <a:lnTo>
                      <a:pt x="24" y="75"/>
                    </a:lnTo>
                    <a:lnTo>
                      <a:pt x="15" y="88"/>
                    </a:lnTo>
                    <a:lnTo>
                      <a:pt x="6" y="102"/>
                    </a:lnTo>
                    <a:lnTo>
                      <a:pt x="3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2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1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13" y="112"/>
                    </a:lnTo>
                    <a:lnTo>
                      <a:pt x="16" y="105"/>
                    </a:lnTo>
                    <a:lnTo>
                      <a:pt x="24" y="90"/>
                    </a:lnTo>
                    <a:lnTo>
                      <a:pt x="33" y="77"/>
                    </a:lnTo>
                    <a:lnTo>
                      <a:pt x="43" y="63"/>
                    </a:lnTo>
                    <a:lnTo>
                      <a:pt x="52" y="50"/>
                    </a:lnTo>
                    <a:lnTo>
                      <a:pt x="61" y="36"/>
                    </a:lnTo>
                    <a:lnTo>
                      <a:pt x="67" y="22"/>
                    </a:lnTo>
                    <a:lnTo>
                      <a:pt x="70" y="14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63" y="3"/>
                    </a:lnTo>
                    <a:lnTo>
                      <a:pt x="6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4" name="chenying0907 822">
                <a:extLst>
                  <a:ext uri="{FF2B5EF4-FFF2-40B4-BE49-F238E27FC236}">
                    <a16:creationId xmlns:a16="http://schemas.microsoft.com/office/drawing/2014/main" id="{D570A025-5A43-4500-9D35-53A179D30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2713" y="1366838"/>
                <a:ext cx="34925" cy="5080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8" y="2"/>
                  </a:cxn>
                  <a:cxn ang="0">
                    <a:pos x="42" y="24"/>
                  </a:cxn>
                  <a:cxn ang="0">
                    <a:pos x="29" y="46"/>
                  </a:cxn>
                  <a:cxn ang="0">
                    <a:pos x="1" y="90"/>
                  </a:cxn>
                  <a:cxn ang="0">
                    <a:pos x="1" y="90"/>
                  </a:cxn>
                  <a:cxn ang="0">
                    <a:pos x="0" y="92"/>
                  </a:cxn>
                  <a:cxn ang="0">
                    <a:pos x="1" y="94"/>
                  </a:cxn>
                  <a:cxn ang="0">
                    <a:pos x="1" y="95"/>
                  </a:cxn>
                  <a:cxn ang="0">
                    <a:pos x="3" y="97"/>
                  </a:cxn>
                  <a:cxn ang="0">
                    <a:pos x="4" y="97"/>
                  </a:cxn>
                  <a:cxn ang="0">
                    <a:pos x="6" y="97"/>
                  </a:cxn>
                  <a:cxn ang="0">
                    <a:pos x="8" y="97"/>
                  </a:cxn>
                  <a:cxn ang="0">
                    <a:pos x="9" y="95"/>
                  </a:cxn>
                  <a:cxn ang="0">
                    <a:pos x="9" y="95"/>
                  </a:cxn>
                  <a:cxn ang="0">
                    <a:pos x="37" y="51"/>
                  </a:cxn>
                  <a:cxn ang="0">
                    <a:pos x="50" y="28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7" y="3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2"/>
                  </a:cxn>
                  <a:cxn ang="0">
                    <a:pos x="58" y="2"/>
                  </a:cxn>
                </a:cxnLst>
                <a:rect l="0" t="0" r="r" b="b"/>
                <a:pathLst>
                  <a:path w="67" h="97">
                    <a:moveTo>
                      <a:pt x="58" y="2"/>
                    </a:moveTo>
                    <a:lnTo>
                      <a:pt x="58" y="2"/>
                    </a:lnTo>
                    <a:lnTo>
                      <a:pt x="42" y="24"/>
                    </a:lnTo>
                    <a:lnTo>
                      <a:pt x="29" y="46"/>
                    </a:lnTo>
                    <a:lnTo>
                      <a:pt x="1" y="90"/>
                    </a:lnTo>
                    <a:lnTo>
                      <a:pt x="1" y="90"/>
                    </a:lnTo>
                    <a:lnTo>
                      <a:pt x="0" y="92"/>
                    </a:lnTo>
                    <a:lnTo>
                      <a:pt x="1" y="94"/>
                    </a:lnTo>
                    <a:lnTo>
                      <a:pt x="1" y="95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6" y="97"/>
                    </a:lnTo>
                    <a:lnTo>
                      <a:pt x="8" y="97"/>
                    </a:lnTo>
                    <a:lnTo>
                      <a:pt x="9" y="95"/>
                    </a:lnTo>
                    <a:lnTo>
                      <a:pt x="9" y="95"/>
                    </a:lnTo>
                    <a:lnTo>
                      <a:pt x="37" y="51"/>
                    </a:lnTo>
                    <a:lnTo>
                      <a:pt x="50" y="28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7" y="3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2"/>
                    </a:lnTo>
                    <a:lnTo>
                      <a:pt x="5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5" name="chenying0907 823">
                <a:extLst>
                  <a:ext uri="{FF2B5EF4-FFF2-40B4-BE49-F238E27FC236}">
                    <a16:creationId xmlns:a16="http://schemas.microsoft.com/office/drawing/2014/main" id="{01C4B538-C89D-4E6B-B9B7-7FDEE25DD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075" y="1604963"/>
                <a:ext cx="28575" cy="68263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0"/>
                  </a:cxn>
                  <a:cxn ang="0">
                    <a:pos x="40" y="16"/>
                  </a:cxn>
                  <a:cxn ang="0">
                    <a:pos x="32" y="29"/>
                  </a:cxn>
                  <a:cxn ang="0">
                    <a:pos x="25" y="41"/>
                  </a:cxn>
                  <a:cxn ang="0">
                    <a:pos x="22" y="47"/>
                  </a:cxn>
                  <a:cxn ang="0">
                    <a:pos x="20" y="53"/>
                  </a:cxn>
                  <a:cxn ang="0">
                    <a:pos x="20" y="53"/>
                  </a:cxn>
                  <a:cxn ang="0">
                    <a:pos x="14" y="71"/>
                  </a:cxn>
                  <a:cxn ang="0">
                    <a:pos x="9" y="89"/>
                  </a:cxn>
                  <a:cxn ang="0">
                    <a:pos x="3" y="106"/>
                  </a:cxn>
                  <a:cxn ang="0">
                    <a:pos x="1" y="115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1" y="127"/>
                  </a:cxn>
                  <a:cxn ang="0">
                    <a:pos x="2" y="128"/>
                  </a:cxn>
                  <a:cxn ang="0">
                    <a:pos x="3" y="129"/>
                  </a:cxn>
                  <a:cxn ang="0">
                    <a:pos x="5" y="129"/>
                  </a:cxn>
                  <a:cxn ang="0">
                    <a:pos x="6" y="129"/>
                  </a:cxn>
                  <a:cxn ang="0">
                    <a:pos x="9" y="128"/>
                  </a:cxn>
                  <a:cxn ang="0">
                    <a:pos x="10" y="127"/>
                  </a:cxn>
                  <a:cxn ang="0">
                    <a:pos x="10" y="125"/>
                  </a:cxn>
                  <a:cxn ang="0">
                    <a:pos x="10" y="125"/>
                  </a:cxn>
                  <a:cxn ang="0">
                    <a:pos x="12" y="108"/>
                  </a:cxn>
                  <a:cxn ang="0">
                    <a:pos x="16" y="93"/>
                  </a:cxn>
                  <a:cxn ang="0">
                    <a:pos x="21" y="78"/>
                  </a:cxn>
                  <a:cxn ang="0">
                    <a:pos x="28" y="64"/>
                  </a:cxn>
                  <a:cxn ang="0">
                    <a:pos x="42" y="35"/>
                  </a:cxn>
                  <a:cxn ang="0">
                    <a:pos x="49" y="20"/>
                  </a:cxn>
                  <a:cxn ang="0">
                    <a:pos x="54" y="6"/>
                  </a:cxn>
                  <a:cxn ang="0">
                    <a:pos x="54" y="6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9" y="0"/>
                  </a:cxn>
                  <a:cxn ang="0">
                    <a:pos x="48" y="1"/>
                  </a:cxn>
                  <a:cxn ang="0">
                    <a:pos x="46" y="2"/>
                  </a:cxn>
                  <a:cxn ang="0">
                    <a:pos x="45" y="3"/>
                  </a:cxn>
                  <a:cxn ang="0">
                    <a:pos x="45" y="3"/>
                  </a:cxn>
                </a:cxnLst>
                <a:rect l="0" t="0" r="r" b="b"/>
                <a:pathLst>
                  <a:path w="54" h="129">
                    <a:moveTo>
                      <a:pt x="45" y="3"/>
                    </a:moveTo>
                    <a:lnTo>
                      <a:pt x="45" y="3"/>
                    </a:lnTo>
                    <a:lnTo>
                      <a:pt x="43" y="10"/>
                    </a:lnTo>
                    <a:lnTo>
                      <a:pt x="40" y="16"/>
                    </a:lnTo>
                    <a:lnTo>
                      <a:pt x="32" y="29"/>
                    </a:lnTo>
                    <a:lnTo>
                      <a:pt x="25" y="41"/>
                    </a:lnTo>
                    <a:lnTo>
                      <a:pt x="22" y="47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14" y="71"/>
                    </a:lnTo>
                    <a:lnTo>
                      <a:pt x="9" y="89"/>
                    </a:lnTo>
                    <a:lnTo>
                      <a:pt x="3" y="106"/>
                    </a:lnTo>
                    <a:lnTo>
                      <a:pt x="1" y="115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1" y="127"/>
                    </a:lnTo>
                    <a:lnTo>
                      <a:pt x="2" y="128"/>
                    </a:lnTo>
                    <a:lnTo>
                      <a:pt x="3" y="129"/>
                    </a:lnTo>
                    <a:lnTo>
                      <a:pt x="5" y="129"/>
                    </a:lnTo>
                    <a:lnTo>
                      <a:pt x="6" y="129"/>
                    </a:lnTo>
                    <a:lnTo>
                      <a:pt x="9" y="128"/>
                    </a:lnTo>
                    <a:lnTo>
                      <a:pt x="10" y="127"/>
                    </a:lnTo>
                    <a:lnTo>
                      <a:pt x="10" y="125"/>
                    </a:lnTo>
                    <a:lnTo>
                      <a:pt x="10" y="125"/>
                    </a:lnTo>
                    <a:lnTo>
                      <a:pt x="12" y="108"/>
                    </a:lnTo>
                    <a:lnTo>
                      <a:pt x="16" y="93"/>
                    </a:lnTo>
                    <a:lnTo>
                      <a:pt x="21" y="78"/>
                    </a:lnTo>
                    <a:lnTo>
                      <a:pt x="28" y="64"/>
                    </a:lnTo>
                    <a:lnTo>
                      <a:pt x="42" y="35"/>
                    </a:lnTo>
                    <a:lnTo>
                      <a:pt x="49" y="20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54" y="2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8" y="1"/>
                    </a:lnTo>
                    <a:lnTo>
                      <a:pt x="46" y="2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6" name="chenying0907 824">
                <a:extLst>
                  <a:ext uri="{FF2B5EF4-FFF2-40B4-BE49-F238E27FC236}">
                    <a16:creationId xmlns:a16="http://schemas.microsoft.com/office/drawing/2014/main" id="{BE512696-89D7-4439-9FB2-F9CB8A999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875" y="1614488"/>
                <a:ext cx="25400" cy="44450"/>
              </a:xfrm>
              <a:custGeom>
                <a:avLst/>
                <a:gdLst/>
                <a:ahLst/>
                <a:cxnLst>
                  <a:cxn ang="0">
                    <a:pos x="40" y="2"/>
                  </a:cxn>
                  <a:cxn ang="0">
                    <a:pos x="40" y="2"/>
                  </a:cxn>
                  <a:cxn ang="0">
                    <a:pos x="32" y="11"/>
                  </a:cxn>
                  <a:cxn ang="0">
                    <a:pos x="25" y="19"/>
                  </a:cxn>
                  <a:cxn ang="0">
                    <a:pos x="19" y="28"/>
                  </a:cxn>
                  <a:cxn ang="0">
                    <a:pos x="13" y="39"/>
                  </a:cxn>
                  <a:cxn ang="0">
                    <a:pos x="8" y="49"/>
                  </a:cxn>
                  <a:cxn ang="0">
                    <a:pos x="4" y="59"/>
                  </a:cxn>
                  <a:cxn ang="0">
                    <a:pos x="1" y="71"/>
                  </a:cxn>
                  <a:cxn ang="0">
                    <a:pos x="0" y="81"/>
                  </a:cxn>
                  <a:cxn ang="0">
                    <a:pos x="0" y="81"/>
                  </a:cxn>
                  <a:cxn ang="0">
                    <a:pos x="0" y="83"/>
                  </a:cxn>
                  <a:cxn ang="0">
                    <a:pos x="1" y="85"/>
                  </a:cxn>
                  <a:cxn ang="0">
                    <a:pos x="3" y="86"/>
                  </a:cxn>
                  <a:cxn ang="0">
                    <a:pos x="5" y="86"/>
                  </a:cxn>
                  <a:cxn ang="0">
                    <a:pos x="6" y="86"/>
                  </a:cxn>
                  <a:cxn ang="0">
                    <a:pos x="9" y="85"/>
                  </a:cxn>
                  <a:cxn ang="0">
                    <a:pos x="10" y="83"/>
                  </a:cxn>
                  <a:cxn ang="0">
                    <a:pos x="10" y="81"/>
                  </a:cxn>
                  <a:cxn ang="0">
                    <a:pos x="10" y="81"/>
                  </a:cxn>
                  <a:cxn ang="0">
                    <a:pos x="11" y="71"/>
                  </a:cxn>
                  <a:cxn ang="0">
                    <a:pos x="14" y="61"/>
                  </a:cxn>
                  <a:cxn ang="0">
                    <a:pos x="17" y="51"/>
                  </a:cxn>
                  <a:cxn ang="0">
                    <a:pos x="22" y="42"/>
                  </a:cxn>
                  <a:cxn ang="0">
                    <a:pos x="27" y="33"/>
                  </a:cxn>
                  <a:cxn ang="0">
                    <a:pos x="33" y="24"/>
                  </a:cxn>
                  <a:cxn ang="0">
                    <a:pos x="40" y="16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8" y="8"/>
                  </a:cxn>
                  <a:cxn ang="0">
                    <a:pos x="48" y="5"/>
                  </a:cxn>
                  <a:cxn ang="0">
                    <a:pos x="47" y="3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0" y="2"/>
                  </a:cxn>
                  <a:cxn ang="0">
                    <a:pos x="40" y="2"/>
                  </a:cxn>
                </a:cxnLst>
                <a:rect l="0" t="0" r="r" b="b"/>
                <a:pathLst>
                  <a:path w="48" h="86">
                    <a:moveTo>
                      <a:pt x="40" y="2"/>
                    </a:moveTo>
                    <a:lnTo>
                      <a:pt x="40" y="2"/>
                    </a:lnTo>
                    <a:lnTo>
                      <a:pt x="32" y="11"/>
                    </a:lnTo>
                    <a:lnTo>
                      <a:pt x="25" y="19"/>
                    </a:lnTo>
                    <a:lnTo>
                      <a:pt x="19" y="28"/>
                    </a:lnTo>
                    <a:lnTo>
                      <a:pt x="13" y="39"/>
                    </a:lnTo>
                    <a:lnTo>
                      <a:pt x="8" y="49"/>
                    </a:lnTo>
                    <a:lnTo>
                      <a:pt x="4" y="59"/>
                    </a:lnTo>
                    <a:lnTo>
                      <a:pt x="1" y="7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1" y="85"/>
                    </a:lnTo>
                    <a:lnTo>
                      <a:pt x="3" y="86"/>
                    </a:lnTo>
                    <a:lnTo>
                      <a:pt x="5" y="86"/>
                    </a:lnTo>
                    <a:lnTo>
                      <a:pt x="6" y="86"/>
                    </a:lnTo>
                    <a:lnTo>
                      <a:pt x="9" y="85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1" y="71"/>
                    </a:lnTo>
                    <a:lnTo>
                      <a:pt x="14" y="61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27" y="33"/>
                    </a:lnTo>
                    <a:lnTo>
                      <a:pt x="33" y="24"/>
                    </a:lnTo>
                    <a:lnTo>
                      <a:pt x="40" y="16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8" y="8"/>
                    </a:lnTo>
                    <a:lnTo>
                      <a:pt x="48" y="5"/>
                    </a:lnTo>
                    <a:lnTo>
                      <a:pt x="47" y="3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0" y="2"/>
                    </a:lnTo>
                    <a:lnTo>
                      <a:pt x="4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7" name="chenying0907 825">
                <a:extLst>
                  <a:ext uri="{FF2B5EF4-FFF2-40B4-BE49-F238E27FC236}">
                    <a16:creationId xmlns:a16="http://schemas.microsoft.com/office/drawing/2014/main" id="{4B0AABE3-4CEF-4338-83F2-6000372A9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63" y="1624013"/>
                <a:ext cx="28575" cy="460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4" y="2"/>
                  </a:cxn>
                  <a:cxn ang="0">
                    <a:pos x="38" y="10"/>
                  </a:cxn>
                  <a:cxn ang="0">
                    <a:pos x="32" y="17"/>
                  </a:cxn>
                  <a:cxn ang="0">
                    <a:pos x="25" y="26"/>
                  </a:cxn>
                  <a:cxn ang="0">
                    <a:pos x="19" y="34"/>
                  </a:cxn>
                  <a:cxn ang="0">
                    <a:pos x="19" y="34"/>
                  </a:cxn>
                  <a:cxn ang="0">
                    <a:pos x="13" y="44"/>
                  </a:cxn>
                  <a:cxn ang="0">
                    <a:pos x="9" y="56"/>
                  </a:cxn>
                  <a:cxn ang="0">
                    <a:pos x="5" y="67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2" y="85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3"/>
                  </a:cxn>
                  <a:cxn ang="0">
                    <a:pos x="8" y="83"/>
                  </a:cxn>
                  <a:cxn ang="0">
                    <a:pos x="16" y="63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28" y="37"/>
                  </a:cxn>
                  <a:cxn ang="0">
                    <a:pos x="31" y="33"/>
                  </a:cxn>
                  <a:cxn ang="0">
                    <a:pos x="38" y="25"/>
                  </a:cxn>
                  <a:cxn ang="0">
                    <a:pos x="46" y="15"/>
                  </a:cxn>
                  <a:cxn ang="0">
                    <a:pos x="52" y="7"/>
                  </a:cxn>
                  <a:cxn ang="0">
                    <a:pos x="52" y="7"/>
                  </a:cxn>
                  <a:cxn ang="0">
                    <a:pos x="53" y="5"/>
                  </a:cxn>
                  <a:cxn ang="0">
                    <a:pos x="52" y="3"/>
                  </a:cxn>
                  <a:cxn ang="0">
                    <a:pos x="52" y="2"/>
                  </a:cxn>
                  <a:cxn ang="0">
                    <a:pos x="50" y="0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2"/>
                  </a:cxn>
                  <a:cxn ang="0">
                    <a:pos x="44" y="2"/>
                  </a:cxn>
                </a:cxnLst>
                <a:rect l="0" t="0" r="r" b="b"/>
                <a:pathLst>
                  <a:path w="53" h="85">
                    <a:moveTo>
                      <a:pt x="44" y="2"/>
                    </a:moveTo>
                    <a:lnTo>
                      <a:pt x="44" y="2"/>
                    </a:lnTo>
                    <a:lnTo>
                      <a:pt x="38" y="10"/>
                    </a:lnTo>
                    <a:lnTo>
                      <a:pt x="32" y="17"/>
                    </a:lnTo>
                    <a:lnTo>
                      <a:pt x="25" y="26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3" y="44"/>
                    </a:lnTo>
                    <a:lnTo>
                      <a:pt x="9" y="56"/>
                    </a:lnTo>
                    <a:lnTo>
                      <a:pt x="5" y="67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16" y="63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8" y="37"/>
                    </a:lnTo>
                    <a:lnTo>
                      <a:pt x="31" y="33"/>
                    </a:lnTo>
                    <a:lnTo>
                      <a:pt x="38" y="25"/>
                    </a:lnTo>
                    <a:lnTo>
                      <a:pt x="46" y="15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3" y="5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8" name="chenying0907 826">
                <a:extLst>
                  <a:ext uri="{FF2B5EF4-FFF2-40B4-BE49-F238E27FC236}">
                    <a16:creationId xmlns:a16="http://schemas.microsoft.com/office/drawing/2014/main" id="{3BFBCA50-0F84-4966-A557-6CE6E1B1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875" y="1463675"/>
                <a:ext cx="23813" cy="41275"/>
              </a:xfrm>
              <a:custGeom>
                <a:avLst/>
                <a:gdLst/>
                <a:ahLst/>
                <a:cxnLst>
                  <a:cxn ang="0">
                    <a:pos x="39" y="1"/>
                  </a:cxn>
                  <a:cxn ang="0">
                    <a:pos x="39" y="1"/>
                  </a:cxn>
                  <a:cxn ang="0">
                    <a:pos x="32" y="10"/>
                  </a:cxn>
                  <a:cxn ang="0">
                    <a:pos x="27" y="18"/>
                  </a:cxn>
                  <a:cxn ang="0">
                    <a:pos x="22" y="27"/>
                  </a:cxn>
                  <a:cxn ang="0">
                    <a:pos x="18" y="35"/>
                  </a:cxn>
                  <a:cxn ang="0">
                    <a:pos x="9" y="54"/>
                  </a:cxn>
                  <a:cxn ang="0">
                    <a:pos x="5" y="63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4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7"/>
                  </a:cxn>
                  <a:cxn ang="0">
                    <a:pos x="8" y="77"/>
                  </a:cxn>
                  <a:cxn ang="0">
                    <a:pos x="13" y="68"/>
                  </a:cxn>
                  <a:cxn ang="0">
                    <a:pos x="18" y="59"/>
                  </a:cxn>
                  <a:cxn ang="0">
                    <a:pos x="26" y="42"/>
                  </a:cxn>
                  <a:cxn ang="0">
                    <a:pos x="30" y="32"/>
                  </a:cxn>
                  <a:cxn ang="0">
                    <a:pos x="34" y="24"/>
                  </a:cxn>
                  <a:cxn ang="0">
                    <a:pos x="39" y="16"/>
                  </a:cxn>
                  <a:cxn ang="0">
                    <a:pos x="45" y="8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6" y="3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9" y="1"/>
                  </a:cxn>
                  <a:cxn ang="0">
                    <a:pos x="39" y="1"/>
                  </a:cxn>
                </a:cxnLst>
                <a:rect l="0" t="0" r="r" b="b"/>
                <a:pathLst>
                  <a:path w="46" h="79">
                    <a:moveTo>
                      <a:pt x="39" y="1"/>
                    </a:moveTo>
                    <a:lnTo>
                      <a:pt x="39" y="1"/>
                    </a:lnTo>
                    <a:lnTo>
                      <a:pt x="32" y="10"/>
                    </a:lnTo>
                    <a:lnTo>
                      <a:pt x="27" y="18"/>
                    </a:lnTo>
                    <a:lnTo>
                      <a:pt x="22" y="27"/>
                    </a:lnTo>
                    <a:lnTo>
                      <a:pt x="18" y="35"/>
                    </a:lnTo>
                    <a:lnTo>
                      <a:pt x="9" y="54"/>
                    </a:lnTo>
                    <a:lnTo>
                      <a:pt x="5" y="6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3" y="68"/>
                    </a:lnTo>
                    <a:lnTo>
                      <a:pt x="18" y="59"/>
                    </a:lnTo>
                    <a:lnTo>
                      <a:pt x="26" y="42"/>
                    </a:lnTo>
                    <a:lnTo>
                      <a:pt x="30" y="32"/>
                    </a:lnTo>
                    <a:lnTo>
                      <a:pt x="34" y="24"/>
                    </a:lnTo>
                    <a:lnTo>
                      <a:pt x="39" y="16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9" y="1"/>
                    </a:lnTo>
                    <a:lnTo>
                      <a:pt x="39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9" name="chenying0907 827">
                <a:extLst>
                  <a:ext uri="{FF2B5EF4-FFF2-40B4-BE49-F238E27FC236}">
                    <a16:creationId xmlns:a16="http://schemas.microsoft.com/office/drawing/2014/main" id="{BB85560B-27B1-40B8-AE73-2FF551419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13" y="1493838"/>
                <a:ext cx="9525" cy="7938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" y="9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2" y="14"/>
                  </a:cxn>
                  <a:cxn ang="0">
                    <a:pos x="3" y="16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8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8" y="1"/>
                  </a:cxn>
                </a:cxnLst>
                <a:rect l="0" t="0" r="r" b="b"/>
                <a:pathLst>
                  <a:path w="16" h="16">
                    <a:moveTo>
                      <a:pt x="8" y="1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8" y="1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50" name="chenying0907 828">
                <a:extLst>
                  <a:ext uri="{FF2B5EF4-FFF2-40B4-BE49-F238E27FC236}">
                    <a16:creationId xmlns:a16="http://schemas.microsoft.com/office/drawing/2014/main" id="{710E1AC8-60FE-4888-87EB-CCC3C341E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8713" y="1243013"/>
                <a:ext cx="706438" cy="620713"/>
              </a:xfrm>
              <a:custGeom>
                <a:avLst/>
                <a:gdLst/>
                <a:ahLst/>
                <a:cxnLst>
                  <a:cxn ang="0">
                    <a:pos x="1208" y="1175"/>
                  </a:cxn>
                  <a:cxn ang="0">
                    <a:pos x="1095" y="1131"/>
                  </a:cxn>
                  <a:cxn ang="0">
                    <a:pos x="938" y="1062"/>
                  </a:cxn>
                  <a:cxn ang="0">
                    <a:pos x="899" y="1051"/>
                  </a:cxn>
                  <a:cxn ang="0">
                    <a:pos x="728" y="1088"/>
                  </a:cxn>
                  <a:cxn ang="0">
                    <a:pos x="531" y="1080"/>
                  </a:cxn>
                  <a:cxn ang="0">
                    <a:pos x="322" y="1026"/>
                  </a:cxn>
                  <a:cxn ang="0">
                    <a:pos x="161" y="920"/>
                  </a:cxn>
                  <a:cxn ang="0">
                    <a:pos x="51" y="762"/>
                  </a:cxn>
                  <a:cxn ang="0">
                    <a:pos x="8" y="609"/>
                  </a:cxn>
                  <a:cxn ang="0">
                    <a:pos x="4" y="424"/>
                  </a:cxn>
                  <a:cxn ang="0">
                    <a:pos x="39" y="285"/>
                  </a:cxn>
                  <a:cxn ang="0">
                    <a:pos x="97" y="185"/>
                  </a:cxn>
                  <a:cxn ang="0">
                    <a:pos x="167" y="114"/>
                  </a:cxn>
                  <a:cxn ang="0">
                    <a:pos x="255" y="62"/>
                  </a:cxn>
                  <a:cxn ang="0">
                    <a:pos x="439" y="14"/>
                  </a:cxn>
                  <a:cxn ang="0">
                    <a:pos x="700" y="5"/>
                  </a:cxn>
                  <a:cxn ang="0">
                    <a:pos x="714" y="7"/>
                  </a:cxn>
                  <a:cxn ang="0">
                    <a:pos x="803" y="0"/>
                  </a:cxn>
                  <a:cxn ang="0">
                    <a:pos x="994" y="43"/>
                  </a:cxn>
                  <a:cxn ang="0">
                    <a:pos x="1175" y="156"/>
                  </a:cxn>
                  <a:cxn ang="0">
                    <a:pos x="1247" y="243"/>
                  </a:cxn>
                  <a:cxn ang="0">
                    <a:pos x="1289" y="328"/>
                  </a:cxn>
                  <a:cxn ang="0">
                    <a:pos x="1324" y="456"/>
                  </a:cxn>
                  <a:cxn ang="0">
                    <a:pos x="1336" y="593"/>
                  </a:cxn>
                  <a:cxn ang="0">
                    <a:pos x="1319" y="726"/>
                  </a:cxn>
                  <a:cxn ang="0">
                    <a:pos x="1266" y="842"/>
                  </a:cxn>
                  <a:cxn ang="0">
                    <a:pos x="1204" y="907"/>
                  </a:cxn>
                  <a:cxn ang="0">
                    <a:pos x="1205" y="990"/>
                  </a:cxn>
                  <a:cxn ang="0">
                    <a:pos x="1239" y="1150"/>
                  </a:cxn>
                  <a:cxn ang="0">
                    <a:pos x="1234" y="1167"/>
                  </a:cxn>
                  <a:cxn ang="0">
                    <a:pos x="912" y="999"/>
                  </a:cxn>
                  <a:cxn ang="0">
                    <a:pos x="967" y="1032"/>
                  </a:cxn>
                  <a:cxn ang="0">
                    <a:pos x="1119" y="1098"/>
                  </a:cxn>
                  <a:cxn ang="0">
                    <a:pos x="1181" y="1067"/>
                  </a:cxn>
                  <a:cxn ang="0">
                    <a:pos x="1156" y="912"/>
                  </a:cxn>
                  <a:cxn ang="0">
                    <a:pos x="1170" y="893"/>
                  </a:cxn>
                  <a:cxn ang="0">
                    <a:pos x="1193" y="864"/>
                  </a:cxn>
                  <a:cxn ang="0">
                    <a:pos x="1262" y="762"/>
                  </a:cxn>
                  <a:cxn ang="0">
                    <a:pos x="1294" y="636"/>
                  </a:cxn>
                  <a:cxn ang="0">
                    <a:pos x="1293" y="502"/>
                  </a:cxn>
                  <a:cxn ang="0">
                    <a:pos x="1265" y="373"/>
                  </a:cxn>
                  <a:cxn ang="0">
                    <a:pos x="1214" y="265"/>
                  </a:cxn>
                  <a:cxn ang="0">
                    <a:pos x="1124" y="168"/>
                  </a:cxn>
                  <a:cxn ang="0">
                    <a:pos x="962" y="75"/>
                  </a:cxn>
                  <a:cxn ang="0">
                    <a:pos x="786" y="39"/>
                  </a:cxn>
                  <a:cxn ang="0">
                    <a:pos x="705" y="49"/>
                  </a:cxn>
                  <a:cxn ang="0">
                    <a:pos x="686" y="45"/>
                  </a:cxn>
                  <a:cxn ang="0">
                    <a:pos x="459" y="52"/>
                  </a:cxn>
                  <a:cxn ang="0">
                    <a:pos x="295" y="89"/>
                  </a:cxn>
                  <a:cxn ang="0">
                    <a:pos x="184" y="153"/>
                  </a:cxn>
                  <a:cxn ang="0">
                    <a:pos x="109" y="238"/>
                  </a:cxn>
                  <a:cxn ang="0">
                    <a:pos x="62" y="340"/>
                  </a:cxn>
                  <a:cxn ang="0">
                    <a:pos x="40" y="448"/>
                  </a:cxn>
                  <a:cxn ang="0">
                    <a:pos x="55" y="647"/>
                  </a:cxn>
                  <a:cxn ang="0">
                    <a:pos x="121" y="805"/>
                  </a:cxn>
                  <a:cxn ang="0">
                    <a:pos x="251" y="941"/>
                  </a:cxn>
                  <a:cxn ang="0">
                    <a:pos x="434" y="1017"/>
                  </a:cxn>
                  <a:cxn ang="0">
                    <a:pos x="592" y="1043"/>
                  </a:cxn>
                  <a:cxn ang="0">
                    <a:pos x="736" y="1045"/>
                  </a:cxn>
                  <a:cxn ang="0">
                    <a:pos x="890" y="1012"/>
                  </a:cxn>
                  <a:cxn ang="0">
                    <a:pos x="900" y="1005"/>
                  </a:cxn>
                </a:cxnLst>
                <a:rect l="0" t="0" r="r" b="b"/>
                <a:pathLst>
                  <a:path w="1336" h="1175">
                    <a:moveTo>
                      <a:pt x="1214" y="1175"/>
                    </a:moveTo>
                    <a:lnTo>
                      <a:pt x="1214" y="1175"/>
                    </a:lnTo>
                    <a:lnTo>
                      <a:pt x="1210" y="1175"/>
                    </a:lnTo>
                    <a:lnTo>
                      <a:pt x="1209" y="1175"/>
                    </a:lnTo>
                    <a:lnTo>
                      <a:pt x="1208" y="1175"/>
                    </a:lnTo>
                    <a:lnTo>
                      <a:pt x="1208" y="1175"/>
                    </a:lnTo>
                    <a:lnTo>
                      <a:pt x="1202" y="1174"/>
                    </a:lnTo>
                    <a:lnTo>
                      <a:pt x="1198" y="1173"/>
                    </a:lnTo>
                    <a:lnTo>
                      <a:pt x="1198" y="1173"/>
                    </a:lnTo>
                    <a:lnTo>
                      <a:pt x="1172" y="1162"/>
                    </a:lnTo>
                    <a:lnTo>
                      <a:pt x="1147" y="1152"/>
                    </a:lnTo>
                    <a:lnTo>
                      <a:pt x="1095" y="1131"/>
                    </a:lnTo>
                    <a:lnTo>
                      <a:pt x="1095" y="1131"/>
                    </a:lnTo>
                    <a:lnTo>
                      <a:pt x="1050" y="1113"/>
                    </a:lnTo>
                    <a:lnTo>
                      <a:pt x="1005" y="1095"/>
                    </a:lnTo>
                    <a:lnTo>
                      <a:pt x="982" y="1084"/>
                    </a:lnTo>
                    <a:lnTo>
                      <a:pt x="960" y="1073"/>
                    </a:lnTo>
                    <a:lnTo>
                      <a:pt x="938" y="1062"/>
                    </a:lnTo>
                    <a:lnTo>
                      <a:pt x="918" y="1048"/>
                    </a:lnTo>
                    <a:lnTo>
                      <a:pt x="911" y="1044"/>
                    </a:lnTo>
                    <a:lnTo>
                      <a:pt x="904" y="1048"/>
                    </a:lnTo>
                    <a:lnTo>
                      <a:pt x="904" y="1048"/>
                    </a:lnTo>
                    <a:lnTo>
                      <a:pt x="899" y="1051"/>
                    </a:lnTo>
                    <a:lnTo>
                      <a:pt x="899" y="1051"/>
                    </a:lnTo>
                    <a:lnTo>
                      <a:pt x="873" y="1061"/>
                    </a:lnTo>
                    <a:lnTo>
                      <a:pt x="847" y="1068"/>
                    </a:lnTo>
                    <a:lnTo>
                      <a:pt x="819" y="1075"/>
                    </a:lnTo>
                    <a:lnTo>
                      <a:pt x="789" y="1080"/>
                    </a:lnTo>
                    <a:lnTo>
                      <a:pt x="759" y="1084"/>
                    </a:lnTo>
                    <a:lnTo>
                      <a:pt x="728" y="1088"/>
                    </a:lnTo>
                    <a:lnTo>
                      <a:pt x="696" y="1090"/>
                    </a:lnTo>
                    <a:lnTo>
                      <a:pt x="664" y="1090"/>
                    </a:lnTo>
                    <a:lnTo>
                      <a:pt x="664" y="1090"/>
                    </a:lnTo>
                    <a:lnTo>
                      <a:pt x="620" y="1089"/>
                    </a:lnTo>
                    <a:lnTo>
                      <a:pt x="576" y="1086"/>
                    </a:lnTo>
                    <a:lnTo>
                      <a:pt x="531" y="1080"/>
                    </a:lnTo>
                    <a:lnTo>
                      <a:pt x="488" y="1073"/>
                    </a:lnTo>
                    <a:lnTo>
                      <a:pt x="445" y="1064"/>
                    </a:lnTo>
                    <a:lnTo>
                      <a:pt x="402" y="1052"/>
                    </a:lnTo>
                    <a:lnTo>
                      <a:pt x="361" y="1040"/>
                    </a:lnTo>
                    <a:lnTo>
                      <a:pt x="322" y="1026"/>
                    </a:lnTo>
                    <a:lnTo>
                      <a:pt x="322" y="1026"/>
                    </a:lnTo>
                    <a:lnTo>
                      <a:pt x="292" y="1012"/>
                    </a:lnTo>
                    <a:lnTo>
                      <a:pt x="263" y="997"/>
                    </a:lnTo>
                    <a:lnTo>
                      <a:pt x="235" y="980"/>
                    </a:lnTo>
                    <a:lnTo>
                      <a:pt x="209" y="962"/>
                    </a:lnTo>
                    <a:lnTo>
                      <a:pt x="184" y="942"/>
                    </a:lnTo>
                    <a:lnTo>
                      <a:pt x="161" y="920"/>
                    </a:lnTo>
                    <a:lnTo>
                      <a:pt x="138" y="898"/>
                    </a:lnTo>
                    <a:lnTo>
                      <a:pt x="117" y="873"/>
                    </a:lnTo>
                    <a:lnTo>
                      <a:pt x="99" y="847"/>
                    </a:lnTo>
                    <a:lnTo>
                      <a:pt x="81" y="820"/>
                    </a:lnTo>
                    <a:lnTo>
                      <a:pt x="66" y="792"/>
                    </a:lnTo>
                    <a:lnTo>
                      <a:pt x="51" y="762"/>
                    </a:lnTo>
                    <a:lnTo>
                      <a:pt x="39" y="732"/>
                    </a:lnTo>
                    <a:lnTo>
                      <a:pt x="28" y="700"/>
                    </a:lnTo>
                    <a:lnTo>
                      <a:pt x="19" y="668"/>
                    </a:lnTo>
                    <a:lnTo>
                      <a:pt x="12" y="634"/>
                    </a:lnTo>
                    <a:lnTo>
                      <a:pt x="12" y="634"/>
                    </a:lnTo>
                    <a:lnTo>
                      <a:pt x="8" y="609"/>
                    </a:lnTo>
                    <a:lnTo>
                      <a:pt x="5" y="582"/>
                    </a:lnTo>
                    <a:lnTo>
                      <a:pt x="2" y="554"/>
                    </a:lnTo>
                    <a:lnTo>
                      <a:pt x="1" y="524"/>
                    </a:lnTo>
                    <a:lnTo>
                      <a:pt x="0" y="492"/>
                    </a:lnTo>
                    <a:lnTo>
                      <a:pt x="1" y="459"/>
                    </a:lnTo>
                    <a:lnTo>
                      <a:pt x="4" y="424"/>
                    </a:lnTo>
                    <a:lnTo>
                      <a:pt x="9" y="389"/>
                    </a:lnTo>
                    <a:lnTo>
                      <a:pt x="16" y="354"/>
                    </a:lnTo>
                    <a:lnTo>
                      <a:pt x="21" y="337"/>
                    </a:lnTo>
                    <a:lnTo>
                      <a:pt x="26" y="320"/>
                    </a:lnTo>
                    <a:lnTo>
                      <a:pt x="33" y="303"/>
                    </a:lnTo>
                    <a:lnTo>
                      <a:pt x="39" y="285"/>
                    </a:lnTo>
                    <a:lnTo>
                      <a:pt x="46" y="267"/>
                    </a:lnTo>
                    <a:lnTo>
                      <a:pt x="54" y="251"/>
                    </a:lnTo>
                    <a:lnTo>
                      <a:pt x="64" y="234"/>
                    </a:lnTo>
                    <a:lnTo>
                      <a:pt x="74" y="218"/>
                    </a:lnTo>
                    <a:lnTo>
                      <a:pt x="84" y="201"/>
                    </a:lnTo>
                    <a:lnTo>
                      <a:pt x="97" y="185"/>
                    </a:lnTo>
                    <a:lnTo>
                      <a:pt x="109" y="169"/>
                    </a:lnTo>
                    <a:lnTo>
                      <a:pt x="123" y="154"/>
                    </a:lnTo>
                    <a:lnTo>
                      <a:pt x="138" y="139"/>
                    </a:lnTo>
                    <a:lnTo>
                      <a:pt x="153" y="125"/>
                    </a:lnTo>
                    <a:lnTo>
                      <a:pt x="153" y="125"/>
                    </a:lnTo>
                    <a:lnTo>
                      <a:pt x="167" y="114"/>
                    </a:lnTo>
                    <a:lnTo>
                      <a:pt x="180" y="103"/>
                    </a:lnTo>
                    <a:lnTo>
                      <a:pt x="195" y="94"/>
                    </a:lnTo>
                    <a:lnTo>
                      <a:pt x="209" y="86"/>
                    </a:lnTo>
                    <a:lnTo>
                      <a:pt x="224" y="76"/>
                    </a:lnTo>
                    <a:lnTo>
                      <a:pt x="239" y="69"/>
                    </a:lnTo>
                    <a:lnTo>
                      <a:pt x="255" y="62"/>
                    </a:lnTo>
                    <a:lnTo>
                      <a:pt x="270" y="56"/>
                    </a:lnTo>
                    <a:lnTo>
                      <a:pt x="303" y="43"/>
                    </a:lnTo>
                    <a:lnTo>
                      <a:pt x="336" y="34"/>
                    </a:lnTo>
                    <a:lnTo>
                      <a:pt x="369" y="26"/>
                    </a:lnTo>
                    <a:lnTo>
                      <a:pt x="403" y="20"/>
                    </a:lnTo>
                    <a:lnTo>
                      <a:pt x="439" y="14"/>
                    </a:lnTo>
                    <a:lnTo>
                      <a:pt x="473" y="11"/>
                    </a:lnTo>
                    <a:lnTo>
                      <a:pt x="507" y="8"/>
                    </a:lnTo>
                    <a:lnTo>
                      <a:pt x="541" y="6"/>
                    </a:lnTo>
                    <a:lnTo>
                      <a:pt x="607" y="5"/>
                    </a:lnTo>
                    <a:lnTo>
                      <a:pt x="669" y="5"/>
                    </a:lnTo>
                    <a:lnTo>
                      <a:pt x="700" y="5"/>
                    </a:lnTo>
                    <a:lnTo>
                      <a:pt x="700" y="5"/>
                    </a:lnTo>
                    <a:lnTo>
                      <a:pt x="704" y="5"/>
                    </a:lnTo>
                    <a:lnTo>
                      <a:pt x="708" y="6"/>
                    </a:lnTo>
                    <a:lnTo>
                      <a:pt x="711" y="7"/>
                    </a:lnTo>
                    <a:lnTo>
                      <a:pt x="714" y="7"/>
                    </a:lnTo>
                    <a:lnTo>
                      <a:pt x="714" y="7"/>
                    </a:lnTo>
                    <a:lnTo>
                      <a:pt x="732" y="4"/>
                    </a:lnTo>
                    <a:lnTo>
                      <a:pt x="749" y="2"/>
                    </a:lnTo>
                    <a:lnTo>
                      <a:pt x="768" y="1"/>
                    </a:lnTo>
                    <a:lnTo>
                      <a:pt x="787" y="0"/>
                    </a:lnTo>
                    <a:lnTo>
                      <a:pt x="787" y="0"/>
                    </a:lnTo>
                    <a:lnTo>
                      <a:pt x="803" y="0"/>
                    </a:lnTo>
                    <a:lnTo>
                      <a:pt x="821" y="1"/>
                    </a:lnTo>
                    <a:lnTo>
                      <a:pt x="856" y="5"/>
                    </a:lnTo>
                    <a:lnTo>
                      <a:pt x="891" y="11"/>
                    </a:lnTo>
                    <a:lnTo>
                      <a:pt x="926" y="21"/>
                    </a:lnTo>
                    <a:lnTo>
                      <a:pt x="960" y="31"/>
                    </a:lnTo>
                    <a:lnTo>
                      <a:pt x="994" y="43"/>
                    </a:lnTo>
                    <a:lnTo>
                      <a:pt x="1028" y="59"/>
                    </a:lnTo>
                    <a:lnTo>
                      <a:pt x="1060" y="75"/>
                    </a:lnTo>
                    <a:lnTo>
                      <a:pt x="1091" y="93"/>
                    </a:lnTo>
                    <a:lnTo>
                      <a:pt x="1121" y="112"/>
                    </a:lnTo>
                    <a:lnTo>
                      <a:pt x="1149" y="134"/>
                    </a:lnTo>
                    <a:lnTo>
                      <a:pt x="1175" y="156"/>
                    </a:lnTo>
                    <a:lnTo>
                      <a:pt x="1199" y="180"/>
                    </a:lnTo>
                    <a:lnTo>
                      <a:pt x="1210" y="192"/>
                    </a:lnTo>
                    <a:lnTo>
                      <a:pt x="1220" y="204"/>
                    </a:lnTo>
                    <a:lnTo>
                      <a:pt x="1230" y="217"/>
                    </a:lnTo>
                    <a:lnTo>
                      <a:pt x="1239" y="229"/>
                    </a:lnTo>
                    <a:lnTo>
                      <a:pt x="1247" y="243"/>
                    </a:lnTo>
                    <a:lnTo>
                      <a:pt x="1256" y="255"/>
                    </a:lnTo>
                    <a:lnTo>
                      <a:pt x="1256" y="255"/>
                    </a:lnTo>
                    <a:lnTo>
                      <a:pt x="1264" y="273"/>
                    </a:lnTo>
                    <a:lnTo>
                      <a:pt x="1272" y="290"/>
                    </a:lnTo>
                    <a:lnTo>
                      <a:pt x="1280" y="310"/>
                    </a:lnTo>
                    <a:lnTo>
                      <a:pt x="1289" y="328"/>
                    </a:lnTo>
                    <a:lnTo>
                      <a:pt x="1296" y="349"/>
                    </a:lnTo>
                    <a:lnTo>
                      <a:pt x="1302" y="370"/>
                    </a:lnTo>
                    <a:lnTo>
                      <a:pt x="1308" y="390"/>
                    </a:lnTo>
                    <a:lnTo>
                      <a:pt x="1314" y="412"/>
                    </a:lnTo>
                    <a:lnTo>
                      <a:pt x="1320" y="434"/>
                    </a:lnTo>
                    <a:lnTo>
                      <a:pt x="1324" y="456"/>
                    </a:lnTo>
                    <a:lnTo>
                      <a:pt x="1328" y="478"/>
                    </a:lnTo>
                    <a:lnTo>
                      <a:pt x="1331" y="501"/>
                    </a:lnTo>
                    <a:lnTo>
                      <a:pt x="1333" y="524"/>
                    </a:lnTo>
                    <a:lnTo>
                      <a:pt x="1335" y="547"/>
                    </a:lnTo>
                    <a:lnTo>
                      <a:pt x="1336" y="570"/>
                    </a:lnTo>
                    <a:lnTo>
                      <a:pt x="1336" y="593"/>
                    </a:lnTo>
                    <a:lnTo>
                      <a:pt x="1335" y="616"/>
                    </a:lnTo>
                    <a:lnTo>
                      <a:pt x="1334" y="638"/>
                    </a:lnTo>
                    <a:lnTo>
                      <a:pt x="1332" y="660"/>
                    </a:lnTo>
                    <a:lnTo>
                      <a:pt x="1328" y="683"/>
                    </a:lnTo>
                    <a:lnTo>
                      <a:pt x="1324" y="704"/>
                    </a:lnTo>
                    <a:lnTo>
                      <a:pt x="1319" y="726"/>
                    </a:lnTo>
                    <a:lnTo>
                      <a:pt x="1312" y="747"/>
                    </a:lnTo>
                    <a:lnTo>
                      <a:pt x="1305" y="767"/>
                    </a:lnTo>
                    <a:lnTo>
                      <a:pt x="1297" y="787"/>
                    </a:lnTo>
                    <a:lnTo>
                      <a:pt x="1288" y="806"/>
                    </a:lnTo>
                    <a:lnTo>
                      <a:pt x="1277" y="824"/>
                    </a:lnTo>
                    <a:lnTo>
                      <a:pt x="1266" y="842"/>
                    </a:lnTo>
                    <a:lnTo>
                      <a:pt x="1253" y="859"/>
                    </a:lnTo>
                    <a:lnTo>
                      <a:pt x="1239" y="875"/>
                    </a:lnTo>
                    <a:lnTo>
                      <a:pt x="1225" y="890"/>
                    </a:lnTo>
                    <a:lnTo>
                      <a:pt x="1208" y="904"/>
                    </a:lnTo>
                    <a:lnTo>
                      <a:pt x="1208" y="904"/>
                    </a:lnTo>
                    <a:lnTo>
                      <a:pt x="1204" y="907"/>
                    </a:lnTo>
                    <a:lnTo>
                      <a:pt x="1197" y="911"/>
                    </a:lnTo>
                    <a:lnTo>
                      <a:pt x="1197" y="918"/>
                    </a:lnTo>
                    <a:lnTo>
                      <a:pt x="1197" y="918"/>
                    </a:lnTo>
                    <a:lnTo>
                      <a:pt x="1198" y="937"/>
                    </a:lnTo>
                    <a:lnTo>
                      <a:pt x="1200" y="954"/>
                    </a:lnTo>
                    <a:lnTo>
                      <a:pt x="1205" y="990"/>
                    </a:lnTo>
                    <a:lnTo>
                      <a:pt x="1212" y="1026"/>
                    </a:lnTo>
                    <a:lnTo>
                      <a:pt x="1220" y="1061"/>
                    </a:lnTo>
                    <a:lnTo>
                      <a:pt x="1220" y="1061"/>
                    </a:lnTo>
                    <a:lnTo>
                      <a:pt x="1231" y="1104"/>
                    </a:lnTo>
                    <a:lnTo>
                      <a:pt x="1235" y="1127"/>
                    </a:lnTo>
                    <a:lnTo>
                      <a:pt x="1239" y="1150"/>
                    </a:lnTo>
                    <a:lnTo>
                      <a:pt x="1239" y="1150"/>
                    </a:lnTo>
                    <a:lnTo>
                      <a:pt x="1239" y="1154"/>
                    </a:lnTo>
                    <a:lnTo>
                      <a:pt x="1238" y="1159"/>
                    </a:lnTo>
                    <a:lnTo>
                      <a:pt x="1236" y="1163"/>
                    </a:lnTo>
                    <a:lnTo>
                      <a:pt x="1234" y="1167"/>
                    </a:lnTo>
                    <a:lnTo>
                      <a:pt x="1234" y="1167"/>
                    </a:lnTo>
                    <a:lnTo>
                      <a:pt x="1230" y="1170"/>
                    </a:lnTo>
                    <a:lnTo>
                      <a:pt x="1225" y="1173"/>
                    </a:lnTo>
                    <a:lnTo>
                      <a:pt x="1219" y="1175"/>
                    </a:lnTo>
                    <a:lnTo>
                      <a:pt x="1214" y="1175"/>
                    </a:lnTo>
                    <a:lnTo>
                      <a:pt x="1214" y="1175"/>
                    </a:lnTo>
                    <a:close/>
                    <a:moveTo>
                      <a:pt x="912" y="999"/>
                    </a:moveTo>
                    <a:lnTo>
                      <a:pt x="912" y="999"/>
                    </a:lnTo>
                    <a:lnTo>
                      <a:pt x="916" y="1000"/>
                    </a:lnTo>
                    <a:lnTo>
                      <a:pt x="920" y="1003"/>
                    </a:lnTo>
                    <a:lnTo>
                      <a:pt x="920" y="1003"/>
                    </a:lnTo>
                    <a:lnTo>
                      <a:pt x="944" y="1018"/>
                    </a:lnTo>
                    <a:lnTo>
                      <a:pt x="967" y="1032"/>
                    </a:lnTo>
                    <a:lnTo>
                      <a:pt x="992" y="1045"/>
                    </a:lnTo>
                    <a:lnTo>
                      <a:pt x="1017" y="1057"/>
                    </a:lnTo>
                    <a:lnTo>
                      <a:pt x="1043" y="1068"/>
                    </a:lnTo>
                    <a:lnTo>
                      <a:pt x="1069" y="1078"/>
                    </a:lnTo>
                    <a:lnTo>
                      <a:pt x="1119" y="1098"/>
                    </a:lnTo>
                    <a:lnTo>
                      <a:pt x="1119" y="1098"/>
                    </a:lnTo>
                    <a:lnTo>
                      <a:pt x="1173" y="1120"/>
                    </a:lnTo>
                    <a:lnTo>
                      <a:pt x="1195" y="1128"/>
                    </a:lnTo>
                    <a:lnTo>
                      <a:pt x="1189" y="1105"/>
                    </a:lnTo>
                    <a:lnTo>
                      <a:pt x="1189" y="1105"/>
                    </a:lnTo>
                    <a:lnTo>
                      <a:pt x="1181" y="1067"/>
                    </a:lnTo>
                    <a:lnTo>
                      <a:pt x="1181" y="1067"/>
                    </a:lnTo>
                    <a:lnTo>
                      <a:pt x="1172" y="1029"/>
                    </a:lnTo>
                    <a:lnTo>
                      <a:pt x="1165" y="990"/>
                    </a:lnTo>
                    <a:lnTo>
                      <a:pt x="1162" y="971"/>
                    </a:lnTo>
                    <a:lnTo>
                      <a:pt x="1158" y="951"/>
                    </a:lnTo>
                    <a:lnTo>
                      <a:pt x="1157" y="932"/>
                    </a:lnTo>
                    <a:lnTo>
                      <a:pt x="1156" y="912"/>
                    </a:lnTo>
                    <a:lnTo>
                      <a:pt x="1156" y="912"/>
                    </a:lnTo>
                    <a:lnTo>
                      <a:pt x="1156" y="907"/>
                    </a:lnTo>
                    <a:lnTo>
                      <a:pt x="1158" y="903"/>
                    </a:lnTo>
                    <a:lnTo>
                      <a:pt x="1161" y="899"/>
                    </a:lnTo>
                    <a:lnTo>
                      <a:pt x="1165" y="896"/>
                    </a:lnTo>
                    <a:lnTo>
                      <a:pt x="1170" y="893"/>
                    </a:lnTo>
                    <a:lnTo>
                      <a:pt x="1171" y="887"/>
                    </a:lnTo>
                    <a:lnTo>
                      <a:pt x="1171" y="887"/>
                    </a:lnTo>
                    <a:lnTo>
                      <a:pt x="1173" y="882"/>
                    </a:lnTo>
                    <a:lnTo>
                      <a:pt x="1177" y="878"/>
                    </a:lnTo>
                    <a:lnTo>
                      <a:pt x="1177" y="878"/>
                    </a:lnTo>
                    <a:lnTo>
                      <a:pt x="1193" y="864"/>
                    </a:lnTo>
                    <a:lnTo>
                      <a:pt x="1207" y="849"/>
                    </a:lnTo>
                    <a:lnTo>
                      <a:pt x="1220" y="833"/>
                    </a:lnTo>
                    <a:lnTo>
                      <a:pt x="1233" y="817"/>
                    </a:lnTo>
                    <a:lnTo>
                      <a:pt x="1243" y="799"/>
                    </a:lnTo>
                    <a:lnTo>
                      <a:pt x="1253" y="782"/>
                    </a:lnTo>
                    <a:lnTo>
                      <a:pt x="1262" y="762"/>
                    </a:lnTo>
                    <a:lnTo>
                      <a:pt x="1270" y="743"/>
                    </a:lnTo>
                    <a:lnTo>
                      <a:pt x="1276" y="723"/>
                    </a:lnTo>
                    <a:lnTo>
                      <a:pt x="1282" y="701"/>
                    </a:lnTo>
                    <a:lnTo>
                      <a:pt x="1287" y="681"/>
                    </a:lnTo>
                    <a:lnTo>
                      <a:pt x="1291" y="659"/>
                    </a:lnTo>
                    <a:lnTo>
                      <a:pt x="1294" y="636"/>
                    </a:lnTo>
                    <a:lnTo>
                      <a:pt x="1296" y="614"/>
                    </a:lnTo>
                    <a:lnTo>
                      <a:pt x="1297" y="592"/>
                    </a:lnTo>
                    <a:lnTo>
                      <a:pt x="1297" y="569"/>
                    </a:lnTo>
                    <a:lnTo>
                      <a:pt x="1296" y="546"/>
                    </a:lnTo>
                    <a:lnTo>
                      <a:pt x="1295" y="525"/>
                    </a:lnTo>
                    <a:lnTo>
                      <a:pt x="1293" y="502"/>
                    </a:lnTo>
                    <a:lnTo>
                      <a:pt x="1290" y="479"/>
                    </a:lnTo>
                    <a:lnTo>
                      <a:pt x="1286" y="457"/>
                    </a:lnTo>
                    <a:lnTo>
                      <a:pt x="1281" y="436"/>
                    </a:lnTo>
                    <a:lnTo>
                      <a:pt x="1276" y="414"/>
                    </a:lnTo>
                    <a:lnTo>
                      <a:pt x="1271" y="393"/>
                    </a:lnTo>
                    <a:lnTo>
                      <a:pt x="1265" y="373"/>
                    </a:lnTo>
                    <a:lnTo>
                      <a:pt x="1258" y="353"/>
                    </a:lnTo>
                    <a:lnTo>
                      <a:pt x="1250" y="334"/>
                    </a:lnTo>
                    <a:lnTo>
                      <a:pt x="1242" y="316"/>
                    </a:lnTo>
                    <a:lnTo>
                      <a:pt x="1233" y="298"/>
                    </a:lnTo>
                    <a:lnTo>
                      <a:pt x="1225" y="281"/>
                    </a:lnTo>
                    <a:lnTo>
                      <a:pt x="1214" y="265"/>
                    </a:lnTo>
                    <a:lnTo>
                      <a:pt x="1205" y="251"/>
                    </a:lnTo>
                    <a:lnTo>
                      <a:pt x="1205" y="251"/>
                    </a:lnTo>
                    <a:lnTo>
                      <a:pt x="1187" y="229"/>
                    </a:lnTo>
                    <a:lnTo>
                      <a:pt x="1169" y="208"/>
                    </a:lnTo>
                    <a:lnTo>
                      <a:pt x="1147" y="187"/>
                    </a:lnTo>
                    <a:lnTo>
                      <a:pt x="1124" y="168"/>
                    </a:lnTo>
                    <a:lnTo>
                      <a:pt x="1101" y="150"/>
                    </a:lnTo>
                    <a:lnTo>
                      <a:pt x="1075" y="132"/>
                    </a:lnTo>
                    <a:lnTo>
                      <a:pt x="1048" y="116"/>
                    </a:lnTo>
                    <a:lnTo>
                      <a:pt x="1020" y="101"/>
                    </a:lnTo>
                    <a:lnTo>
                      <a:pt x="991" y="88"/>
                    </a:lnTo>
                    <a:lnTo>
                      <a:pt x="962" y="75"/>
                    </a:lnTo>
                    <a:lnTo>
                      <a:pt x="932" y="65"/>
                    </a:lnTo>
                    <a:lnTo>
                      <a:pt x="902" y="56"/>
                    </a:lnTo>
                    <a:lnTo>
                      <a:pt x="872" y="49"/>
                    </a:lnTo>
                    <a:lnTo>
                      <a:pt x="843" y="44"/>
                    </a:lnTo>
                    <a:lnTo>
                      <a:pt x="815" y="41"/>
                    </a:lnTo>
                    <a:lnTo>
                      <a:pt x="786" y="39"/>
                    </a:lnTo>
                    <a:lnTo>
                      <a:pt x="786" y="39"/>
                    </a:lnTo>
                    <a:lnTo>
                      <a:pt x="765" y="40"/>
                    </a:lnTo>
                    <a:lnTo>
                      <a:pt x="744" y="42"/>
                    </a:lnTo>
                    <a:lnTo>
                      <a:pt x="725" y="45"/>
                    </a:lnTo>
                    <a:lnTo>
                      <a:pt x="705" y="49"/>
                    </a:lnTo>
                    <a:lnTo>
                      <a:pt x="705" y="49"/>
                    </a:lnTo>
                    <a:lnTo>
                      <a:pt x="700" y="50"/>
                    </a:lnTo>
                    <a:lnTo>
                      <a:pt x="700" y="50"/>
                    </a:lnTo>
                    <a:lnTo>
                      <a:pt x="695" y="49"/>
                    </a:lnTo>
                    <a:lnTo>
                      <a:pt x="690" y="47"/>
                    </a:lnTo>
                    <a:lnTo>
                      <a:pt x="686" y="45"/>
                    </a:lnTo>
                    <a:lnTo>
                      <a:pt x="686" y="45"/>
                    </a:lnTo>
                    <a:lnTo>
                      <a:pt x="633" y="44"/>
                    </a:lnTo>
                    <a:lnTo>
                      <a:pt x="633" y="44"/>
                    </a:lnTo>
                    <a:lnTo>
                      <a:pt x="575" y="45"/>
                    </a:lnTo>
                    <a:lnTo>
                      <a:pt x="516" y="47"/>
                    </a:lnTo>
                    <a:lnTo>
                      <a:pt x="488" y="49"/>
                    </a:lnTo>
                    <a:lnTo>
                      <a:pt x="459" y="52"/>
                    </a:lnTo>
                    <a:lnTo>
                      <a:pt x="430" y="56"/>
                    </a:lnTo>
                    <a:lnTo>
                      <a:pt x="402" y="60"/>
                    </a:lnTo>
                    <a:lnTo>
                      <a:pt x="374" y="65"/>
                    </a:lnTo>
                    <a:lnTo>
                      <a:pt x="348" y="71"/>
                    </a:lnTo>
                    <a:lnTo>
                      <a:pt x="321" y="79"/>
                    </a:lnTo>
                    <a:lnTo>
                      <a:pt x="295" y="89"/>
                    </a:lnTo>
                    <a:lnTo>
                      <a:pt x="270" y="99"/>
                    </a:lnTo>
                    <a:lnTo>
                      <a:pt x="245" y="111"/>
                    </a:lnTo>
                    <a:lnTo>
                      <a:pt x="223" y="125"/>
                    </a:lnTo>
                    <a:lnTo>
                      <a:pt x="200" y="140"/>
                    </a:lnTo>
                    <a:lnTo>
                      <a:pt x="200" y="140"/>
                    </a:lnTo>
                    <a:lnTo>
                      <a:pt x="184" y="153"/>
                    </a:lnTo>
                    <a:lnTo>
                      <a:pt x="169" y="165"/>
                    </a:lnTo>
                    <a:lnTo>
                      <a:pt x="156" y="179"/>
                    </a:lnTo>
                    <a:lnTo>
                      <a:pt x="142" y="193"/>
                    </a:lnTo>
                    <a:lnTo>
                      <a:pt x="131" y="208"/>
                    </a:lnTo>
                    <a:lnTo>
                      <a:pt x="119" y="223"/>
                    </a:lnTo>
                    <a:lnTo>
                      <a:pt x="109" y="238"/>
                    </a:lnTo>
                    <a:lnTo>
                      <a:pt x="99" y="254"/>
                    </a:lnTo>
                    <a:lnTo>
                      <a:pt x="90" y="271"/>
                    </a:lnTo>
                    <a:lnTo>
                      <a:pt x="82" y="287"/>
                    </a:lnTo>
                    <a:lnTo>
                      <a:pt x="74" y="305"/>
                    </a:lnTo>
                    <a:lnTo>
                      <a:pt x="68" y="321"/>
                    </a:lnTo>
                    <a:lnTo>
                      <a:pt x="62" y="340"/>
                    </a:lnTo>
                    <a:lnTo>
                      <a:pt x="56" y="357"/>
                    </a:lnTo>
                    <a:lnTo>
                      <a:pt x="52" y="375"/>
                    </a:lnTo>
                    <a:lnTo>
                      <a:pt x="48" y="393"/>
                    </a:lnTo>
                    <a:lnTo>
                      <a:pt x="45" y="412"/>
                    </a:lnTo>
                    <a:lnTo>
                      <a:pt x="42" y="431"/>
                    </a:lnTo>
                    <a:lnTo>
                      <a:pt x="40" y="448"/>
                    </a:lnTo>
                    <a:lnTo>
                      <a:pt x="39" y="467"/>
                    </a:lnTo>
                    <a:lnTo>
                      <a:pt x="38" y="504"/>
                    </a:lnTo>
                    <a:lnTo>
                      <a:pt x="39" y="541"/>
                    </a:lnTo>
                    <a:lnTo>
                      <a:pt x="43" y="577"/>
                    </a:lnTo>
                    <a:lnTo>
                      <a:pt x="48" y="612"/>
                    </a:lnTo>
                    <a:lnTo>
                      <a:pt x="55" y="647"/>
                    </a:lnTo>
                    <a:lnTo>
                      <a:pt x="65" y="679"/>
                    </a:lnTo>
                    <a:lnTo>
                      <a:pt x="65" y="679"/>
                    </a:lnTo>
                    <a:lnTo>
                      <a:pt x="77" y="713"/>
                    </a:lnTo>
                    <a:lnTo>
                      <a:pt x="90" y="745"/>
                    </a:lnTo>
                    <a:lnTo>
                      <a:pt x="105" y="776"/>
                    </a:lnTo>
                    <a:lnTo>
                      <a:pt x="121" y="805"/>
                    </a:lnTo>
                    <a:lnTo>
                      <a:pt x="139" y="831"/>
                    </a:lnTo>
                    <a:lnTo>
                      <a:pt x="159" y="856"/>
                    </a:lnTo>
                    <a:lnTo>
                      <a:pt x="179" y="880"/>
                    </a:lnTo>
                    <a:lnTo>
                      <a:pt x="201" y="902"/>
                    </a:lnTo>
                    <a:lnTo>
                      <a:pt x="225" y="922"/>
                    </a:lnTo>
                    <a:lnTo>
                      <a:pt x="251" y="941"/>
                    </a:lnTo>
                    <a:lnTo>
                      <a:pt x="277" y="957"/>
                    </a:lnTo>
                    <a:lnTo>
                      <a:pt x="305" y="973"/>
                    </a:lnTo>
                    <a:lnTo>
                      <a:pt x="335" y="986"/>
                    </a:lnTo>
                    <a:lnTo>
                      <a:pt x="367" y="998"/>
                    </a:lnTo>
                    <a:lnTo>
                      <a:pt x="400" y="1008"/>
                    </a:lnTo>
                    <a:lnTo>
                      <a:pt x="434" y="1017"/>
                    </a:lnTo>
                    <a:lnTo>
                      <a:pt x="434" y="1017"/>
                    </a:lnTo>
                    <a:lnTo>
                      <a:pt x="468" y="1025"/>
                    </a:lnTo>
                    <a:lnTo>
                      <a:pt x="500" y="1031"/>
                    </a:lnTo>
                    <a:lnTo>
                      <a:pt x="533" y="1036"/>
                    </a:lnTo>
                    <a:lnTo>
                      <a:pt x="562" y="1040"/>
                    </a:lnTo>
                    <a:lnTo>
                      <a:pt x="592" y="1043"/>
                    </a:lnTo>
                    <a:lnTo>
                      <a:pt x="622" y="1045"/>
                    </a:lnTo>
                    <a:lnTo>
                      <a:pt x="650" y="1046"/>
                    </a:lnTo>
                    <a:lnTo>
                      <a:pt x="678" y="1047"/>
                    </a:lnTo>
                    <a:lnTo>
                      <a:pt x="678" y="1047"/>
                    </a:lnTo>
                    <a:lnTo>
                      <a:pt x="707" y="1046"/>
                    </a:lnTo>
                    <a:lnTo>
                      <a:pt x="736" y="1045"/>
                    </a:lnTo>
                    <a:lnTo>
                      <a:pt x="764" y="1042"/>
                    </a:lnTo>
                    <a:lnTo>
                      <a:pt x="791" y="1038"/>
                    </a:lnTo>
                    <a:lnTo>
                      <a:pt x="817" y="1033"/>
                    </a:lnTo>
                    <a:lnTo>
                      <a:pt x="842" y="1028"/>
                    </a:lnTo>
                    <a:lnTo>
                      <a:pt x="866" y="1020"/>
                    </a:lnTo>
                    <a:lnTo>
                      <a:pt x="890" y="1012"/>
                    </a:lnTo>
                    <a:lnTo>
                      <a:pt x="890" y="1012"/>
                    </a:lnTo>
                    <a:lnTo>
                      <a:pt x="892" y="1011"/>
                    </a:lnTo>
                    <a:lnTo>
                      <a:pt x="895" y="1010"/>
                    </a:lnTo>
                    <a:lnTo>
                      <a:pt x="897" y="1007"/>
                    </a:lnTo>
                    <a:lnTo>
                      <a:pt x="897" y="1007"/>
                    </a:lnTo>
                    <a:lnTo>
                      <a:pt x="900" y="1005"/>
                    </a:lnTo>
                    <a:lnTo>
                      <a:pt x="903" y="1002"/>
                    </a:lnTo>
                    <a:lnTo>
                      <a:pt x="912" y="999"/>
                    </a:lnTo>
                    <a:lnTo>
                      <a:pt x="912" y="9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1C78A-DFD5-466C-B078-CB6B5F3CC46A}"/>
                </a:ext>
              </a:extLst>
            </p:cNvPr>
            <p:cNvSpPr txBox="1"/>
            <p:nvPr/>
          </p:nvSpPr>
          <p:spPr>
            <a:xfrm>
              <a:off x="377880" y="1002261"/>
              <a:ext cx="2117868" cy="109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BB0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贝叶斯</a:t>
              </a:r>
              <a:endParaRPr lang="en-US" altLang="zh-CN" sz="2800" b="1" dirty="0">
                <a:solidFill>
                  <a:srgbClr val="FBB0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rgbClr val="FBB0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3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r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329</Words>
  <Application>Microsoft Office PowerPoint</Application>
  <PresentationFormat>全屏显示(16:9)</PresentationFormat>
  <Paragraphs>67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方正静蕾简体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创意手绘灯泡</dc:title>
  <dc:subject>www.1ppt.com</dc:subject>
  <dc:creator>第一PPT</dc:creator>
  <cp:keywords>www.1ppt.com</cp:keywords>
  <dc:description>www.1ppt.com</dc:description>
  <cp:lastModifiedBy>Cornelius Deng</cp:lastModifiedBy>
  <cp:revision>309</cp:revision>
  <dcterms:created xsi:type="dcterms:W3CDTF">2016-05-27T01:57:29Z</dcterms:created>
  <dcterms:modified xsi:type="dcterms:W3CDTF">2021-01-09T05:33:59Z</dcterms:modified>
</cp:coreProperties>
</file>