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lvl1pPr>
            <a:lvl2pPr indent="0" lvl="1" marL="457200" marR="0" rtl="0" algn="l">
              <a:spcBef>
                <a:spcPts val="0"/>
              </a:spcBef>
              <a:buNone/>
              <a:defRPr b="0" i="0" sz="1100" u="none" cap="none" strike="noStrike"/>
            </a:lvl2pPr>
            <a:lvl3pPr indent="0" lvl="2" marL="914400" marR="0" rtl="0" algn="l">
              <a:spcBef>
                <a:spcPts val="0"/>
              </a:spcBef>
              <a:buNone/>
              <a:defRPr b="0" i="0" sz="1100" u="none" cap="none" strike="noStrike"/>
            </a:lvl3pPr>
            <a:lvl4pPr indent="0" lvl="3" marL="1371600" marR="0" rtl="0" algn="l">
              <a:spcBef>
                <a:spcPts val="0"/>
              </a:spcBef>
              <a:buNone/>
              <a:defRPr b="0" i="0" sz="1100" u="none" cap="none" strike="noStrike"/>
            </a:lvl4pPr>
            <a:lvl5pPr indent="0" lvl="4" marL="1828800" marR="0" rtl="0" algn="l">
              <a:spcBef>
                <a:spcPts val="0"/>
              </a:spcBef>
              <a:buNone/>
              <a:defRPr b="0" i="0" sz="1100" u="none" cap="none" strike="noStrike"/>
            </a:lvl5pPr>
            <a:lvl6pPr indent="0" lvl="5" marL="2286000" marR="0" rtl="0" algn="l">
              <a:spcBef>
                <a:spcPts val="0"/>
              </a:spcBef>
              <a:buNone/>
              <a:defRPr b="0" i="0" sz="1100" u="none" cap="none" strike="noStrike"/>
            </a:lvl6pPr>
            <a:lvl7pPr indent="0" lvl="6" marL="2743200" marR="0" rtl="0" algn="l">
              <a:spcBef>
                <a:spcPts val="0"/>
              </a:spcBef>
              <a:buNone/>
              <a:defRPr b="0" i="0" sz="1100" u="none" cap="none" strike="noStrike"/>
            </a:lvl7pPr>
            <a:lvl8pPr indent="0" lvl="7" marL="3200400" marR="0" rtl="0" algn="l">
              <a:spcBef>
                <a:spcPts val="0"/>
              </a:spcBef>
              <a:buNone/>
              <a:defRPr b="0" i="0" sz="1100" u="none" cap="none" strike="noStrike"/>
            </a:lvl8pPr>
            <a:lvl9pPr indent="0" lvl="8" marL="3657600" marR="0" rtl="0" algn="l">
              <a:spcBef>
                <a:spcPts val="0"/>
              </a:spcBef>
              <a:buNone/>
              <a:defRPr b="0" i="0" sz="1100" u="none" cap="none" strike="noStrike"/>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mazon.com/Knock-Turtle-Adventures-Lamb/dp/1439227977"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2" name="Shape 5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Shiyan,  Introduce ourselves</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It’s like a turtle because it’s a slow wake system kind of</a:t>
            </a:r>
          </a:p>
          <a:p>
            <a:pPr indent="0" lvl="0" marL="0" marR="0" rtl="0" algn="l">
              <a:spcBef>
                <a:spcPts val="0"/>
              </a:spcBef>
              <a:spcAft>
                <a:spcPts val="0"/>
              </a:spcAft>
              <a:buSzPct val="25000"/>
              <a:buFont typeface="Arial"/>
              <a:buNone/>
            </a:pPr>
            <a:r>
              <a:rPr b="0" i="0" lang="en" sz="1100" u="none" cap="none" strike="noStrike"/>
              <a:t>And knocking is a sound. And sounds are vibrations. </a:t>
            </a:r>
          </a:p>
          <a:p>
            <a:pPr indent="0" lvl="0" marL="0" marR="0" rtl="0" algn="l">
              <a:spcBef>
                <a:spcPts val="0"/>
              </a:spcBef>
              <a:spcAft>
                <a:spcPts val="0"/>
              </a:spcAft>
              <a:buSzPct val="25000"/>
              <a:buFont typeface="Arial"/>
              <a:buNone/>
            </a:pPr>
            <a:r>
              <a:rPr b="0" i="0" lang="en" sz="1100" u="none" cap="none" strike="noStrike"/>
              <a:t>Therefore, we are Nocturnal KnockTurtle. </a:t>
            </a:r>
          </a:p>
          <a:p>
            <a:pPr indent="0" lvl="0" marL="0" marR="0" rtl="0" algn="l">
              <a:spcBef>
                <a:spcPts val="0"/>
              </a:spcBef>
              <a:buSzPct val="25000"/>
              <a:buFont typeface="Arial"/>
              <a:buNone/>
            </a:pPr>
            <a:r>
              <a:rPr b="0" i="0" lang="en" sz="1100" u="none" cap="none" strike="noStrike"/>
              <a:t>Also: </a:t>
            </a:r>
            <a:r>
              <a:rPr b="0" i="0" lang="en" sz="1100" u="sng" cap="none" strike="noStrike">
                <a:solidFill>
                  <a:schemeClr val="hlink"/>
                </a:solidFill>
                <a:hlinkClick r:id="rId2"/>
              </a:rPr>
              <a:t>https://www.amazon.com/Knock-Turtle-Adventures-Lamb/dp/1439227977</a:t>
            </a:r>
            <a:r>
              <a:rPr b="0" i="0" lang="en" sz="1100" u="none" cap="none" strike="noStrike"/>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0" name="Shape 12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7" name="Shape 12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Sam</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3" name="Shape 13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9" name="Shape 13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Shiyan</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The last slide(s) need to be presented as the conclusion without blatantly saying it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5" name="Shape 14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1" name="Shape 15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9" name="Shape 5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Shiyan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5" name="Shape 6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1800" u="none" cap="none" strike="noStrike">
                <a:solidFill>
                  <a:schemeClr val="dk1"/>
                </a:solidFill>
              </a:rPr>
              <a:t> It must not be able to accidentally switch off/ignore, must not wake roommate, and potentially make waking up in the morning less jarring</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4" name="Shape 7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Andrew</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Play the alarm noise</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Have someone by door flick lights on for a brief second maybe?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5" name="Shape 8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Jackie</a:t>
            </a:r>
          </a:p>
          <a:p>
            <a:pPr indent="0" lvl="0" marL="0" marR="0" rtl="0" algn="l">
              <a:spcBef>
                <a:spcPts val="0"/>
              </a:spcBef>
              <a:buSzPct val="25000"/>
              <a:buFont typeface="Arial"/>
              <a:buNone/>
            </a:pPr>
            <a:r>
              <a:rPr b="0" i="0" lang="en" sz="1100" u="none" cap="none" strike="noStrike"/>
              <a:t>When we came up with our idea, one of the first things we did was research to see what was already on the market. We found products that had similar concepts, but none of them fit exactly what we were trying to achieve for our customer base. We looked at reviews of the already existing products to see what issues customers had with them, and thought about how we could improve those features while also adding new features to solve our problem statement.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1" name="Shape 9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Some of the products we found were a wristband that vibrates to wake you up, but we didn't like how the buttons were on the band and could easily be accidentally pressed in your sleep. We also found one that has a vibrating component that goes under your pillow, but the reviews stated that the vibrations were very subtle and could barely be felt, and it also had an extremely loud alarm to accompany them, which does not fit in with the problem we were trying to solve.</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Some versions of these used bluetooth or batteries which proved to be unreliable.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0" name="Shape 10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Maeve</a:t>
            </a:r>
          </a:p>
          <a:p>
            <a:pPr indent="0" lvl="0" marL="0" marR="0" rtl="0" algn="l">
              <a:spcBef>
                <a:spcPts val="0"/>
              </a:spcBef>
              <a:buSzPct val="25000"/>
              <a:buFont typeface="Arial"/>
              <a:buNone/>
            </a:pPr>
            <a:r>
              <a:rPr b="0" i="0" lang="en" sz="1100" u="none" cap="none" strike="noStrike"/>
              <a:t>From the benchmarking, we decided to collect customer information to determine the optimal product for our specific audience.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6" name="Shape 10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Maeve </a:t>
            </a:r>
          </a:p>
          <a:p>
            <a:pPr indent="0" lvl="0" marL="0" marR="0" rtl="0" algn="l">
              <a:spcBef>
                <a:spcPts val="0"/>
              </a:spcBef>
              <a:spcAft>
                <a:spcPts val="0"/>
              </a:spcAft>
              <a:buSzPct val="25000"/>
              <a:buFont typeface="Arial"/>
              <a:buNone/>
            </a:pPr>
            <a:r>
              <a:rPr b="0" i="0" lang="en" sz="1100" u="none" cap="none" strike="noStrike"/>
              <a:t>The first thing we did to define customer requirements was identify our target audience. For our project, we chose the audience to be our fellow college students. We created a brief survey to explore sleep and waking habits of our customers.</a:t>
            </a:r>
          </a:p>
          <a:p>
            <a:pPr indent="0" lvl="0" marL="0" marR="0" rtl="0" algn="l">
              <a:spcBef>
                <a:spcPts val="0"/>
              </a:spcBef>
              <a:spcAft>
                <a:spcPts val="0"/>
              </a:spcAft>
              <a:buSzPct val="25000"/>
              <a:buFont typeface="Arial"/>
              <a:buNone/>
            </a:pPr>
            <a:r>
              <a:rPr b="0" i="0" lang="en" sz="1100" u="none" cap="none" strike="noStrike"/>
              <a:t>This is the “typical” student who is a moderate sleeper, shifts in their sleep occasionally, and is living with others. </a:t>
            </a:r>
          </a:p>
          <a:p>
            <a:pPr indent="0" lvl="0" marL="0" marR="0" rtl="0" algn="l">
              <a:spcBef>
                <a:spcPts val="0"/>
              </a:spcBef>
              <a:buSzPct val="25000"/>
              <a:buFont typeface="Arial"/>
              <a:buNone/>
            </a:pPr>
            <a:r>
              <a:rPr b="0" i="0" lang="en" sz="1100" u="none" cap="none" strike="noStrike"/>
              <a:t>Note that of the applicable responses, almost 50% said they are usually woken by their roommates’ alarm(s). This is part of the main problem we want to eliminate.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4" name="Shape 11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Ria</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599" cy="2052599"/>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chemeClr val="dk1"/>
              </a:buClr>
              <a:buFont typeface="Arial"/>
              <a:buNone/>
              <a:defRPr b="0" i="0" sz="5200" u="none" cap="none" strike="noStrike">
                <a:solidFill>
                  <a:schemeClr val="dk1"/>
                </a:solidFill>
                <a:latin typeface="Arial"/>
                <a:ea typeface="Arial"/>
                <a:cs typeface="Arial"/>
                <a:sym typeface="Arial"/>
              </a:defRPr>
            </a:lvl1pPr>
            <a:lvl2pPr indent="0" lvl="1" algn="ctr">
              <a:spcBef>
                <a:spcPts val="0"/>
              </a:spcBef>
              <a:buClr>
                <a:schemeClr val="dk1"/>
              </a:buClr>
              <a:buFont typeface="Arial"/>
              <a:buNone/>
              <a:defRPr sz="5200">
                <a:solidFill>
                  <a:schemeClr val="dk1"/>
                </a:solidFill>
              </a:defRPr>
            </a:lvl2pPr>
            <a:lvl3pPr indent="0" lvl="2" algn="ctr">
              <a:spcBef>
                <a:spcPts val="0"/>
              </a:spcBef>
              <a:buClr>
                <a:schemeClr val="dk1"/>
              </a:buClr>
              <a:buFont typeface="Arial"/>
              <a:buNone/>
              <a:defRPr sz="5200">
                <a:solidFill>
                  <a:schemeClr val="dk1"/>
                </a:solidFill>
              </a:defRPr>
            </a:lvl3pPr>
            <a:lvl4pPr indent="0" lvl="3" algn="ctr">
              <a:spcBef>
                <a:spcPts val="0"/>
              </a:spcBef>
              <a:buClr>
                <a:schemeClr val="dk1"/>
              </a:buClr>
              <a:buFont typeface="Arial"/>
              <a:buNone/>
              <a:defRPr sz="5200">
                <a:solidFill>
                  <a:schemeClr val="dk1"/>
                </a:solidFill>
              </a:defRPr>
            </a:lvl4pPr>
            <a:lvl5pPr indent="0" lvl="4" algn="ctr">
              <a:spcBef>
                <a:spcPts val="0"/>
              </a:spcBef>
              <a:buClr>
                <a:schemeClr val="dk1"/>
              </a:buClr>
              <a:buFont typeface="Arial"/>
              <a:buNone/>
              <a:defRPr sz="5200">
                <a:solidFill>
                  <a:schemeClr val="dk1"/>
                </a:solidFill>
              </a:defRPr>
            </a:lvl5pPr>
            <a:lvl6pPr indent="0" lvl="5" algn="ctr">
              <a:spcBef>
                <a:spcPts val="0"/>
              </a:spcBef>
              <a:buClr>
                <a:schemeClr val="dk1"/>
              </a:buClr>
              <a:buFont typeface="Arial"/>
              <a:buNone/>
              <a:defRPr sz="5200">
                <a:solidFill>
                  <a:schemeClr val="dk1"/>
                </a:solidFill>
              </a:defRPr>
            </a:lvl6pPr>
            <a:lvl7pPr indent="0" lvl="6" algn="ctr">
              <a:spcBef>
                <a:spcPts val="0"/>
              </a:spcBef>
              <a:buClr>
                <a:schemeClr val="dk1"/>
              </a:buClr>
              <a:buFont typeface="Arial"/>
              <a:buNone/>
              <a:defRPr sz="5200">
                <a:solidFill>
                  <a:schemeClr val="dk1"/>
                </a:solidFill>
              </a:defRPr>
            </a:lvl7pPr>
            <a:lvl8pPr indent="0" lvl="7" algn="ctr">
              <a:spcBef>
                <a:spcPts val="0"/>
              </a:spcBef>
              <a:buClr>
                <a:schemeClr val="dk1"/>
              </a:buClr>
              <a:buFont typeface="Arial"/>
              <a:buNone/>
              <a:defRPr sz="5200">
                <a:solidFill>
                  <a:schemeClr val="dk1"/>
                </a:solidFill>
              </a:defRPr>
            </a:lvl8pPr>
            <a:lvl9pPr indent="0" lvl="8" algn="ctr">
              <a:spcBef>
                <a:spcPts val="0"/>
              </a:spcBef>
              <a:buClr>
                <a:schemeClr val="dk1"/>
              </a:buClr>
              <a:buFont typeface="Arial"/>
              <a:buNone/>
              <a:defRPr sz="5200">
                <a:solidFill>
                  <a:schemeClr val="dk1"/>
                </a:solidFill>
              </a:defRPr>
            </a:lvl9pPr>
          </a:lstStyle>
          <a:p/>
        </p:txBody>
      </p:sp>
      <p:sp>
        <p:nvSpPr>
          <p:cNvPr id="11" name="Shape 11"/>
          <p:cNvSpPr txBox="1"/>
          <p:nvPr>
            <p:ph idx="1" type="subTitle"/>
          </p:nvPr>
        </p:nvSpPr>
        <p:spPr>
          <a:xfrm>
            <a:off x="311700" y="2834125"/>
            <a:ext cx="8520599" cy="7926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chemeClr val="lt2"/>
              </a:buClr>
              <a:buFont typeface="Arial"/>
              <a:buNone/>
              <a:defRPr b="0" i="0" sz="2800" u="none" cap="none" strike="noStrike">
                <a:solidFill>
                  <a:schemeClr val="lt2"/>
                </a:solidFill>
                <a:latin typeface="Arial"/>
                <a:ea typeface="Arial"/>
                <a:cs typeface="Arial"/>
                <a:sym typeface="Arial"/>
              </a:defRPr>
            </a:lvl1pPr>
            <a:lvl2pPr indent="0" lvl="1" marL="457200" marR="0" rtl="0" algn="ctr">
              <a:lnSpc>
                <a:spcPct val="100000"/>
              </a:lnSpc>
              <a:spcBef>
                <a:spcPts val="0"/>
              </a:spcBef>
              <a:spcAft>
                <a:spcPts val="0"/>
              </a:spcAft>
              <a:buClr>
                <a:schemeClr val="lt2"/>
              </a:buClr>
              <a:buFont typeface="Arial"/>
              <a:buNone/>
              <a:defRPr b="0" i="0" sz="2800" u="none" cap="none" strike="noStrike">
                <a:solidFill>
                  <a:schemeClr val="lt2"/>
                </a:solidFill>
                <a:latin typeface="Arial"/>
                <a:ea typeface="Arial"/>
                <a:cs typeface="Arial"/>
                <a:sym typeface="Arial"/>
              </a:defRPr>
            </a:lvl2pPr>
            <a:lvl3pPr indent="0" lvl="2" marL="914400" marR="0" rtl="0" algn="ctr">
              <a:lnSpc>
                <a:spcPct val="100000"/>
              </a:lnSpc>
              <a:spcBef>
                <a:spcPts val="0"/>
              </a:spcBef>
              <a:spcAft>
                <a:spcPts val="0"/>
              </a:spcAft>
              <a:buClr>
                <a:schemeClr val="lt2"/>
              </a:buClr>
              <a:buFont typeface="Arial"/>
              <a:buNone/>
              <a:defRPr b="0" i="0" sz="2800" u="none" cap="none" strike="noStrike">
                <a:solidFill>
                  <a:schemeClr val="lt2"/>
                </a:solidFill>
                <a:latin typeface="Arial"/>
                <a:ea typeface="Arial"/>
                <a:cs typeface="Arial"/>
                <a:sym typeface="Arial"/>
              </a:defRPr>
            </a:lvl3pPr>
            <a:lvl4pPr indent="0" lvl="3" marL="1371600" marR="0" rtl="0" algn="ctr">
              <a:lnSpc>
                <a:spcPct val="100000"/>
              </a:lnSpc>
              <a:spcBef>
                <a:spcPts val="0"/>
              </a:spcBef>
              <a:spcAft>
                <a:spcPts val="0"/>
              </a:spcAft>
              <a:buClr>
                <a:schemeClr val="lt2"/>
              </a:buClr>
              <a:buFont typeface="Arial"/>
              <a:buNone/>
              <a:defRPr b="0" i="0" sz="2800" u="none" cap="none" strike="noStrike">
                <a:solidFill>
                  <a:schemeClr val="lt2"/>
                </a:solidFill>
                <a:latin typeface="Arial"/>
                <a:ea typeface="Arial"/>
                <a:cs typeface="Arial"/>
                <a:sym typeface="Arial"/>
              </a:defRPr>
            </a:lvl4pPr>
            <a:lvl5pPr indent="0" lvl="4" marL="1828800" marR="0" rtl="0" algn="ctr">
              <a:lnSpc>
                <a:spcPct val="100000"/>
              </a:lnSpc>
              <a:spcBef>
                <a:spcPts val="0"/>
              </a:spcBef>
              <a:spcAft>
                <a:spcPts val="0"/>
              </a:spcAft>
              <a:buClr>
                <a:schemeClr val="lt2"/>
              </a:buClr>
              <a:buFont typeface="Arial"/>
              <a:buNone/>
              <a:defRPr b="0" i="0" sz="2800" u="none" cap="none" strike="noStrike">
                <a:solidFill>
                  <a:schemeClr val="lt2"/>
                </a:solidFill>
                <a:latin typeface="Arial"/>
                <a:ea typeface="Arial"/>
                <a:cs typeface="Arial"/>
                <a:sym typeface="Arial"/>
              </a:defRPr>
            </a:lvl5pPr>
            <a:lvl6pPr indent="0" lvl="5" marL="2286000" marR="0" rtl="0" algn="ctr">
              <a:lnSpc>
                <a:spcPct val="100000"/>
              </a:lnSpc>
              <a:spcBef>
                <a:spcPts val="0"/>
              </a:spcBef>
              <a:spcAft>
                <a:spcPts val="0"/>
              </a:spcAft>
              <a:buClr>
                <a:schemeClr val="lt2"/>
              </a:buClr>
              <a:buFont typeface="Arial"/>
              <a:buNone/>
              <a:defRPr b="0" i="0" sz="2800" u="none" cap="none" strike="noStrike">
                <a:solidFill>
                  <a:schemeClr val="lt2"/>
                </a:solidFill>
                <a:latin typeface="Arial"/>
                <a:ea typeface="Arial"/>
                <a:cs typeface="Arial"/>
                <a:sym typeface="Arial"/>
              </a:defRPr>
            </a:lvl6pPr>
            <a:lvl7pPr indent="0" lvl="6" marL="2743200" marR="0" rtl="0" algn="ctr">
              <a:lnSpc>
                <a:spcPct val="100000"/>
              </a:lnSpc>
              <a:spcBef>
                <a:spcPts val="0"/>
              </a:spcBef>
              <a:spcAft>
                <a:spcPts val="0"/>
              </a:spcAft>
              <a:buClr>
                <a:schemeClr val="lt2"/>
              </a:buClr>
              <a:buFont typeface="Arial"/>
              <a:buNone/>
              <a:defRPr b="0" i="0" sz="2800" u="none" cap="none" strike="noStrike">
                <a:solidFill>
                  <a:schemeClr val="lt2"/>
                </a:solidFill>
                <a:latin typeface="Arial"/>
                <a:ea typeface="Arial"/>
                <a:cs typeface="Arial"/>
                <a:sym typeface="Arial"/>
              </a:defRPr>
            </a:lvl7pPr>
            <a:lvl8pPr indent="0" lvl="7" marL="3200400" marR="0" rtl="0" algn="ctr">
              <a:lnSpc>
                <a:spcPct val="100000"/>
              </a:lnSpc>
              <a:spcBef>
                <a:spcPts val="0"/>
              </a:spcBef>
              <a:spcAft>
                <a:spcPts val="0"/>
              </a:spcAft>
              <a:buClr>
                <a:schemeClr val="lt2"/>
              </a:buClr>
              <a:buFont typeface="Arial"/>
              <a:buNone/>
              <a:defRPr b="0" i="0" sz="2800" u="none" cap="none" strike="noStrike">
                <a:solidFill>
                  <a:schemeClr val="lt2"/>
                </a:solidFill>
                <a:latin typeface="Arial"/>
                <a:ea typeface="Arial"/>
                <a:cs typeface="Arial"/>
                <a:sym typeface="Arial"/>
              </a:defRPr>
            </a:lvl8pPr>
            <a:lvl9pPr indent="0" lvl="8" marL="3657600" marR="0" rtl="0" algn="ctr">
              <a:lnSpc>
                <a:spcPct val="100000"/>
              </a:lnSpc>
              <a:spcBef>
                <a:spcPts val="0"/>
              </a:spcBef>
              <a:spcAft>
                <a:spcPts val="0"/>
              </a:spcAft>
              <a:buClr>
                <a:schemeClr val="lt2"/>
              </a:buClr>
              <a:buFont typeface="Arial"/>
              <a:buNone/>
              <a:defRPr b="0" i="0" sz="2800" u="none" cap="none" strike="noStrike">
                <a:solidFill>
                  <a:schemeClr val="lt2"/>
                </a:solidFill>
                <a:latin typeface="Arial"/>
                <a:ea typeface="Arial"/>
                <a:cs typeface="Arial"/>
                <a:sym typeface="Arial"/>
              </a:defRPr>
            </a:lvl9pPr>
          </a:lstStyle>
          <a:p/>
        </p:txBody>
      </p:sp>
      <p:sp>
        <p:nvSpPr>
          <p:cNvPr id="12" name="Shape 12"/>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599" cy="19635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chemeClr val="dk1"/>
              </a:buClr>
              <a:buFont typeface="Arial"/>
              <a:buNone/>
              <a:defRPr b="0" i="0" sz="12000" u="none" cap="none" strike="noStrike">
                <a:solidFill>
                  <a:schemeClr val="dk1"/>
                </a:solidFill>
                <a:latin typeface="Arial"/>
                <a:ea typeface="Arial"/>
                <a:cs typeface="Arial"/>
                <a:sym typeface="Arial"/>
              </a:defRPr>
            </a:lvl1pPr>
            <a:lvl2pPr indent="0" lvl="1" algn="ctr">
              <a:spcBef>
                <a:spcPts val="0"/>
              </a:spcBef>
              <a:buClr>
                <a:schemeClr val="dk1"/>
              </a:buClr>
              <a:buFont typeface="Arial"/>
              <a:buNone/>
              <a:defRPr sz="12000">
                <a:solidFill>
                  <a:schemeClr val="dk1"/>
                </a:solidFill>
              </a:defRPr>
            </a:lvl2pPr>
            <a:lvl3pPr indent="0" lvl="2" algn="ctr">
              <a:spcBef>
                <a:spcPts val="0"/>
              </a:spcBef>
              <a:buClr>
                <a:schemeClr val="dk1"/>
              </a:buClr>
              <a:buFont typeface="Arial"/>
              <a:buNone/>
              <a:defRPr sz="12000">
                <a:solidFill>
                  <a:schemeClr val="dk1"/>
                </a:solidFill>
              </a:defRPr>
            </a:lvl3pPr>
            <a:lvl4pPr indent="0" lvl="3" algn="ctr">
              <a:spcBef>
                <a:spcPts val="0"/>
              </a:spcBef>
              <a:buClr>
                <a:schemeClr val="dk1"/>
              </a:buClr>
              <a:buFont typeface="Arial"/>
              <a:buNone/>
              <a:defRPr sz="12000">
                <a:solidFill>
                  <a:schemeClr val="dk1"/>
                </a:solidFill>
              </a:defRPr>
            </a:lvl4pPr>
            <a:lvl5pPr indent="0" lvl="4" algn="ctr">
              <a:spcBef>
                <a:spcPts val="0"/>
              </a:spcBef>
              <a:buClr>
                <a:schemeClr val="dk1"/>
              </a:buClr>
              <a:buFont typeface="Arial"/>
              <a:buNone/>
              <a:defRPr sz="12000">
                <a:solidFill>
                  <a:schemeClr val="dk1"/>
                </a:solidFill>
              </a:defRPr>
            </a:lvl5pPr>
            <a:lvl6pPr indent="0" lvl="5" algn="ctr">
              <a:spcBef>
                <a:spcPts val="0"/>
              </a:spcBef>
              <a:buClr>
                <a:schemeClr val="dk1"/>
              </a:buClr>
              <a:buFont typeface="Arial"/>
              <a:buNone/>
              <a:defRPr sz="12000">
                <a:solidFill>
                  <a:schemeClr val="dk1"/>
                </a:solidFill>
              </a:defRPr>
            </a:lvl6pPr>
            <a:lvl7pPr indent="0" lvl="6" algn="ctr">
              <a:spcBef>
                <a:spcPts val="0"/>
              </a:spcBef>
              <a:buClr>
                <a:schemeClr val="dk1"/>
              </a:buClr>
              <a:buFont typeface="Arial"/>
              <a:buNone/>
              <a:defRPr sz="12000">
                <a:solidFill>
                  <a:schemeClr val="dk1"/>
                </a:solidFill>
              </a:defRPr>
            </a:lvl7pPr>
            <a:lvl8pPr indent="0" lvl="7" algn="ctr">
              <a:spcBef>
                <a:spcPts val="0"/>
              </a:spcBef>
              <a:buClr>
                <a:schemeClr val="dk1"/>
              </a:buClr>
              <a:buFont typeface="Arial"/>
              <a:buNone/>
              <a:defRPr sz="12000">
                <a:solidFill>
                  <a:schemeClr val="dk1"/>
                </a:solidFill>
              </a:defRPr>
            </a:lvl8pPr>
            <a:lvl9pPr indent="0" lvl="8" algn="ctr">
              <a:spcBef>
                <a:spcPts val="0"/>
              </a:spcBef>
              <a:buClr>
                <a:schemeClr val="dk1"/>
              </a:buClr>
              <a:buFont typeface="Arial"/>
              <a:buNone/>
              <a:defRPr sz="12000">
                <a:solidFill>
                  <a:schemeClr val="dk1"/>
                </a:solidFill>
              </a:defRPr>
            </a:lvl9pPr>
          </a:lstStyle>
          <a:p/>
        </p:txBody>
      </p:sp>
      <p:sp>
        <p:nvSpPr>
          <p:cNvPr id="46" name="Shape 46"/>
          <p:cNvSpPr txBox="1"/>
          <p:nvPr>
            <p:ph idx="1" type="body"/>
          </p:nvPr>
        </p:nvSpPr>
        <p:spPr>
          <a:xfrm>
            <a:off x="311700" y="3152225"/>
            <a:ext cx="8520599" cy="1300800"/>
          </a:xfrm>
          <a:prstGeom prst="rect">
            <a:avLst/>
          </a:prstGeom>
          <a:noFill/>
          <a:ln>
            <a:noFill/>
          </a:ln>
        </p:spPr>
        <p:txBody>
          <a:bodyPr anchorCtr="0" anchor="t" bIns="91425" lIns="91425" rIns="91425" tIns="91425"/>
          <a:lstStyle>
            <a:lvl1pPr indent="0" lvl="0" marL="0" marR="0" rtl="0" algn="ctr">
              <a:lnSpc>
                <a:spcPct val="115000"/>
              </a:lnSpc>
              <a:spcBef>
                <a:spcPts val="0"/>
              </a:spcBef>
              <a:spcAft>
                <a:spcPts val="1600"/>
              </a:spcAft>
              <a:buClr>
                <a:schemeClr val="lt2"/>
              </a:buClr>
              <a:buFont typeface="Arial"/>
              <a:buNone/>
              <a:defRPr b="0" i="0" sz="1800" u="none" cap="none" strike="noStrike">
                <a:solidFill>
                  <a:schemeClr val="lt2"/>
                </a:solidFill>
                <a:latin typeface="Arial"/>
                <a:ea typeface="Arial"/>
                <a:cs typeface="Arial"/>
                <a:sym typeface="Arial"/>
              </a:defRPr>
            </a:lvl1pPr>
            <a:lvl2pPr indent="0" lvl="1" marL="457200" marR="0" rtl="0" algn="ctr">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2pPr>
            <a:lvl3pPr indent="0" lvl="2" marL="914400" marR="0" rtl="0" algn="ctr">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3pPr>
            <a:lvl4pPr indent="0" lvl="3" marL="1371600" marR="0" rtl="0" algn="ctr">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4pPr>
            <a:lvl5pPr indent="0" lvl="4" marL="1828800" marR="0" rtl="0" algn="ctr">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5pPr>
            <a:lvl6pPr indent="0" lvl="5" marL="2286000" marR="0" rtl="0" algn="ctr">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6pPr>
            <a:lvl7pPr indent="0" lvl="6" marL="2743200" marR="0" rtl="0" algn="ctr">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7pPr>
            <a:lvl8pPr indent="0" lvl="7" marL="3200400" marR="0" rtl="0" algn="ctr">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8pPr>
            <a:lvl9pPr indent="0" lvl="8" marL="3657600" marR="0" rtl="0" algn="ctr">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9pPr>
          </a:lstStyle>
          <a:p/>
        </p:txBody>
      </p:sp>
      <p:sp>
        <p:nvSpPr>
          <p:cNvPr id="47" name="Shape 47"/>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3" name="Shape 13"/>
        <p:cNvGrpSpPr/>
        <p:nvPr/>
      </p:nvGrpSpPr>
      <p:grpSpPr>
        <a:xfrm>
          <a:off x="0" y="0"/>
          <a:ext cx="0" cy="0"/>
          <a:chOff x="0" y="0"/>
          <a:chExt cx="0" cy="0"/>
        </a:xfrm>
      </p:grpSpPr>
      <p:sp>
        <p:nvSpPr>
          <p:cNvPr id="14" name="Shape 14"/>
          <p:cNvSpPr txBox="1"/>
          <p:nvPr>
            <p:ph type="title"/>
          </p:nvPr>
        </p:nvSpPr>
        <p:spPr>
          <a:xfrm>
            <a:off x="311700" y="445025"/>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2800" u="none" cap="none" strike="noStrike">
                <a:solidFill>
                  <a:schemeClr val="dk1"/>
                </a:solidFill>
                <a:latin typeface="Arial"/>
                <a:ea typeface="Arial"/>
                <a:cs typeface="Arial"/>
                <a:sym typeface="Arial"/>
              </a:defRPr>
            </a:lvl1pPr>
            <a:lvl2pPr indent="0" lvl="1">
              <a:spcBef>
                <a:spcPts val="0"/>
              </a:spcBef>
              <a:buClr>
                <a:schemeClr val="dk1"/>
              </a:buClr>
              <a:buFont typeface="Arial"/>
              <a:buNone/>
              <a:defRPr sz="2800">
                <a:solidFill>
                  <a:schemeClr val="dk1"/>
                </a:solidFill>
              </a:defRPr>
            </a:lvl2pPr>
            <a:lvl3pPr indent="0" lvl="2">
              <a:spcBef>
                <a:spcPts val="0"/>
              </a:spcBef>
              <a:buClr>
                <a:schemeClr val="dk1"/>
              </a:buClr>
              <a:buFont typeface="Arial"/>
              <a:buNone/>
              <a:defRPr sz="2800">
                <a:solidFill>
                  <a:schemeClr val="dk1"/>
                </a:solidFill>
              </a:defRPr>
            </a:lvl3pPr>
            <a:lvl4pPr indent="0" lvl="3">
              <a:spcBef>
                <a:spcPts val="0"/>
              </a:spcBef>
              <a:buClr>
                <a:schemeClr val="dk1"/>
              </a:buClr>
              <a:buFont typeface="Arial"/>
              <a:buNone/>
              <a:defRPr sz="2800">
                <a:solidFill>
                  <a:schemeClr val="dk1"/>
                </a:solidFill>
              </a:defRPr>
            </a:lvl4pPr>
            <a:lvl5pPr indent="0" lvl="4">
              <a:spcBef>
                <a:spcPts val="0"/>
              </a:spcBef>
              <a:buClr>
                <a:schemeClr val="dk1"/>
              </a:buClr>
              <a:buFont typeface="Arial"/>
              <a:buNone/>
              <a:defRPr sz="2800">
                <a:solidFill>
                  <a:schemeClr val="dk1"/>
                </a:solidFill>
              </a:defRPr>
            </a:lvl5pPr>
            <a:lvl6pPr indent="0" lvl="5">
              <a:spcBef>
                <a:spcPts val="0"/>
              </a:spcBef>
              <a:buClr>
                <a:schemeClr val="dk1"/>
              </a:buClr>
              <a:buFont typeface="Arial"/>
              <a:buNone/>
              <a:defRPr sz="2800">
                <a:solidFill>
                  <a:schemeClr val="dk1"/>
                </a:solidFill>
              </a:defRPr>
            </a:lvl6pPr>
            <a:lvl7pPr indent="0" lvl="6">
              <a:spcBef>
                <a:spcPts val="0"/>
              </a:spcBef>
              <a:buClr>
                <a:schemeClr val="dk1"/>
              </a:buClr>
              <a:buFont typeface="Arial"/>
              <a:buNone/>
              <a:defRPr sz="2800">
                <a:solidFill>
                  <a:schemeClr val="dk1"/>
                </a:solidFill>
              </a:defRPr>
            </a:lvl7pPr>
            <a:lvl8pPr indent="0" lvl="7">
              <a:spcBef>
                <a:spcPts val="0"/>
              </a:spcBef>
              <a:buClr>
                <a:schemeClr val="dk1"/>
              </a:buClr>
              <a:buFont typeface="Arial"/>
              <a:buNone/>
              <a:defRPr sz="2800">
                <a:solidFill>
                  <a:schemeClr val="dk1"/>
                </a:solidFill>
              </a:defRPr>
            </a:lvl8pPr>
            <a:lvl9pPr indent="0" lvl="8">
              <a:spcBef>
                <a:spcPts val="0"/>
              </a:spcBef>
              <a:buClr>
                <a:schemeClr val="dk1"/>
              </a:buClr>
              <a:buFont typeface="Arial"/>
              <a:buNone/>
              <a:defRPr sz="2800">
                <a:solidFill>
                  <a:schemeClr val="dk1"/>
                </a:solidFill>
              </a:defRPr>
            </a:lvl9pPr>
          </a:lstStyle>
          <a:p/>
        </p:txBody>
      </p:sp>
      <p:sp>
        <p:nvSpPr>
          <p:cNvPr id="15" name="Shape 15"/>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lt2"/>
              </a:buClr>
              <a:buFont typeface="Arial"/>
              <a:buNone/>
              <a:defRPr b="0" i="0" sz="1800" u="none" cap="none" strike="noStrike">
                <a:solidFill>
                  <a:schemeClr val="lt2"/>
                </a:solidFill>
                <a:latin typeface="Arial"/>
                <a:ea typeface="Arial"/>
                <a:cs typeface="Arial"/>
                <a:sym typeface="Arial"/>
              </a:defRPr>
            </a:lvl1pPr>
            <a:lvl2pPr indent="0" lvl="1" marL="4572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2pPr>
            <a:lvl3pPr indent="0" lvl="2" marL="9144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3pPr>
            <a:lvl4pPr indent="0" lvl="3" marL="13716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4pPr>
            <a:lvl5pPr indent="0" lvl="4" marL="18288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5pPr>
            <a:lvl6pPr indent="0" lvl="5" marL="22860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6pPr>
            <a:lvl7pPr indent="0" lvl="6" marL="27432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7pPr>
            <a:lvl8pPr indent="0" lvl="7" marL="32004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8pPr>
            <a:lvl9pPr indent="0" lvl="8" marL="36576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9pPr>
          </a:lstStyle>
          <a:p/>
        </p:txBody>
      </p:sp>
      <p:sp>
        <p:nvSpPr>
          <p:cNvPr id="16" name="Shape 16"/>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17" name="Shape 17"/>
        <p:cNvGrpSpPr/>
        <p:nvPr/>
      </p:nvGrpSpPr>
      <p:grpSpPr>
        <a:xfrm>
          <a:off x="0" y="0"/>
          <a:ext cx="0" cy="0"/>
          <a:chOff x="0" y="0"/>
          <a:chExt cx="0" cy="0"/>
        </a:xfrm>
      </p:grpSpPr>
      <p:sp>
        <p:nvSpPr>
          <p:cNvPr id="18" name="Shape 18"/>
          <p:cNvSpPr txBox="1"/>
          <p:nvPr>
            <p:ph type="title"/>
          </p:nvPr>
        </p:nvSpPr>
        <p:spPr>
          <a:xfrm>
            <a:off x="311700" y="555600"/>
            <a:ext cx="2807999" cy="7556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1"/>
              </a:buClr>
              <a:buFont typeface="Arial"/>
              <a:buNone/>
              <a:defRPr b="0" i="0" sz="2400" u="none" cap="none" strike="noStrike">
                <a:solidFill>
                  <a:schemeClr val="dk1"/>
                </a:solidFill>
                <a:latin typeface="Arial"/>
                <a:ea typeface="Arial"/>
                <a:cs typeface="Arial"/>
                <a:sym typeface="Arial"/>
              </a:defRPr>
            </a:lvl1pPr>
            <a:lvl2pPr indent="0" lvl="1">
              <a:spcBef>
                <a:spcPts val="0"/>
              </a:spcBef>
              <a:buClr>
                <a:schemeClr val="dk1"/>
              </a:buClr>
              <a:buFont typeface="Arial"/>
              <a:buNone/>
              <a:defRPr sz="2400">
                <a:solidFill>
                  <a:schemeClr val="dk1"/>
                </a:solidFill>
              </a:defRPr>
            </a:lvl2pPr>
            <a:lvl3pPr indent="0" lvl="2">
              <a:spcBef>
                <a:spcPts val="0"/>
              </a:spcBef>
              <a:buClr>
                <a:schemeClr val="dk1"/>
              </a:buClr>
              <a:buFont typeface="Arial"/>
              <a:buNone/>
              <a:defRPr sz="2400">
                <a:solidFill>
                  <a:schemeClr val="dk1"/>
                </a:solidFill>
              </a:defRPr>
            </a:lvl3pPr>
            <a:lvl4pPr indent="0" lvl="3">
              <a:spcBef>
                <a:spcPts val="0"/>
              </a:spcBef>
              <a:buClr>
                <a:schemeClr val="dk1"/>
              </a:buClr>
              <a:buFont typeface="Arial"/>
              <a:buNone/>
              <a:defRPr sz="2400">
                <a:solidFill>
                  <a:schemeClr val="dk1"/>
                </a:solidFill>
              </a:defRPr>
            </a:lvl4pPr>
            <a:lvl5pPr indent="0" lvl="4">
              <a:spcBef>
                <a:spcPts val="0"/>
              </a:spcBef>
              <a:buClr>
                <a:schemeClr val="dk1"/>
              </a:buClr>
              <a:buFont typeface="Arial"/>
              <a:buNone/>
              <a:defRPr sz="2400">
                <a:solidFill>
                  <a:schemeClr val="dk1"/>
                </a:solidFill>
              </a:defRPr>
            </a:lvl5pPr>
            <a:lvl6pPr indent="0" lvl="5">
              <a:spcBef>
                <a:spcPts val="0"/>
              </a:spcBef>
              <a:buClr>
                <a:schemeClr val="dk1"/>
              </a:buClr>
              <a:buFont typeface="Arial"/>
              <a:buNone/>
              <a:defRPr sz="2400">
                <a:solidFill>
                  <a:schemeClr val="dk1"/>
                </a:solidFill>
              </a:defRPr>
            </a:lvl6pPr>
            <a:lvl7pPr indent="0" lvl="6">
              <a:spcBef>
                <a:spcPts val="0"/>
              </a:spcBef>
              <a:buClr>
                <a:schemeClr val="dk1"/>
              </a:buClr>
              <a:buFont typeface="Arial"/>
              <a:buNone/>
              <a:defRPr sz="2400">
                <a:solidFill>
                  <a:schemeClr val="dk1"/>
                </a:solidFill>
              </a:defRPr>
            </a:lvl7pPr>
            <a:lvl8pPr indent="0" lvl="7">
              <a:spcBef>
                <a:spcPts val="0"/>
              </a:spcBef>
              <a:buClr>
                <a:schemeClr val="dk1"/>
              </a:buClr>
              <a:buFont typeface="Arial"/>
              <a:buNone/>
              <a:defRPr sz="2400">
                <a:solidFill>
                  <a:schemeClr val="dk1"/>
                </a:solidFill>
              </a:defRPr>
            </a:lvl8pPr>
            <a:lvl9pPr indent="0" lvl="8">
              <a:spcBef>
                <a:spcPts val="0"/>
              </a:spcBef>
              <a:buClr>
                <a:schemeClr val="dk1"/>
              </a:buClr>
              <a:buFont typeface="Arial"/>
              <a:buNone/>
              <a:defRPr sz="2400">
                <a:solidFill>
                  <a:schemeClr val="dk1"/>
                </a:solidFill>
              </a:defRPr>
            </a:lvl9pPr>
          </a:lstStyle>
          <a:p/>
        </p:txBody>
      </p:sp>
      <p:sp>
        <p:nvSpPr>
          <p:cNvPr id="19" name="Shape 19"/>
          <p:cNvSpPr txBox="1"/>
          <p:nvPr>
            <p:ph idx="1" type="body"/>
          </p:nvPr>
        </p:nvSpPr>
        <p:spPr>
          <a:xfrm>
            <a:off x="311700" y="1389600"/>
            <a:ext cx="2807999" cy="31794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1pPr>
            <a:lvl2pPr indent="0" lvl="1" marL="4572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2pPr>
            <a:lvl3pPr indent="0" lvl="2" marL="9144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3pPr>
            <a:lvl4pPr indent="0" lvl="3" marL="13716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4pPr>
            <a:lvl5pPr indent="0" lvl="4" marL="18288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5pPr>
            <a:lvl6pPr indent="0" lvl="5" marL="22860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6pPr>
            <a:lvl7pPr indent="0" lvl="6" marL="27432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7pPr>
            <a:lvl8pPr indent="0" lvl="7" marL="32004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8pPr>
            <a:lvl9pPr indent="0" lvl="8" marL="36576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9pPr>
          </a:lstStyle>
          <a:p/>
        </p:txBody>
      </p:sp>
      <p:sp>
        <p:nvSpPr>
          <p:cNvPr id="20" name="Shape 20"/>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21" name="Shape 21"/>
        <p:cNvGrpSpPr/>
        <p:nvPr/>
      </p:nvGrpSpPr>
      <p:grpSpPr>
        <a:xfrm>
          <a:off x="0" y="0"/>
          <a:ext cx="0" cy="0"/>
          <a:chOff x="0" y="0"/>
          <a:chExt cx="0" cy="0"/>
        </a:xfrm>
      </p:grpSpPr>
      <p:sp>
        <p:nvSpPr>
          <p:cNvPr id="22" name="Shape 22"/>
          <p:cNvSpPr txBox="1"/>
          <p:nvPr>
            <p:ph type="title"/>
          </p:nvPr>
        </p:nvSpPr>
        <p:spPr>
          <a:xfrm>
            <a:off x="311700" y="2150850"/>
            <a:ext cx="8520599" cy="8418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Arial"/>
              <a:buNone/>
              <a:defRPr b="0" i="0" sz="3600" u="none" cap="none" strike="noStrike">
                <a:solidFill>
                  <a:schemeClr val="dk1"/>
                </a:solidFill>
                <a:latin typeface="Arial"/>
                <a:ea typeface="Arial"/>
                <a:cs typeface="Arial"/>
                <a:sym typeface="Arial"/>
              </a:defRPr>
            </a:lvl1pPr>
            <a:lvl2pPr indent="0" lvl="1" algn="ctr">
              <a:spcBef>
                <a:spcPts val="0"/>
              </a:spcBef>
              <a:buClr>
                <a:schemeClr val="dk1"/>
              </a:buClr>
              <a:buFont typeface="Arial"/>
              <a:buNone/>
              <a:defRPr sz="3600">
                <a:solidFill>
                  <a:schemeClr val="dk1"/>
                </a:solidFill>
              </a:defRPr>
            </a:lvl2pPr>
            <a:lvl3pPr indent="0" lvl="2" algn="ctr">
              <a:spcBef>
                <a:spcPts val="0"/>
              </a:spcBef>
              <a:buClr>
                <a:schemeClr val="dk1"/>
              </a:buClr>
              <a:buFont typeface="Arial"/>
              <a:buNone/>
              <a:defRPr sz="3600">
                <a:solidFill>
                  <a:schemeClr val="dk1"/>
                </a:solidFill>
              </a:defRPr>
            </a:lvl3pPr>
            <a:lvl4pPr indent="0" lvl="3" algn="ctr">
              <a:spcBef>
                <a:spcPts val="0"/>
              </a:spcBef>
              <a:buClr>
                <a:schemeClr val="dk1"/>
              </a:buClr>
              <a:buFont typeface="Arial"/>
              <a:buNone/>
              <a:defRPr sz="3600">
                <a:solidFill>
                  <a:schemeClr val="dk1"/>
                </a:solidFill>
              </a:defRPr>
            </a:lvl4pPr>
            <a:lvl5pPr indent="0" lvl="4" algn="ctr">
              <a:spcBef>
                <a:spcPts val="0"/>
              </a:spcBef>
              <a:buClr>
                <a:schemeClr val="dk1"/>
              </a:buClr>
              <a:buFont typeface="Arial"/>
              <a:buNone/>
              <a:defRPr sz="3600">
                <a:solidFill>
                  <a:schemeClr val="dk1"/>
                </a:solidFill>
              </a:defRPr>
            </a:lvl5pPr>
            <a:lvl6pPr indent="0" lvl="5" algn="ctr">
              <a:spcBef>
                <a:spcPts val="0"/>
              </a:spcBef>
              <a:buClr>
                <a:schemeClr val="dk1"/>
              </a:buClr>
              <a:buFont typeface="Arial"/>
              <a:buNone/>
              <a:defRPr sz="3600">
                <a:solidFill>
                  <a:schemeClr val="dk1"/>
                </a:solidFill>
              </a:defRPr>
            </a:lvl6pPr>
            <a:lvl7pPr indent="0" lvl="6" algn="ctr">
              <a:spcBef>
                <a:spcPts val="0"/>
              </a:spcBef>
              <a:buClr>
                <a:schemeClr val="dk1"/>
              </a:buClr>
              <a:buFont typeface="Arial"/>
              <a:buNone/>
              <a:defRPr sz="3600">
                <a:solidFill>
                  <a:schemeClr val="dk1"/>
                </a:solidFill>
              </a:defRPr>
            </a:lvl7pPr>
            <a:lvl8pPr indent="0" lvl="7" algn="ctr">
              <a:spcBef>
                <a:spcPts val="0"/>
              </a:spcBef>
              <a:buClr>
                <a:schemeClr val="dk1"/>
              </a:buClr>
              <a:buFont typeface="Arial"/>
              <a:buNone/>
              <a:defRPr sz="3600">
                <a:solidFill>
                  <a:schemeClr val="dk1"/>
                </a:solidFill>
              </a:defRPr>
            </a:lvl8pPr>
            <a:lvl9pPr indent="0" lvl="8" algn="ctr">
              <a:spcBef>
                <a:spcPts val="0"/>
              </a:spcBef>
              <a:buClr>
                <a:schemeClr val="dk1"/>
              </a:buClr>
              <a:buFont typeface="Arial"/>
              <a:buNone/>
              <a:defRPr sz="3600">
                <a:solidFill>
                  <a:schemeClr val="dk1"/>
                </a:solidFill>
              </a:defRPr>
            </a:lvl9pPr>
          </a:lstStyle>
          <a:p/>
        </p:txBody>
      </p:sp>
      <p:sp>
        <p:nvSpPr>
          <p:cNvPr id="23" name="Shape 23"/>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2800" u="none" cap="none" strike="noStrike">
                <a:solidFill>
                  <a:schemeClr val="dk1"/>
                </a:solidFill>
                <a:latin typeface="Arial"/>
                <a:ea typeface="Arial"/>
                <a:cs typeface="Arial"/>
                <a:sym typeface="Arial"/>
              </a:defRPr>
            </a:lvl1pPr>
            <a:lvl2pPr indent="0" lvl="1">
              <a:spcBef>
                <a:spcPts val="0"/>
              </a:spcBef>
              <a:buClr>
                <a:schemeClr val="dk1"/>
              </a:buClr>
              <a:buFont typeface="Arial"/>
              <a:buNone/>
              <a:defRPr sz="2800">
                <a:solidFill>
                  <a:schemeClr val="dk1"/>
                </a:solidFill>
              </a:defRPr>
            </a:lvl2pPr>
            <a:lvl3pPr indent="0" lvl="2">
              <a:spcBef>
                <a:spcPts val="0"/>
              </a:spcBef>
              <a:buClr>
                <a:schemeClr val="dk1"/>
              </a:buClr>
              <a:buFont typeface="Arial"/>
              <a:buNone/>
              <a:defRPr sz="2800">
                <a:solidFill>
                  <a:schemeClr val="dk1"/>
                </a:solidFill>
              </a:defRPr>
            </a:lvl3pPr>
            <a:lvl4pPr indent="0" lvl="3">
              <a:spcBef>
                <a:spcPts val="0"/>
              </a:spcBef>
              <a:buClr>
                <a:schemeClr val="dk1"/>
              </a:buClr>
              <a:buFont typeface="Arial"/>
              <a:buNone/>
              <a:defRPr sz="2800">
                <a:solidFill>
                  <a:schemeClr val="dk1"/>
                </a:solidFill>
              </a:defRPr>
            </a:lvl4pPr>
            <a:lvl5pPr indent="0" lvl="4">
              <a:spcBef>
                <a:spcPts val="0"/>
              </a:spcBef>
              <a:buClr>
                <a:schemeClr val="dk1"/>
              </a:buClr>
              <a:buFont typeface="Arial"/>
              <a:buNone/>
              <a:defRPr sz="2800">
                <a:solidFill>
                  <a:schemeClr val="dk1"/>
                </a:solidFill>
              </a:defRPr>
            </a:lvl5pPr>
            <a:lvl6pPr indent="0" lvl="5">
              <a:spcBef>
                <a:spcPts val="0"/>
              </a:spcBef>
              <a:buClr>
                <a:schemeClr val="dk1"/>
              </a:buClr>
              <a:buFont typeface="Arial"/>
              <a:buNone/>
              <a:defRPr sz="2800">
                <a:solidFill>
                  <a:schemeClr val="dk1"/>
                </a:solidFill>
              </a:defRPr>
            </a:lvl6pPr>
            <a:lvl7pPr indent="0" lvl="6">
              <a:spcBef>
                <a:spcPts val="0"/>
              </a:spcBef>
              <a:buClr>
                <a:schemeClr val="dk1"/>
              </a:buClr>
              <a:buFont typeface="Arial"/>
              <a:buNone/>
              <a:defRPr sz="2800">
                <a:solidFill>
                  <a:schemeClr val="dk1"/>
                </a:solidFill>
              </a:defRPr>
            </a:lvl7pPr>
            <a:lvl8pPr indent="0" lvl="7">
              <a:spcBef>
                <a:spcPts val="0"/>
              </a:spcBef>
              <a:buClr>
                <a:schemeClr val="dk1"/>
              </a:buClr>
              <a:buFont typeface="Arial"/>
              <a:buNone/>
              <a:defRPr sz="2800">
                <a:solidFill>
                  <a:schemeClr val="dk1"/>
                </a:solidFill>
              </a:defRPr>
            </a:lvl8pPr>
            <a:lvl9pPr indent="0" lvl="8">
              <a:spcBef>
                <a:spcPts val="0"/>
              </a:spcBef>
              <a:buClr>
                <a:schemeClr val="dk1"/>
              </a:buClr>
              <a:buFont typeface="Arial"/>
              <a:buNone/>
              <a:defRPr sz="2800">
                <a:solidFill>
                  <a:schemeClr val="dk1"/>
                </a:solidFill>
              </a:defRPr>
            </a:lvl9pPr>
          </a:lstStyle>
          <a:p/>
        </p:txBody>
      </p:sp>
      <p:sp>
        <p:nvSpPr>
          <p:cNvPr id="26" name="Shape 26"/>
          <p:cNvSpPr txBox="1"/>
          <p:nvPr>
            <p:ph idx="1" type="body"/>
          </p:nvPr>
        </p:nvSpPr>
        <p:spPr>
          <a:xfrm>
            <a:off x="311700" y="1152475"/>
            <a:ext cx="3999899" cy="34164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1pPr>
            <a:lvl2pPr indent="0" lvl="1" marL="4572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2pPr>
            <a:lvl3pPr indent="0" lvl="2" marL="9144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3pPr>
            <a:lvl4pPr indent="0" lvl="3" marL="13716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4pPr>
            <a:lvl5pPr indent="0" lvl="4" marL="18288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5pPr>
            <a:lvl6pPr indent="0" lvl="5" marL="22860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6pPr>
            <a:lvl7pPr indent="0" lvl="6" marL="27432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7pPr>
            <a:lvl8pPr indent="0" lvl="7" marL="32004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8pPr>
            <a:lvl9pPr indent="0" lvl="8" marL="36576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9pPr>
          </a:lstStyle>
          <a:p/>
        </p:txBody>
      </p:sp>
      <p:sp>
        <p:nvSpPr>
          <p:cNvPr id="27" name="Shape 27"/>
          <p:cNvSpPr txBox="1"/>
          <p:nvPr>
            <p:ph idx="2" type="body"/>
          </p:nvPr>
        </p:nvSpPr>
        <p:spPr>
          <a:xfrm>
            <a:off x="4832400" y="1152475"/>
            <a:ext cx="3999899" cy="34164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1pPr>
            <a:lvl2pPr indent="0" lvl="1" marL="4572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2pPr>
            <a:lvl3pPr indent="0" lvl="2" marL="9144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3pPr>
            <a:lvl4pPr indent="0" lvl="3" marL="13716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4pPr>
            <a:lvl5pPr indent="0" lvl="4" marL="18288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5pPr>
            <a:lvl6pPr indent="0" lvl="5" marL="22860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6pPr>
            <a:lvl7pPr indent="0" lvl="6" marL="27432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7pPr>
            <a:lvl8pPr indent="0" lvl="7" marL="32004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8pPr>
            <a:lvl9pPr indent="0" lvl="8" marL="36576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9pPr>
          </a:lstStyle>
          <a:p/>
        </p:txBody>
      </p:sp>
      <p:sp>
        <p:nvSpPr>
          <p:cNvPr id="28" name="Shape 2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2800" u="none" cap="none" strike="noStrike">
                <a:solidFill>
                  <a:schemeClr val="dk1"/>
                </a:solidFill>
                <a:latin typeface="Arial"/>
                <a:ea typeface="Arial"/>
                <a:cs typeface="Arial"/>
                <a:sym typeface="Arial"/>
              </a:defRPr>
            </a:lvl1pPr>
            <a:lvl2pPr indent="0" lvl="1">
              <a:spcBef>
                <a:spcPts val="0"/>
              </a:spcBef>
              <a:buClr>
                <a:schemeClr val="dk1"/>
              </a:buClr>
              <a:buFont typeface="Arial"/>
              <a:buNone/>
              <a:defRPr sz="2800">
                <a:solidFill>
                  <a:schemeClr val="dk1"/>
                </a:solidFill>
              </a:defRPr>
            </a:lvl2pPr>
            <a:lvl3pPr indent="0" lvl="2">
              <a:spcBef>
                <a:spcPts val="0"/>
              </a:spcBef>
              <a:buClr>
                <a:schemeClr val="dk1"/>
              </a:buClr>
              <a:buFont typeface="Arial"/>
              <a:buNone/>
              <a:defRPr sz="2800">
                <a:solidFill>
                  <a:schemeClr val="dk1"/>
                </a:solidFill>
              </a:defRPr>
            </a:lvl3pPr>
            <a:lvl4pPr indent="0" lvl="3">
              <a:spcBef>
                <a:spcPts val="0"/>
              </a:spcBef>
              <a:buClr>
                <a:schemeClr val="dk1"/>
              </a:buClr>
              <a:buFont typeface="Arial"/>
              <a:buNone/>
              <a:defRPr sz="2800">
                <a:solidFill>
                  <a:schemeClr val="dk1"/>
                </a:solidFill>
              </a:defRPr>
            </a:lvl4pPr>
            <a:lvl5pPr indent="0" lvl="4">
              <a:spcBef>
                <a:spcPts val="0"/>
              </a:spcBef>
              <a:buClr>
                <a:schemeClr val="dk1"/>
              </a:buClr>
              <a:buFont typeface="Arial"/>
              <a:buNone/>
              <a:defRPr sz="2800">
                <a:solidFill>
                  <a:schemeClr val="dk1"/>
                </a:solidFill>
              </a:defRPr>
            </a:lvl5pPr>
            <a:lvl6pPr indent="0" lvl="5">
              <a:spcBef>
                <a:spcPts val="0"/>
              </a:spcBef>
              <a:buClr>
                <a:schemeClr val="dk1"/>
              </a:buClr>
              <a:buFont typeface="Arial"/>
              <a:buNone/>
              <a:defRPr sz="2800">
                <a:solidFill>
                  <a:schemeClr val="dk1"/>
                </a:solidFill>
              </a:defRPr>
            </a:lvl6pPr>
            <a:lvl7pPr indent="0" lvl="6">
              <a:spcBef>
                <a:spcPts val="0"/>
              </a:spcBef>
              <a:buClr>
                <a:schemeClr val="dk1"/>
              </a:buClr>
              <a:buFont typeface="Arial"/>
              <a:buNone/>
              <a:defRPr sz="2800">
                <a:solidFill>
                  <a:schemeClr val="dk1"/>
                </a:solidFill>
              </a:defRPr>
            </a:lvl7pPr>
            <a:lvl8pPr indent="0" lvl="7">
              <a:spcBef>
                <a:spcPts val="0"/>
              </a:spcBef>
              <a:buClr>
                <a:schemeClr val="dk1"/>
              </a:buClr>
              <a:buFont typeface="Arial"/>
              <a:buNone/>
              <a:defRPr sz="2800">
                <a:solidFill>
                  <a:schemeClr val="dk1"/>
                </a:solidFill>
              </a:defRPr>
            </a:lvl8pPr>
            <a:lvl9pPr indent="0" lvl="8">
              <a:spcBef>
                <a:spcPts val="0"/>
              </a:spcBef>
              <a:buClr>
                <a:schemeClr val="dk1"/>
              </a:buClr>
              <a:buFont typeface="Arial"/>
              <a:buNone/>
              <a:defRPr sz="2800">
                <a:solidFill>
                  <a:schemeClr val="dk1"/>
                </a:solidFill>
              </a:defRPr>
            </a:lvl9pPr>
          </a:lstStyle>
          <a:p/>
        </p:txBody>
      </p:sp>
      <p:sp>
        <p:nvSpPr>
          <p:cNvPr id="31" name="Shape 31"/>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dk1"/>
              </a:buClr>
              <a:buFont typeface="Arial"/>
              <a:buNone/>
              <a:defRPr b="0" i="0" sz="4800" u="none" cap="none" strike="noStrike">
                <a:solidFill>
                  <a:schemeClr val="dk1"/>
                </a:solidFill>
                <a:latin typeface="Arial"/>
                <a:ea typeface="Arial"/>
                <a:cs typeface="Arial"/>
                <a:sym typeface="Arial"/>
              </a:defRPr>
            </a:lvl1pPr>
            <a:lvl2pPr indent="0" lvl="1">
              <a:spcBef>
                <a:spcPts val="0"/>
              </a:spcBef>
              <a:buClr>
                <a:schemeClr val="dk1"/>
              </a:buClr>
              <a:buFont typeface="Arial"/>
              <a:buNone/>
              <a:defRPr sz="4800">
                <a:solidFill>
                  <a:schemeClr val="dk1"/>
                </a:solidFill>
              </a:defRPr>
            </a:lvl2pPr>
            <a:lvl3pPr indent="0" lvl="2">
              <a:spcBef>
                <a:spcPts val="0"/>
              </a:spcBef>
              <a:buClr>
                <a:schemeClr val="dk1"/>
              </a:buClr>
              <a:buFont typeface="Arial"/>
              <a:buNone/>
              <a:defRPr sz="4800">
                <a:solidFill>
                  <a:schemeClr val="dk1"/>
                </a:solidFill>
              </a:defRPr>
            </a:lvl3pPr>
            <a:lvl4pPr indent="0" lvl="3">
              <a:spcBef>
                <a:spcPts val="0"/>
              </a:spcBef>
              <a:buClr>
                <a:schemeClr val="dk1"/>
              </a:buClr>
              <a:buFont typeface="Arial"/>
              <a:buNone/>
              <a:defRPr sz="4800">
                <a:solidFill>
                  <a:schemeClr val="dk1"/>
                </a:solidFill>
              </a:defRPr>
            </a:lvl4pPr>
            <a:lvl5pPr indent="0" lvl="4">
              <a:spcBef>
                <a:spcPts val="0"/>
              </a:spcBef>
              <a:buClr>
                <a:schemeClr val="dk1"/>
              </a:buClr>
              <a:buFont typeface="Arial"/>
              <a:buNone/>
              <a:defRPr sz="4800">
                <a:solidFill>
                  <a:schemeClr val="dk1"/>
                </a:solidFill>
              </a:defRPr>
            </a:lvl5pPr>
            <a:lvl6pPr indent="0" lvl="5">
              <a:spcBef>
                <a:spcPts val="0"/>
              </a:spcBef>
              <a:buClr>
                <a:schemeClr val="dk1"/>
              </a:buClr>
              <a:buFont typeface="Arial"/>
              <a:buNone/>
              <a:defRPr sz="4800">
                <a:solidFill>
                  <a:schemeClr val="dk1"/>
                </a:solidFill>
              </a:defRPr>
            </a:lvl6pPr>
            <a:lvl7pPr indent="0" lvl="6">
              <a:spcBef>
                <a:spcPts val="0"/>
              </a:spcBef>
              <a:buClr>
                <a:schemeClr val="dk1"/>
              </a:buClr>
              <a:buFont typeface="Arial"/>
              <a:buNone/>
              <a:defRPr sz="4800">
                <a:solidFill>
                  <a:schemeClr val="dk1"/>
                </a:solidFill>
              </a:defRPr>
            </a:lvl7pPr>
            <a:lvl8pPr indent="0" lvl="7">
              <a:spcBef>
                <a:spcPts val="0"/>
              </a:spcBef>
              <a:buClr>
                <a:schemeClr val="dk1"/>
              </a:buClr>
              <a:buFont typeface="Arial"/>
              <a:buNone/>
              <a:defRPr sz="4800">
                <a:solidFill>
                  <a:schemeClr val="dk1"/>
                </a:solidFill>
              </a:defRPr>
            </a:lvl8pPr>
            <a:lvl9pPr indent="0" lvl="8">
              <a:spcBef>
                <a:spcPts val="0"/>
              </a:spcBef>
              <a:buClr>
                <a:schemeClr val="dk1"/>
              </a:buClr>
              <a:buFont typeface="Arial"/>
              <a:buNone/>
              <a:defRPr sz="4800">
                <a:solidFill>
                  <a:schemeClr val="dk1"/>
                </a:solidFill>
              </a:defRPr>
            </a:lvl9pPr>
          </a:lstStyle>
          <a:p/>
        </p:txBody>
      </p:sp>
      <p:sp>
        <p:nvSpPr>
          <p:cNvPr id="34" name="Shape 34"/>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499"/>
          </a:xfrm>
          <a:prstGeom prst="rect">
            <a:avLst/>
          </a:prstGeom>
          <a:solidFill>
            <a:schemeClr val="dk2"/>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7" name="Shape 37"/>
          <p:cNvSpPr txBox="1"/>
          <p:nvPr>
            <p:ph type="title"/>
          </p:nvPr>
        </p:nvSpPr>
        <p:spPr>
          <a:xfrm>
            <a:off x="265500" y="1233175"/>
            <a:ext cx="4045199" cy="14823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chemeClr val="dk1"/>
              </a:buClr>
              <a:buFont typeface="Arial"/>
              <a:buNone/>
              <a:defRPr b="0" i="0" sz="4200" u="none" cap="none" strike="noStrike">
                <a:solidFill>
                  <a:schemeClr val="dk1"/>
                </a:solidFill>
                <a:latin typeface="Arial"/>
                <a:ea typeface="Arial"/>
                <a:cs typeface="Arial"/>
                <a:sym typeface="Arial"/>
              </a:defRPr>
            </a:lvl1pPr>
            <a:lvl2pPr indent="0" lvl="1" algn="ctr">
              <a:spcBef>
                <a:spcPts val="0"/>
              </a:spcBef>
              <a:buClr>
                <a:schemeClr val="dk1"/>
              </a:buClr>
              <a:buFont typeface="Arial"/>
              <a:buNone/>
              <a:defRPr sz="4200">
                <a:solidFill>
                  <a:schemeClr val="dk1"/>
                </a:solidFill>
              </a:defRPr>
            </a:lvl2pPr>
            <a:lvl3pPr indent="0" lvl="2" algn="ctr">
              <a:spcBef>
                <a:spcPts val="0"/>
              </a:spcBef>
              <a:buClr>
                <a:schemeClr val="dk1"/>
              </a:buClr>
              <a:buFont typeface="Arial"/>
              <a:buNone/>
              <a:defRPr sz="4200">
                <a:solidFill>
                  <a:schemeClr val="dk1"/>
                </a:solidFill>
              </a:defRPr>
            </a:lvl3pPr>
            <a:lvl4pPr indent="0" lvl="3" algn="ctr">
              <a:spcBef>
                <a:spcPts val="0"/>
              </a:spcBef>
              <a:buClr>
                <a:schemeClr val="dk1"/>
              </a:buClr>
              <a:buFont typeface="Arial"/>
              <a:buNone/>
              <a:defRPr sz="4200">
                <a:solidFill>
                  <a:schemeClr val="dk1"/>
                </a:solidFill>
              </a:defRPr>
            </a:lvl4pPr>
            <a:lvl5pPr indent="0" lvl="4" algn="ctr">
              <a:spcBef>
                <a:spcPts val="0"/>
              </a:spcBef>
              <a:buClr>
                <a:schemeClr val="dk1"/>
              </a:buClr>
              <a:buFont typeface="Arial"/>
              <a:buNone/>
              <a:defRPr sz="4200">
                <a:solidFill>
                  <a:schemeClr val="dk1"/>
                </a:solidFill>
              </a:defRPr>
            </a:lvl5pPr>
            <a:lvl6pPr indent="0" lvl="5" algn="ctr">
              <a:spcBef>
                <a:spcPts val="0"/>
              </a:spcBef>
              <a:buClr>
                <a:schemeClr val="dk1"/>
              </a:buClr>
              <a:buFont typeface="Arial"/>
              <a:buNone/>
              <a:defRPr sz="4200">
                <a:solidFill>
                  <a:schemeClr val="dk1"/>
                </a:solidFill>
              </a:defRPr>
            </a:lvl6pPr>
            <a:lvl7pPr indent="0" lvl="6" algn="ctr">
              <a:spcBef>
                <a:spcPts val="0"/>
              </a:spcBef>
              <a:buClr>
                <a:schemeClr val="dk1"/>
              </a:buClr>
              <a:buFont typeface="Arial"/>
              <a:buNone/>
              <a:defRPr sz="4200">
                <a:solidFill>
                  <a:schemeClr val="dk1"/>
                </a:solidFill>
              </a:defRPr>
            </a:lvl7pPr>
            <a:lvl8pPr indent="0" lvl="7" algn="ctr">
              <a:spcBef>
                <a:spcPts val="0"/>
              </a:spcBef>
              <a:buClr>
                <a:schemeClr val="dk1"/>
              </a:buClr>
              <a:buFont typeface="Arial"/>
              <a:buNone/>
              <a:defRPr sz="4200">
                <a:solidFill>
                  <a:schemeClr val="dk1"/>
                </a:solidFill>
              </a:defRPr>
            </a:lvl8pPr>
            <a:lvl9pPr indent="0" lvl="8" algn="ctr">
              <a:spcBef>
                <a:spcPts val="0"/>
              </a:spcBef>
              <a:buClr>
                <a:schemeClr val="dk1"/>
              </a:buClr>
              <a:buFont typeface="Arial"/>
              <a:buNone/>
              <a:defRPr sz="4200">
                <a:solidFill>
                  <a:schemeClr val="dk1"/>
                </a:solidFill>
              </a:defRPr>
            </a:lvl9pPr>
          </a:lstStyle>
          <a:p/>
        </p:txBody>
      </p:sp>
      <p:sp>
        <p:nvSpPr>
          <p:cNvPr id="38" name="Shape 38"/>
          <p:cNvSpPr txBox="1"/>
          <p:nvPr>
            <p:ph idx="1" type="subTitle"/>
          </p:nvPr>
        </p:nvSpPr>
        <p:spPr>
          <a:xfrm>
            <a:off x="265500" y="2803075"/>
            <a:ext cx="4045199" cy="12351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chemeClr val="lt2"/>
              </a:buClr>
              <a:buFont typeface="Arial"/>
              <a:buNone/>
              <a:defRPr b="0" i="0" sz="2100" u="none" cap="none" strike="noStrike">
                <a:solidFill>
                  <a:schemeClr val="lt2"/>
                </a:solidFill>
                <a:latin typeface="Arial"/>
                <a:ea typeface="Arial"/>
                <a:cs typeface="Arial"/>
                <a:sym typeface="Arial"/>
              </a:defRPr>
            </a:lvl1pPr>
            <a:lvl2pPr indent="0" lvl="1" marL="457200" marR="0" rtl="0" algn="ctr">
              <a:lnSpc>
                <a:spcPct val="100000"/>
              </a:lnSpc>
              <a:spcBef>
                <a:spcPts val="0"/>
              </a:spcBef>
              <a:spcAft>
                <a:spcPts val="0"/>
              </a:spcAft>
              <a:buClr>
                <a:schemeClr val="lt2"/>
              </a:buClr>
              <a:buFont typeface="Arial"/>
              <a:buNone/>
              <a:defRPr b="0" i="0" sz="2100" u="none" cap="none" strike="noStrike">
                <a:solidFill>
                  <a:schemeClr val="lt2"/>
                </a:solidFill>
                <a:latin typeface="Arial"/>
                <a:ea typeface="Arial"/>
                <a:cs typeface="Arial"/>
                <a:sym typeface="Arial"/>
              </a:defRPr>
            </a:lvl2pPr>
            <a:lvl3pPr indent="0" lvl="2" marL="914400" marR="0" rtl="0" algn="ctr">
              <a:lnSpc>
                <a:spcPct val="100000"/>
              </a:lnSpc>
              <a:spcBef>
                <a:spcPts val="0"/>
              </a:spcBef>
              <a:spcAft>
                <a:spcPts val="0"/>
              </a:spcAft>
              <a:buClr>
                <a:schemeClr val="lt2"/>
              </a:buClr>
              <a:buFont typeface="Arial"/>
              <a:buNone/>
              <a:defRPr b="0" i="0" sz="2100" u="none" cap="none" strike="noStrike">
                <a:solidFill>
                  <a:schemeClr val="lt2"/>
                </a:solidFill>
                <a:latin typeface="Arial"/>
                <a:ea typeface="Arial"/>
                <a:cs typeface="Arial"/>
                <a:sym typeface="Arial"/>
              </a:defRPr>
            </a:lvl3pPr>
            <a:lvl4pPr indent="0" lvl="3" marL="1371600" marR="0" rtl="0" algn="ctr">
              <a:lnSpc>
                <a:spcPct val="100000"/>
              </a:lnSpc>
              <a:spcBef>
                <a:spcPts val="0"/>
              </a:spcBef>
              <a:spcAft>
                <a:spcPts val="0"/>
              </a:spcAft>
              <a:buClr>
                <a:schemeClr val="lt2"/>
              </a:buClr>
              <a:buFont typeface="Arial"/>
              <a:buNone/>
              <a:defRPr b="0" i="0" sz="2100" u="none" cap="none" strike="noStrike">
                <a:solidFill>
                  <a:schemeClr val="lt2"/>
                </a:solidFill>
                <a:latin typeface="Arial"/>
                <a:ea typeface="Arial"/>
                <a:cs typeface="Arial"/>
                <a:sym typeface="Arial"/>
              </a:defRPr>
            </a:lvl4pPr>
            <a:lvl5pPr indent="0" lvl="4" marL="1828800" marR="0" rtl="0" algn="ctr">
              <a:lnSpc>
                <a:spcPct val="100000"/>
              </a:lnSpc>
              <a:spcBef>
                <a:spcPts val="0"/>
              </a:spcBef>
              <a:spcAft>
                <a:spcPts val="0"/>
              </a:spcAft>
              <a:buClr>
                <a:schemeClr val="lt2"/>
              </a:buClr>
              <a:buFont typeface="Arial"/>
              <a:buNone/>
              <a:defRPr b="0" i="0" sz="2100" u="none" cap="none" strike="noStrike">
                <a:solidFill>
                  <a:schemeClr val="lt2"/>
                </a:solidFill>
                <a:latin typeface="Arial"/>
                <a:ea typeface="Arial"/>
                <a:cs typeface="Arial"/>
                <a:sym typeface="Arial"/>
              </a:defRPr>
            </a:lvl5pPr>
            <a:lvl6pPr indent="0" lvl="5" marL="2286000" marR="0" rtl="0" algn="ctr">
              <a:lnSpc>
                <a:spcPct val="100000"/>
              </a:lnSpc>
              <a:spcBef>
                <a:spcPts val="0"/>
              </a:spcBef>
              <a:spcAft>
                <a:spcPts val="0"/>
              </a:spcAft>
              <a:buClr>
                <a:schemeClr val="lt2"/>
              </a:buClr>
              <a:buFont typeface="Arial"/>
              <a:buNone/>
              <a:defRPr b="0" i="0" sz="2100" u="none" cap="none" strike="noStrike">
                <a:solidFill>
                  <a:schemeClr val="lt2"/>
                </a:solidFill>
                <a:latin typeface="Arial"/>
                <a:ea typeface="Arial"/>
                <a:cs typeface="Arial"/>
                <a:sym typeface="Arial"/>
              </a:defRPr>
            </a:lvl6pPr>
            <a:lvl7pPr indent="0" lvl="6" marL="2743200" marR="0" rtl="0" algn="ctr">
              <a:lnSpc>
                <a:spcPct val="100000"/>
              </a:lnSpc>
              <a:spcBef>
                <a:spcPts val="0"/>
              </a:spcBef>
              <a:spcAft>
                <a:spcPts val="0"/>
              </a:spcAft>
              <a:buClr>
                <a:schemeClr val="lt2"/>
              </a:buClr>
              <a:buFont typeface="Arial"/>
              <a:buNone/>
              <a:defRPr b="0" i="0" sz="2100" u="none" cap="none" strike="noStrike">
                <a:solidFill>
                  <a:schemeClr val="lt2"/>
                </a:solidFill>
                <a:latin typeface="Arial"/>
                <a:ea typeface="Arial"/>
                <a:cs typeface="Arial"/>
                <a:sym typeface="Arial"/>
              </a:defRPr>
            </a:lvl7pPr>
            <a:lvl8pPr indent="0" lvl="7" marL="3200400" marR="0" rtl="0" algn="ctr">
              <a:lnSpc>
                <a:spcPct val="100000"/>
              </a:lnSpc>
              <a:spcBef>
                <a:spcPts val="0"/>
              </a:spcBef>
              <a:spcAft>
                <a:spcPts val="0"/>
              </a:spcAft>
              <a:buClr>
                <a:schemeClr val="lt2"/>
              </a:buClr>
              <a:buFont typeface="Arial"/>
              <a:buNone/>
              <a:defRPr b="0" i="0" sz="2100" u="none" cap="none" strike="noStrike">
                <a:solidFill>
                  <a:schemeClr val="lt2"/>
                </a:solidFill>
                <a:latin typeface="Arial"/>
                <a:ea typeface="Arial"/>
                <a:cs typeface="Arial"/>
                <a:sym typeface="Arial"/>
              </a:defRPr>
            </a:lvl8pPr>
            <a:lvl9pPr indent="0" lvl="8" marL="3657600" marR="0" rtl="0" algn="ctr">
              <a:lnSpc>
                <a:spcPct val="100000"/>
              </a:lnSpc>
              <a:spcBef>
                <a:spcPts val="0"/>
              </a:spcBef>
              <a:spcAft>
                <a:spcPts val="0"/>
              </a:spcAft>
              <a:buClr>
                <a:schemeClr val="lt2"/>
              </a:buClr>
              <a:buFont typeface="Arial"/>
              <a:buNone/>
              <a:defRPr b="0" i="0" sz="2100" u="none" cap="none" strike="noStrike">
                <a:solidFill>
                  <a:schemeClr val="lt2"/>
                </a:solidFill>
                <a:latin typeface="Arial"/>
                <a:ea typeface="Arial"/>
                <a:cs typeface="Arial"/>
                <a:sym typeface="Arial"/>
              </a:defRPr>
            </a:lvl9pPr>
          </a:lstStyle>
          <a:p/>
        </p:txBody>
      </p:sp>
      <p:sp>
        <p:nvSpPr>
          <p:cNvPr id="39" name="Shape 39"/>
          <p:cNvSpPr txBox="1"/>
          <p:nvPr>
            <p:ph idx="2" type="body"/>
          </p:nvPr>
        </p:nvSpPr>
        <p:spPr>
          <a:xfrm>
            <a:off x="4939500" y="724200"/>
            <a:ext cx="3837000" cy="3695099"/>
          </a:xfrm>
          <a:prstGeom prst="rect">
            <a:avLst/>
          </a:prstGeom>
          <a:noFill/>
          <a:ln>
            <a:noFill/>
          </a:ln>
        </p:spPr>
        <p:txBody>
          <a:bodyPr anchorCtr="0" anchor="ctr" bIns="91425" lIns="91425" rIns="91425" tIns="91425"/>
          <a:lstStyle>
            <a:lvl1pPr indent="0" lvl="0" marL="0" marR="0" rtl="0" algn="l">
              <a:lnSpc>
                <a:spcPct val="115000"/>
              </a:lnSpc>
              <a:spcBef>
                <a:spcPts val="0"/>
              </a:spcBef>
              <a:spcAft>
                <a:spcPts val="1600"/>
              </a:spcAft>
              <a:buClr>
                <a:schemeClr val="dk1"/>
              </a:buClr>
              <a:buFont typeface="Arial"/>
              <a:buNone/>
              <a:defRPr b="0" i="0" sz="1800" u="none" cap="none" strike="noStrike">
                <a:solidFill>
                  <a:schemeClr val="dk1"/>
                </a:solidFill>
                <a:latin typeface="Arial"/>
                <a:ea typeface="Arial"/>
                <a:cs typeface="Arial"/>
                <a:sym typeface="Arial"/>
              </a:defRPr>
            </a:lvl1pPr>
            <a:lvl2pPr indent="0" lvl="1" marL="457200" marR="0" rtl="0" algn="l">
              <a:lnSpc>
                <a:spcPct val="115000"/>
              </a:lnSpc>
              <a:spcBef>
                <a:spcPts val="0"/>
              </a:spcBef>
              <a:spcAft>
                <a:spcPts val="1600"/>
              </a:spcAft>
              <a:buClr>
                <a:schemeClr val="dk1"/>
              </a:buClr>
              <a:buFont typeface="Arial"/>
              <a:buNone/>
              <a:defRPr b="0" i="0" sz="1400" u="none" cap="none" strike="noStrike">
                <a:solidFill>
                  <a:schemeClr val="dk1"/>
                </a:solidFill>
                <a:latin typeface="Arial"/>
                <a:ea typeface="Arial"/>
                <a:cs typeface="Arial"/>
                <a:sym typeface="Arial"/>
              </a:defRPr>
            </a:lvl2pPr>
            <a:lvl3pPr indent="0" lvl="2" marL="914400" marR="0" rtl="0" algn="l">
              <a:lnSpc>
                <a:spcPct val="115000"/>
              </a:lnSpc>
              <a:spcBef>
                <a:spcPts val="0"/>
              </a:spcBef>
              <a:spcAft>
                <a:spcPts val="1600"/>
              </a:spcAft>
              <a:buClr>
                <a:schemeClr val="dk1"/>
              </a:buClr>
              <a:buFont typeface="Arial"/>
              <a:buNone/>
              <a:defRPr b="0" i="0" sz="1400" u="none" cap="none" strike="noStrike">
                <a:solidFill>
                  <a:schemeClr val="dk1"/>
                </a:solidFill>
                <a:latin typeface="Arial"/>
                <a:ea typeface="Arial"/>
                <a:cs typeface="Arial"/>
                <a:sym typeface="Arial"/>
              </a:defRPr>
            </a:lvl3pPr>
            <a:lvl4pPr indent="0" lvl="3" marL="1371600" marR="0" rtl="0" algn="l">
              <a:lnSpc>
                <a:spcPct val="115000"/>
              </a:lnSpc>
              <a:spcBef>
                <a:spcPts val="0"/>
              </a:spcBef>
              <a:spcAft>
                <a:spcPts val="1600"/>
              </a:spcAft>
              <a:buClr>
                <a:schemeClr val="dk1"/>
              </a:buClr>
              <a:buFont typeface="Arial"/>
              <a:buNone/>
              <a:defRPr b="0" i="0" sz="1400" u="none" cap="none" strike="noStrike">
                <a:solidFill>
                  <a:schemeClr val="dk1"/>
                </a:solidFill>
                <a:latin typeface="Arial"/>
                <a:ea typeface="Arial"/>
                <a:cs typeface="Arial"/>
                <a:sym typeface="Arial"/>
              </a:defRPr>
            </a:lvl4pPr>
            <a:lvl5pPr indent="0" lvl="4" marL="1828800" marR="0" rtl="0" algn="l">
              <a:lnSpc>
                <a:spcPct val="115000"/>
              </a:lnSpc>
              <a:spcBef>
                <a:spcPts val="0"/>
              </a:spcBef>
              <a:spcAft>
                <a:spcPts val="1600"/>
              </a:spcAft>
              <a:buClr>
                <a:schemeClr val="dk1"/>
              </a:buClr>
              <a:buFont typeface="Arial"/>
              <a:buNone/>
              <a:defRPr b="0" i="0" sz="1400" u="none" cap="none" strike="noStrike">
                <a:solidFill>
                  <a:schemeClr val="dk1"/>
                </a:solidFill>
                <a:latin typeface="Arial"/>
                <a:ea typeface="Arial"/>
                <a:cs typeface="Arial"/>
                <a:sym typeface="Arial"/>
              </a:defRPr>
            </a:lvl5pPr>
            <a:lvl6pPr indent="0" lvl="5" marL="2286000" marR="0" rtl="0" algn="l">
              <a:lnSpc>
                <a:spcPct val="115000"/>
              </a:lnSpc>
              <a:spcBef>
                <a:spcPts val="0"/>
              </a:spcBef>
              <a:spcAft>
                <a:spcPts val="1600"/>
              </a:spcAft>
              <a:buClr>
                <a:schemeClr val="dk1"/>
              </a:buClr>
              <a:buFont typeface="Arial"/>
              <a:buNone/>
              <a:defRPr b="0" i="0" sz="1400" u="none" cap="none" strike="noStrike">
                <a:solidFill>
                  <a:schemeClr val="dk1"/>
                </a:solidFill>
                <a:latin typeface="Arial"/>
                <a:ea typeface="Arial"/>
                <a:cs typeface="Arial"/>
                <a:sym typeface="Arial"/>
              </a:defRPr>
            </a:lvl6pPr>
            <a:lvl7pPr indent="0" lvl="6" marL="2743200" marR="0" rtl="0" algn="l">
              <a:lnSpc>
                <a:spcPct val="115000"/>
              </a:lnSpc>
              <a:spcBef>
                <a:spcPts val="0"/>
              </a:spcBef>
              <a:spcAft>
                <a:spcPts val="1600"/>
              </a:spcAft>
              <a:buClr>
                <a:schemeClr val="dk1"/>
              </a:buClr>
              <a:buFont typeface="Arial"/>
              <a:buNone/>
              <a:defRPr b="0" i="0" sz="1400" u="none" cap="none" strike="noStrike">
                <a:solidFill>
                  <a:schemeClr val="dk1"/>
                </a:solidFill>
                <a:latin typeface="Arial"/>
                <a:ea typeface="Arial"/>
                <a:cs typeface="Arial"/>
                <a:sym typeface="Arial"/>
              </a:defRPr>
            </a:lvl7pPr>
            <a:lvl8pPr indent="0" lvl="7" marL="3200400" marR="0" rtl="0" algn="l">
              <a:lnSpc>
                <a:spcPct val="115000"/>
              </a:lnSpc>
              <a:spcBef>
                <a:spcPts val="0"/>
              </a:spcBef>
              <a:spcAft>
                <a:spcPts val="1600"/>
              </a:spcAft>
              <a:buClr>
                <a:schemeClr val="dk1"/>
              </a:buClr>
              <a:buFont typeface="Arial"/>
              <a:buNone/>
              <a:defRPr b="0" i="0" sz="1400" u="none" cap="none" strike="noStrike">
                <a:solidFill>
                  <a:schemeClr val="dk1"/>
                </a:solidFill>
                <a:latin typeface="Arial"/>
                <a:ea typeface="Arial"/>
                <a:cs typeface="Arial"/>
                <a:sym typeface="Arial"/>
              </a:defRPr>
            </a:lvl8pPr>
            <a:lvl9pPr indent="0" lvl="8" marL="3657600" marR="0" rtl="0" algn="l">
              <a:lnSpc>
                <a:spcPct val="115000"/>
              </a:lnSpc>
              <a:spcBef>
                <a:spcPts val="0"/>
              </a:spcBef>
              <a:spcAft>
                <a:spcPts val="1600"/>
              </a:spcAft>
              <a:buClr>
                <a:schemeClr val="dk1"/>
              </a:buClr>
              <a:buFont typeface="Arial"/>
              <a:buNone/>
              <a:defRPr b="0" i="0" sz="1400" u="none" cap="none" strike="noStrike">
                <a:solidFill>
                  <a:schemeClr val="dk1"/>
                </a:solidFill>
                <a:latin typeface="Arial"/>
                <a:ea typeface="Arial"/>
                <a:cs typeface="Arial"/>
                <a:sym typeface="Arial"/>
              </a:defRPr>
            </a:lvl9pPr>
          </a:lstStyle>
          <a:p/>
        </p:txBody>
      </p:sp>
      <p:sp>
        <p:nvSpPr>
          <p:cNvPr id="40" name="Shape 40"/>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2"/>
              </a:buClr>
              <a:buFont typeface="Arial"/>
              <a:buNone/>
              <a:defRPr b="0" i="0" sz="1800" u="none" cap="none" strike="noStrike">
                <a:solidFill>
                  <a:schemeClr val="lt2"/>
                </a:solidFill>
                <a:latin typeface="Arial"/>
                <a:ea typeface="Arial"/>
                <a:cs typeface="Arial"/>
                <a:sym typeface="Arial"/>
              </a:defRPr>
            </a:lvl1pPr>
            <a:lvl2pPr indent="0" lvl="1" marL="4572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2pPr>
            <a:lvl3pPr indent="0" lvl="2" marL="9144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3pPr>
            <a:lvl4pPr indent="0" lvl="3" marL="13716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4pPr>
            <a:lvl5pPr indent="0" lvl="4" marL="18288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5pPr>
            <a:lvl6pPr indent="0" lvl="5" marL="22860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6pPr>
            <a:lvl7pPr indent="0" lvl="6" marL="27432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7pPr>
            <a:lvl8pPr indent="0" lvl="7" marL="32004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8pPr>
            <a:lvl9pPr indent="0" lvl="8" marL="36576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9pPr>
          </a:lstStyle>
          <a:p/>
        </p:txBody>
      </p:sp>
      <p:sp>
        <p:nvSpPr>
          <p:cNvPr id="43" name="Shape 43"/>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2800" u="none" cap="none" strike="noStrike">
                <a:solidFill>
                  <a:schemeClr val="dk1"/>
                </a:solidFill>
                <a:latin typeface="Arial"/>
                <a:ea typeface="Arial"/>
                <a:cs typeface="Arial"/>
                <a:sym typeface="Arial"/>
              </a:defRPr>
            </a:lvl1pPr>
            <a:lvl2pPr indent="0" lvl="1">
              <a:spcBef>
                <a:spcPts val="0"/>
              </a:spcBef>
              <a:buClr>
                <a:schemeClr val="dk1"/>
              </a:buClr>
              <a:buFont typeface="Arial"/>
              <a:buNone/>
              <a:defRPr sz="2800">
                <a:solidFill>
                  <a:schemeClr val="dk1"/>
                </a:solidFill>
              </a:defRPr>
            </a:lvl2pPr>
            <a:lvl3pPr indent="0" lvl="2">
              <a:spcBef>
                <a:spcPts val="0"/>
              </a:spcBef>
              <a:buClr>
                <a:schemeClr val="dk1"/>
              </a:buClr>
              <a:buFont typeface="Arial"/>
              <a:buNone/>
              <a:defRPr sz="2800">
                <a:solidFill>
                  <a:schemeClr val="dk1"/>
                </a:solidFill>
              </a:defRPr>
            </a:lvl3pPr>
            <a:lvl4pPr indent="0" lvl="3">
              <a:spcBef>
                <a:spcPts val="0"/>
              </a:spcBef>
              <a:buClr>
                <a:schemeClr val="dk1"/>
              </a:buClr>
              <a:buFont typeface="Arial"/>
              <a:buNone/>
              <a:defRPr sz="2800">
                <a:solidFill>
                  <a:schemeClr val="dk1"/>
                </a:solidFill>
              </a:defRPr>
            </a:lvl4pPr>
            <a:lvl5pPr indent="0" lvl="4">
              <a:spcBef>
                <a:spcPts val="0"/>
              </a:spcBef>
              <a:buClr>
                <a:schemeClr val="dk1"/>
              </a:buClr>
              <a:buFont typeface="Arial"/>
              <a:buNone/>
              <a:defRPr sz="2800">
                <a:solidFill>
                  <a:schemeClr val="dk1"/>
                </a:solidFill>
              </a:defRPr>
            </a:lvl5pPr>
            <a:lvl6pPr indent="0" lvl="5">
              <a:spcBef>
                <a:spcPts val="0"/>
              </a:spcBef>
              <a:buClr>
                <a:schemeClr val="dk1"/>
              </a:buClr>
              <a:buFont typeface="Arial"/>
              <a:buNone/>
              <a:defRPr sz="2800">
                <a:solidFill>
                  <a:schemeClr val="dk1"/>
                </a:solidFill>
              </a:defRPr>
            </a:lvl6pPr>
            <a:lvl7pPr indent="0" lvl="6">
              <a:spcBef>
                <a:spcPts val="0"/>
              </a:spcBef>
              <a:buClr>
                <a:schemeClr val="dk1"/>
              </a:buClr>
              <a:buFont typeface="Arial"/>
              <a:buNone/>
              <a:defRPr sz="2800">
                <a:solidFill>
                  <a:schemeClr val="dk1"/>
                </a:solidFill>
              </a:defRPr>
            </a:lvl7pPr>
            <a:lvl8pPr indent="0" lvl="7">
              <a:spcBef>
                <a:spcPts val="0"/>
              </a:spcBef>
              <a:buClr>
                <a:schemeClr val="dk1"/>
              </a:buClr>
              <a:buFont typeface="Arial"/>
              <a:buNone/>
              <a:defRPr sz="2800">
                <a:solidFill>
                  <a:schemeClr val="dk1"/>
                </a:solidFill>
              </a:defRPr>
            </a:lvl8pPr>
            <a:lvl9pPr indent="0" lvl="8">
              <a:spcBef>
                <a:spcPts val="0"/>
              </a:spcBef>
              <a:buClr>
                <a:schemeClr val="dk1"/>
              </a:buClr>
              <a:buFont typeface="Arial"/>
              <a:buNone/>
              <a:defRPr sz="2800">
                <a:solidFill>
                  <a:schemeClr val="dk1"/>
                </a:solidFill>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lt2"/>
              </a:buClr>
              <a:buFont typeface="Arial"/>
              <a:buNone/>
              <a:defRPr b="0" i="0" sz="1800" u="none" cap="none" strike="noStrike">
                <a:solidFill>
                  <a:schemeClr val="lt2"/>
                </a:solidFill>
                <a:latin typeface="Arial"/>
                <a:ea typeface="Arial"/>
                <a:cs typeface="Arial"/>
                <a:sym typeface="Arial"/>
              </a:defRPr>
            </a:lvl1pPr>
            <a:lvl2pPr indent="0" lvl="1" marL="4572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2pPr>
            <a:lvl3pPr indent="0" lvl="2" marL="9144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3pPr>
            <a:lvl4pPr indent="0" lvl="3" marL="13716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4pPr>
            <a:lvl5pPr indent="0" lvl="4" marL="18288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5pPr>
            <a:lvl6pPr indent="0" lvl="5" marL="22860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6pPr>
            <a:lvl7pPr indent="0" lvl="6" marL="27432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7pPr>
            <a:lvl8pPr indent="0" lvl="7" marL="32004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8pPr>
            <a:lvl9pPr indent="0" lvl="8" marL="36576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lt2"/>
              </a:buClr>
              <a:buSzPct val="25000"/>
              <a:buFont typeface="Arial"/>
              <a:buNone/>
            </a:pPr>
            <a:fld id="{00000000-1234-1234-1234-123412341234}" type="slidenum">
              <a:rPr b="0" i="0" lang="en" sz="1000" u="none" cap="none" strike="noStrike">
                <a:solidFill>
                  <a:schemeClr val="lt2"/>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www.amazon.com/Silent-Vibrating-Personal-Alarm-Shake-N-Wake/dp/B0027A573Q/ref=pd_sim_121_1?_encoding=UTF8&amp;psc=1&amp;refRID=T0DQ26H4NMSYYMXNCB74" TargetMode="External"/><Relationship Id="rId4" Type="http://schemas.openxmlformats.org/officeDocument/2006/relationships/hyperlink" Target="https://www.amazon.com/Sonic-Alert-SBB500SS-Alarm-Shaker/dp/B000OOWZUK"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jp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1008025"/>
            <a:ext cx="8520599" cy="2052599"/>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chemeClr val="dk1"/>
              </a:buClr>
              <a:buSzPct val="25000"/>
              <a:buFont typeface="Arial"/>
              <a:buNone/>
            </a:pPr>
            <a:r>
              <a:rPr b="0" i="0" lang="en" sz="5200" u="none" cap="none" strike="noStrike">
                <a:solidFill>
                  <a:schemeClr val="dk1"/>
                </a:solidFill>
                <a:latin typeface="Arial"/>
                <a:ea typeface="Arial"/>
                <a:cs typeface="Arial"/>
                <a:sym typeface="Arial"/>
              </a:rPr>
              <a:t>Milestone 1</a:t>
            </a:r>
          </a:p>
        </p:txBody>
      </p:sp>
      <p:sp>
        <p:nvSpPr>
          <p:cNvPr id="55" name="Shape 55"/>
          <p:cNvSpPr txBox="1"/>
          <p:nvPr>
            <p:ph idx="1" type="subTitle"/>
          </p:nvPr>
        </p:nvSpPr>
        <p:spPr>
          <a:xfrm>
            <a:off x="311700" y="3620225"/>
            <a:ext cx="8520599" cy="1322099"/>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lt2"/>
              </a:buClr>
              <a:buSzPct val="25000"/>
              <a:buFont typeface="Arial"/>
              <a:buNone/>
            </a:pPr>
            <a:r>
              <a:rPr b="1" i="0" lang="en" sz="2800" u="none" cap="none" strike="noStrike">
                <a:solidFill>
                  <a:srgbClr val="F3F3F3"/>
                </a:solidFill>
                <a:latin typeface="Arial"/>
                <a:ea typeface="Arial"/>
                <a:cs typeface="Arial"/>
                <a:sym typeface="Arial"/>
              </a:rPr>
              <a:t>Team Nocturnal KnockTurtle</a:t>
            </a:r>
          </a:p>
          <a:p>
            <a:pPr indent="0" lvl="0" marL="0" marR="0" rtl="0" algn="ctr">
              <a:lnSpc>
                <a:spcPct val="100000"/>
              </a:lnSpc>
              <a:spcBef>
                <a:spcPts val="0"/>
              </a:spcBef>
              <a:spcAft>
                <a:spcPts val="0"/>
              </a:spcAft>
              <a:buClr>
                <a:schemeClr val="lt2"/>
              </a:buClr>
              <a:buSzPct val="25000"/>
              <a:buFont typeface="Arial"/>
              <a:buNone/>
            </a:pPr>
            <a:r>
              <a:rPr b="0" i="0" lang="en" sz="2800" u="none" cap="none" strike="noStrike">
                <a:solidFill>
                  <a:srgbClr val="F3F3F3"/>
                </a:solidFill>
                <a:latin typeface="Arial"/>
                <a:ea typeface="Arial"/>
                <a:cs typeface="Arial"/>
                <a:sym typeface="Arial"/>
              </a:rPr>
              <a:t>Jackie Floyd, Sam Pollinger, Ria Shroff, </a:t>
            </a:r>
          </a:p>
          <a:p>
            <a:pPr indent="0" lvl="0" marL="0" marR="0" rtl="0" algn="ctr">
              <a:lnSpc>
                <a:spcPct val="100000"/>
              </a:lnSpc>
              <a:spcBef>
                <a:spcPts val="0"/>
              </a:spcBef>
              <a:spcAft>
                <a:spcPts val="0"/>
              </a:spcAft>
              <a:buClr>
                <a:schemeClr val="lt2"/>
              </a:buClr>
              <a:buSzPct val="25000"/>
              <a:buFont typeface="Arial"/>
              <a:buNone/>
            </a:pPr>
            <a:r>
              <a:rPr b="0" i="0" lang="en" sz="2800" u="none" cap="none" strike="noStrike">
                <a:solidFill>
                  <a:srgbClr val="F3F3F3"/>
                </a:solidFill>
                <a:latin typeface="Arial"/>
                <a:ea typeface="Arial"/>
                <a:cs typeface="Arial"/>
                <a:sym typeface="Arial"/>
              </a:rPr>
              <a:t>Andrew Travis, Maeve Tucker, Shiyan Yang</a:t>
            </a:r>
          </a:p>
        </p:txBody>
      </p:sp>
      <p:pic>
        <p:nvPicPr>
          <p:cNvPr descr="Image result for sleeping turtle" id="56" name="Shape 56"/>
          <p:cNvPicPr preferRelativeResize="0"/>
          <p:nvPr/>
        </p:nvPicPr>
        <p:blipFill rotWithShape="1">
          <a:blip r:embed="rId3">
            <a:alphaModFix/>
          </a:blip>
          <a:srcRect b="0" l="0" r="0" t="0"/>
          <a:stretch/>
        </p:blipFill>
        <p:spPr>
          <a:xfrm>
            <a:off x="2577825" y="1044574"/>
            <a:ext cx="3988350" cy="2505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Project Concept</a:t>
            </a:r>
          </a:p>
        </p:txBody>
      </p:sp>
      <p:sp>
        <p:nvSpPr>
          <p:cNvPr id="123" name="Shape 123"/>
          <p:cNvSpPr txBox="1"/>
          <p:nvPr>
            <p:ph idx="1" type="body"/>
          </p:nvPr>
        </p:nvSpPr>
        <p:spPr>
          <a:xfrm>
            <a:off x="311700" y="1152475"/>
            <a:ext cx="85205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lt2"/>
              </a:buClr>
              <a:buSzPct val="25000"/>
              <a:buFont typeface="Arial"/>
              <a:buNone/>
            </a:pPr>
            <a:r>
              <a:t/>
            </a:r>
            <a:endParaRPr b="0" i="0" sz="1800" u="none" cap="none" strike="noStrike">
              <a:solidFill>
                <a:schemeClr val="lt2"/>
              </a:solidFill>
              <a:latin typeface="Arial"/>
              <a:ea typeface="Arial"/>
              <a:cs typeface="Arial"/>
              <a:sym typeface="Arial"/>
            </a:endParaRPr>
          </a:p>
        </p:txBody>
      </p:sp>
      <p:pic>
        <p:nvPicPr>
          <p:cNvPr descr="Pad Itteration One.jpg" id="124" name="Shape 124"/>
          <p:cNvPicPr preferRelativeResize="0"/>
          <p:nvPr/>
        </p:nvPicPr>
        <p:blipFill rotWithShape="1">
          <a:blip r:embed="rId3">
            <a:alphaModFix/>
          </a:blip>
          <a:srcRect b="0" l="0" r="0" t="0"/>
          <a:stretch/>
        </p:blipFill>
        <p:spPr>
          <a:xfrm>
            <a:off x="159300" y="1152475"/>
            <a:ext cx="8832299" cy="38504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24"/>
                                        </p:tgtEl>
                                        <p:attrNameLst>
                                          <p:attrName>style.visibility</p:attrName>
                                        </p:attrNameLst>
                                      </p:cBhvr>
                                      <p:to>
                                        <p:strVal val="visible"/>
                                      </p:to>
                                    </p:set>
                                    <p:anim calcmode="lin" valueType="num">
                                      <p:cBhvr additive="base">
                                        <p:cTn dur="1200"/>
                                        <p:tgtEl>
                                          <p:spTgt spid="12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Subsystems</a:t>
            </a:r>
          </a:p>
        </p:txBody>
      </p:sp>
      <p:sp>
        <p:nvSpPr>
          <p:cNvPr id="130" name="Shape 130"/>
          <p:cNvSpPr txBox="1"/>
          <p:nvPr>
            <p:ph idx="1" type="body"/>
          </p:nvPr>
        </p:nvSpPr>
        <p:spPr>
          <a:xfrm>
            <a:off x="311700" y="1152475"/>
            <a:ext cx="8520599" cy="3416400"/>
          </a:xfrm>
          <a:prstGeom prst="rect">
            <a:avLst/>
          </a:prstGeom>
          <a:noFill/>
          <a:ln>
            <a:noFill/>
          </a:ln>
        </p:spPr>
        <p:txBody>
          <a:bodyPr anchorCtr="0" anchor="t" bIns="91425" lIns="91425" rIns="91425" tIns="91425">
            <a:noAutofit/>
          </a:bodyPr>
          <a:lstStyle/>
          <a:p>
            <a:pPr indent="-355600" lvl="0" marL="457200" marR="0" rtl="0" algn="l">
              <a:lnSpc>
                <a:spcPct val="115000"/>
              </a:lnSpc>
              <a:spcBef>
                <a:spcPts val="0"/>
              </a:spcBef>
              <a:spcAft>
                <a:spcPts val="0"/>
              </a:spcAft>
              <a:buClr>
                <a:srgbClr val="F3F3F3"/>
              </a:buClr>
              <a:buSzPct val="25000"/>
              <a:buFont typeface="Arial"/>
              <a:buNone/>
            </a:pPr>
            <a:r>
              <a:rPr b="0" i="0" lang="en" sz="2000" u="sng" cap="none" strike="noStrike">
                <a:solidFill>
                  <a:srgbClr val="F3F3F3"/>
                </a:solidFill>
                <a:latin typeface="Arial"/>
                <a:ea typeface="Arial"/>
                <a:cs typeface="Arial"/>
                <a:sym typeface="Arial"/>
              </a:rPr>
              <a:t>Alarm Clock Casing</a:t>
            </a:r>
            <a:r>
              <a:rPr b="0" i="0" lang="en" sz="2000" u="none" cap="none" strike="noStrike">
                <a:solidFill>
                  <a:srgbClr val="F3F3F3"/>
                </a:solidFill>
                <a:latin typeface="Arial"/>
                <a:ea typeface="Arial"/>
                <a:cs typeface="Arial"/>
                <a:sym typeface="Arial"/>
              </a:rPr>
              <a:t>- Design and construction of the outer casing of the alarm clock.</a:t>
            </a:r>
          </a:p>
          <a:p>
            <a:pPr indent="0" lvl="0" marL="0" marR="0" rtl="0" algn="l">
              <a:lnSpc>
                <a:spcPct val="115000"/>
              </a:lnSpc>
              <a:spcBef>
                <a:spcPts val="1600"/>
              </a:spcBef>
              <a:spcAft>
                <a:spcPts val="0"/>
              </a:spcAft>
              <a:buClr>
                <a:schemeClr val="lt2"/>
              </a:buClr>
              <a:buSzPct val="25000"/>
              <a:buFont typeface="Arial"/>
              <a:buNone/>
            </a:pPr>
            <a:r>
              <a:t/>
            </a:r>
            <a:endParaRPr b="0" i="0" sz="2000" u="none" cap="none" strike="noStrike">
              <a:solidFill>
                <a:srgbClr val="F3F3F3"/>
              </a:solidFill>
              <a:latin typeface="Arial"/>
              <a:ea typeface="Arial"/>
              <a:cs typeface="Arial"/>
              <a:sym typeface="Arial"/>
            </a:endParaRPr>
          </a:p>
          <a:p>
            <a:pPr indent="-355600" lvl="0" marL="457200" marR="0" rtl="0" algn="l">
              <a:lnSpc>
                <a:spcPct val="115000"/>
              </a:lnSpc>
              <a:spcBef>
                <a:spcPts val="1600"/>
              </a:spcBef>
              <a:spcAft>
                <a:spcPts val="0"/>
              </a:spcAft>
              <a:buClr>
                <a:srgbClr val="F3F3F3"/>
              </a:buClr>
              <a:buSzPct val="25000"/>
              <a:buFont typeface="Arial"/>
              <a:buNone/>
            </a:pPr>
            <a:r>
              <a:rPr b="0" i="0" lang="en" sz="2000" u="sng" cap="none" strike="noStrike">
                <a:solidFill>
                  <a:srgbClr val="F3F3F3"/>
                </a:solidFill>
                <a:latin typeface="Arial"/>
                <a:ea typeface="Arial"/>
                <a:cs typeface="Arial"/>
                <a:sym typeface="Arial"/>
              </a:rPr>
              <a:t>Vibrations</a:t>
            </a:r>
            <a:r>
              <a:rPr b="0" i="0" lang="en" sz="2000" u="none" cap="none" strike="noStrike">
                <a:solidFill>
                  <a:srgbClr val="F3F3F3"/>
                </a:solidFill>
                <a:latin typeface="Arial"/>
                <a:ea typeface="Arial"/>
                <a:cs typeface="Arial"/>
                <a:sym typeface="Arial"/>
              </a:rPr>
              <a:t>- Installation of vibration motors into the pad.</a:t>
            </a:r>
          </a:p>
          <a:p>
            <a:pPr indent="0" lvl="0" marL="0" marR="0" rtl="0" algn="l">
              <a:lnSpc>
                <a:spcPct val="115000"/>
              </a:lnSpc>
              <a:spcBef>
                <a:spcPts val="1600"/>
              </a:spcBef>
              <a:spcAft>
                <a:spcPts val="0"/>
              </a:spcAft>
              <a:buClr>
                <a:schemeClr val="lt2"/>
              </a:buClr>
              <a:buSzPct val="25000"/>
              <a:buFont typeface="Arial"/>
              <a:buNone/>
            </a:pPr>
            <a:r>
              <a:t/>
            </a:r>
            <a:endParaRPr b="0" i="0" sz="2000" u="none" cap="none" strike="noStrike">
              <a:solidFill>
                <a:srgbClr val="F3F3F3"/>
              </a:solidFill>
              <a:latin typeface="Arial"/>
              <a:ea typeface="Arial"/>
              <a:cs typeface="Arial"/>
              <a:sym typeface="Arial"/>
            </a:endParaRPr>
          </a:p>
          <a:p>
            <a:pPr indent="-355600" lvl="0" marL="457200" marR="0" rtl="0" algn="l">
              <a:lnSpc>
                <a:spcPct val="115000"/>
              </a:lnSpc>
              <a:spcBef>
                <a:spcPts val="1600"/>
              </a:spcBef>
              <a:spcAft>
                <a:spcPts val="0"/>
              </a:spcAft>
              <a:buClr>
                <a:srgbClr val="F3F3F3"/>
              </a:buClr>
              <a:buSzPct val="25000"/>
              <a:buFont typeface="Arial"/>
              <a:buNone/>
            </a:pPr>
            <a:r>
              <a:rPr b="0" i="0" lang="en" sz="2000" u="sng" cap="none" strike="noStrike">
                <a:solidFill>
                  <a:srgbClr val="F3F3F3"/>
                </a:solidFill>
                <a:latin typeface="Arial"/>
                <a:ea typeface="Arial"/>
                <a:cs typeface="Arial"/>
                <a:sym typeface="Arial"/>
              </a:rPr>
              <a:t>Speakers- </a:t>
            </a:r>
            <a:r>
              <a:rPr b="0" i="0" lang="en" sz="2000" u="none" cap="none" strike="noStrike">
                <a:solidFill>
                  <a:srgbClr val="F3F3F3"/>
                </a:solidFill>
                <a:latin typeface="Arial"/>
                <a:ea typeface="Arial"/>
                <a:cs typeface="Arial"/>
                <a:sym typeface="Arial"/>
              </a:rPr>
              <a:t>Selection and installation of speakers into the pad.</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Subsystems</a:t>
            </a:r>
          </a:p>
        </p:txBody>
      </p:sp>
      <p:sp>
        <p:nvSpPr>
          <p:cNvPr id="136" name="Shape 136"/>
          <p:cNvSpPr txBox="1"/>
          <p:nvPr>
            <p:ph idx="1" type="body"/>
          </p:nvPr>
        </p:nvSpPr>
        <p:spPr>
          <a:xfrm>
            <a:off x="311700" y="1017725"/>
            <a:ext cx="8520599" cy="3680999"/>
          </a:xfrm>
          <a:prstGeom prst="rect">
            <a:avLst/>
          </a:prstGeom>
          <a:noFill/>
          <a:ln>
            <a:noFill/>
          </a:ln>
        </p:spPr>
        <p:txBody>
          <a:bodyPr anchorCtr="0" anchor="t" bIns="91425" lIns="91425" rIns="91425" tIns="91425">
            <a:noAutofit/>
          </a:bodyPr>
          <a:lstStyle/>
          <a:p>
            <a:pPr indent="-355600" lvl="0" marL="457200" marR="0" rtl="0" algn="l">
              <a:lnSpc>
                <a:spcPct val="115000"/>
              </a:lnSpc>
              <a:spcBef>
                <a:spcPts val="0"/>
              </a:spcBef>
              <a:spcAft>
                <a:spcPts val="0"/>
              </a:spcAft>
              <a:buClr>
                <a:srgbClr val="F3F3F3"/>
              </a:buClr>
              <a:buSzPct val="25000"/>
              <a:buFont typeface="Arial"/>
              <a:buNone/>
            </a:pPr>
            <a:r>
              <a:rPr b="0" i="0" lang="en" sz="2000" u="sng" cap="none" strike="noStrike">
                <a:solidFill>
                  <a:srgbClr val="F3F3F3"/>
                </a:solidFill>
                <a:latin typeface="Arial"/>
                <a:ea typeface="Arial"/>
                <a:cs typeface="Arial"/>
                <a:sym typeface="Arial"/>
              </a:rPr>
              <a:t>Safety- </a:t>
            </a:r>
            <a:r>
              <a:rPr b="0" i="0" lang="en" sz="2000" u="none" cap="none" strike="noStrike">
                <a:solidFill>
                  <a:srgbClr val="F3F3F3"/>
                </a:solidFill>
                <a:latin typeface="Arial"/>
                <a:ea typeface="Arial"/>
                <a:cs typeface="Arial"/>
                <a:sym typeface="Arial"/>
              </a:rPr>
              <a:t>Selection of fire resistant and waterproof materials to prevent safety hazards.</a:t>
            </a:r>
          </a:p>
          <a:p>
            <a:pPr indent="0" lvl="0" marL="0" marR="0" rtl="0" algn="l">
              <a:lnSpc>
                <a:spcPct val="115000"/>
              </a:lnSpc>
              <a:spcBef>
                <a:spcPts val="1600"/>
              </a:spcBef>
              <a:spcAft>
                <a:spcPts val="0"/>
              </a:spcAft>
              <a:buClr>
                <a:schemeClr val="lt2"/>
              </a:buClr>
              <a:buSzPct val="25000"/>
              <a:buFont typeface="Arial"/>
              <a:buNone/>
            </a:pPr>
            <a:r>
              <a:t/>
            </a:r>
            <a:endParaRPr b="0" i="0" sz="2000" u="none" cap="none" strike="noStrike">
              <a:solidFill>
                <a:srgbClr val="F3F3F3"/>
              </a:solidFill>
              <a:latin typeface="Arial"/>
              <a:ea typeface="Arial"/>
              <a:cs typeface="Arial"/>
              <a:sym typeface="Arial"/>
            </a:endParaRPr>
          </a:p>
          <a:p>
            <a:pPr indent="-355600" lvl="0" marL="457200" marR="0" rtl="0" algn="l">
              <a:lnSpc>
                <a:spcPct val="115000"/>
              </a:lnSpc>
              <a:spcBef>
                <a:spcPts val="1600"/>
              </a:spcBef>
              <a:spcAft>
                <a:spcPts val="0"/>
              </a:spcAft>
              <a:buClr>
                <a:srgbClr val="F3F3F3"/>
              </a:buClr>
              <a:buSzPct val="25000"/>
              <a:buFont typeface="Arial"/>
              <a:buNone/>
            </a:pPr>
            <a:r>
              <a:rPr b="0" i="0" lang="en" sz="2000" u="sng" cap="none" strike="noStrike">
                <a:solidFill>
                  <a:srgbClr val="F3F3F3"/>
                </a:solidFill>
                <a:latin typeface="Arial"/>
                <a:ea typeface="Arial"/>
                <a:cs typeface="Arial"/>
                <a:sym typeface="Arial"/>
              </a:rPr>
              <a:t>Power and Wiring</a:t>
            </a:r>
            <a:r>
              <a:rPr b="0" i="0" lang="en" sz="2000" u="none" cap="none" strike="noStrike">
                <a:solidFill>
                  <a:srgbClr val="F3F3F3"/>
                </a:solidFill>
                <a:latin typeface="Arial"/>
                <a:ea typeface="Arial"/>
                <a:cs typeface="Arial"/>
                <a:sym typeface="Arial"/>
              </a:rPr>
              <a:t>- Installation of power cords, battery backup, and connecting the clock to the pad.</a:t>
            </a:r>
          </a:p>
          <a:p>
            <a:pPr indent="0" lvl="0" marL="0" marR="0" rtl="0" algn="l">
              <a:lnSpc>
                <a:spcPct val="115000"/>
              </a:lnSpc>
              <a:spcBef>
                <a:spcPts val="1600"/>
              </a:spcBef>
              <a:spcAft>
                <a:spcPts val="0"/>
              </a:spcAft>
              <a:buClr>
                <a:schemeClr val="lt2"/>
              </a:buClr>
              <a:buSzPct val="25000"/>
              <a:buFont typeface="Arial"/>
              <a:buNone/>
            </a:pPr>
            <a:r>
              <a:t/>
            </a:r>
            <a:endParaRPr b="0" i="0" sz="2000" u="none" cap="none" strike="noStrike">
              <a:solidFill>
                <a:srgbClr val="F3F3F3"/>
              </a:solidFill>
              <a:latin typeface="Arial"/>
              <a:ea typeface="Arial"/>
              <a:cs typeface="Arial"/>
              <a:sym typeface="Arial"/>
            </a:endParaRPr>
          </a:p>
          <a:p>
            <a:pPr indent="-355600" lvl="0" marL="457200" marR="0" rtl="0" algn="l">
              <a:lnSpc>
                <a:spcPct val="115000"/>
              </a:lnSpc>
              <a:spcBef>
                <a:spcPts val="1600"/>
              </a:spcBef>
              <a:spcAft>
                <a:spcPts val="0"/>
              </a:spcAft>
              <a:buClr>
                <a:srgbClr val="F3F3F3"/>
              </a:buClr>
              <a:buSzPct val="25000"/>
              <a:buFont typeface="Arial"/>
              <a:buNone/>
            </a:pPr>
            <a:r>
              <a:rPr b="0" i="0" lang="en" sz="2000" u="sng" cap="none" strike="noStrike">
                <a:solidFill>
                  <a:srgbClr val="F3F3F3"/>
                </a:solidFill>
                <a:latin typeface="Arial"/>
                <a:ea typeface="Arial"/>
                <a:cs typeface="Arial"/>
                <a:sym typeface="Arial"/>
              </a:rPr>
              <a:t>Electrical and Circuit Integration</a:t>
            </a:r>
            <a:r>
              <a:rPr b="0" i="0" lang="en" sz="2000" u="none" cap="none" strike="noStrike">
                <a:solidFill>
                  <a:srgbClr val="F3F3F3"/>
                </a:solidFill>
                <a:latin typeface="Arial"/>
                <a:ea typeface="Arial"/>
                <a:cs typeface="Arial"/>
                <a:sym typeface="Arial"/>
              </a:rPr>
              <a:t>- Wiring of circuit boards, integration of speakers, vibrating motors and clock.</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Test/Analysis</a:t>
            </a:r>
          </a:p>
        </p:txBody>
      </p:sp>
      <p:sp>
        <p:nvSpPr>
          <p:cNvPr id="142" name="Shape 142"/>
          <p:cNvSpPr txBox="1"/>
          <p:nvPr>
            <p:ph idx="1" type="body"/>
          </p:nvPr>
        </p:nvSpPr>
        <p:spPr>
          <a:xfrm>
            <a:off x="311693" y="1017730"/>
            <a:ext cx="8520599" cy="3416400"/>
          </a:xfrm>
          <a:prstGeom prst="rect">
            <a:avLst/>
          </a:prstGeom>
          <a:noFill/>
          <a:ln>
            <a:noFill/>
          </a:ln>
        </p:spPr>
        <p:txBody>
          <a:bodyPr anchorCtr="0" anchor="t" bIns="91425" lIns="91425" rIns="91425" tIns="91425">
            <a:noAutofit/>
          </a:bodyPr>
          <a:lstStyle/>
          <a:p>
            <a:pPr indent="-228600" lvl="0" marL="457200" marR="0" rtl="0" algn="l">
              <a:lnSpc>
                <a:spcPct val="200000"/>
              </a:lnSpc>
              <a:spcBef>
                <a:spcPts val="0"/>
              </a:spcBef>
              <a:spcAft>
                <a:spcPts val="0"/>
              </a:spcAft>
              <a:buClr>
                <a:srgbClr val="FFFFFF"/>
              </a:buClr>
              <a:buSzPct val="25000"/>
              <a:buFont typeface="Arial"/>
              <a:buNone/>
            </a:pPr>
            <a:r>
              <a:rPr b="0" i="0" lang="en" sz="1800" u="none" cap="none" strike="noStrike">
                <a:solidFill>
                  <a:srgbClr val="FFFFFF"/>
                </a:solidFill>
                <a:latin typeface="Arial"/>
                <a:ea typeface="Arial"/>
                <a:cs typeface="Arial"/>
                <a:sym typeface="Arial"/>
              </a:rPr>
              <a:t>Test individual subsystem robustness and safety of overall device through repeated use</a:t>
            </a:r>
          </a:p>
          <a:p>
            <a:pPr indent="-228600" lvl="0" marL="457200" marR="0" rtl="0" algn="l">
              <a:lnSpc>
                <a:spcPct val="200000"/>
              </a:lnSpc>
              <a:spcBef>
                <a:spcPts val="1600"/>
              </a:spcBef>
              <a:spcAft>
                <a:spcPts val="0"/>
              </a:spcAft>
              <a:buClr>
                <a:srgbClr val="FFFFFF"/>
              </a:buClr>
              <a:buSzPct val="25000"/>
              <a:buFont typeface="Arial"/>
              <a:buNone/>
            </a:pPr>
            <a:r>
              <a:rPr b="0" i="0" lang="en" sz="1800" u="none" cap="none" strike="noStrike">
                <a:solidFill>
                  <a:srgbClr val="FFFFFF"/>
                </a:solidFill>
                <a:latin typeface="Arial"/>
                <a:ea typeface="Arial"/>
                <a:cs typeface="Arial"/>
                <a:sym typeface="Arial"/>
              </a:rPr>
              <a:t>Trial with 10 RPI students with shared room </a:t>
            </a:r>
          </a:p>
          <a:p>
            <a:pPr indent="-228600" lvl="0" marL="457200" marR="0" rtl="0" algn="l">
              <a:lnSpc>
                <a:spcPct val="200000"/>
              </a:lnSpc>
              <a:spcBef>
                <a:spcPts val="1600"/>
              </a:spcBef>
              <a:spcAft>
                <a:spcPts val="0"/>
              </a:spcAft>
              <a:buClr>
                <a:srgbClr val="FFFFFF"/>
              </a:buClr>
              <a:buSzPct val="25000"/>
              <a:buFont typeface="Arial"/>
              <a:buNone/>
            </a:pPr>
            <a:r>
              <a:rPr b="0" i="0" lang="en" sz="1800" u="none" cap="none" strike="noStrike">
                <a:solidFill>
                  <a:srgbClr val="FFFFFF"/>
                </a:solidFill>
                <a:latin typeface="Arial"/>
                <a:ea typeface="Arial"/>
                <a:cs typeface="Arial"/>
                <a:sym typeface="Arial"/>
              </a:rPr>
              <a:t>Test with extreme subjects (heavy and light sleepers)</a:t>
            </a:r>
          </a:p>
          <a:p>
            <a:pPr indent="-228600" lvl="0" marL="457200" marR="0" rtl="0" algn="l">
              <a:lnSpc>
                <a:spcPct val="200000"/>
              </a:lnSpc>
              <a:spcBef>
                <a:spcPts val="1600"/>
              </a:spcBef>
              <a:spcAft>
                <a:spcPts val="0"/>
              </a:spcAft>
              <a:buClr>
                <a:srgbClr val="FFFFFF"/>
              </a:buClr>
              <a:buSzPct val="25000"/>
              <a:buFont typeface="Arial"/>
              <a:buNone/>
            </a:pPr>
            <a:r>
              <a:rPr b="0" i="0" lang="en" sz="1800" u="none" cap="none" strike="noStrike">
                <a:solidFill>
                  <a:srgbClr val="FFFFFF"/>
                </a:solidFill>
                <a:latin typeface="Arial"/>
                <a:ea typeface="Arial"/>
                <a:cs typeface="Arial"/>
                <a:sym typeface="Arial"/>
              </a:rPr>
              <a:t>Standardize the trial:</a:t>
            </a:r>
          </a:p>
          <a:p>
            <a:pPr indent="-228600" lvl="1" marL="914400" marR="0" rtl="0" algn="l">
              <a:lnSpc>
                <a:spcPct val="200000"/>
              </a:lnSpc>
              <a:spcBef>
                <a:spcPts val="1600"/>
              </a:spcBef>
              <a:spcAft>
                <a:spcPts val="0"/>
              </a:spcAft>
              <a:buClr>
                <a:srgbClr val="FFFFFF"/>
              </a:buClr>
              <a:buSzPct val="25000"/>
              <a:buFont typeface="Arial"/>
              <a:buNone/>
            </a:pPr>
            <a:r>
              <a:rPr b="0" i="0" lang="en" sz="1400" u="none" cap="none" strike="noStrike">
                <a:solidFill>
                  <a:srgbClr val="FFFFFF"/>
                </a:solidFill>
                <a:latin typeface="Arial"/>
                <a:ea typeface="Arial"/>
                <a:cs typeface="Arial"/>
                <a:sym typeface="Arial"/>
              </a:rPr>
              <a:t>Participants should have similar sleeping schedule</a:t>
            </a:r>
          </a:p>
          <a:p>
            <a:pPr indent="-228600" lvl="1" marL="914400" marR="0" rtl="0" algn="l">
              <a:lnSpc>
                <a:spcPct val="200000"/>
              </a:lnSpc>
              <a:spcBef>
                <a:spcPts val="1600"/>
              </a:spcBef>
              <a:spcAft>
                <a:spcPts val="0"/>
              </a:spcAft>
              <a:buClr>
                <a:srgbClr val="FFFFFF"/>
              </a:buClr>
              <a:buSzPct val="25000"/>
              <a:buFont typeface="Arial"/>
              <a:buNone/>
            </a:pPr>
            <a:r>
              <a:rPr b="0" i="0" lang="en" sz="1400" u="none" cap="none" strike="noStrike">
                <a:solidFill>
                  <a:srgbClr val="FFFFFF"/>
                </a:solidFill>
                <a:latin typeface="Arial"/>
                <a:ea typeface="Arial"/>
                <a:cs typeface="Arial"/>
                <a:sym typeface="Arial"/>
              </a:rPr>
              <a:t>Participants should not be overly tired</a:t>
            </a:r>
          </a:p>
          <a:p>
            <a:pPr indent="-228600" lvl="1" marL="914400" marR="0" rtl="0" algn="l">
              <a:lnSpc>
                <a:spcPct val="200000"/>
              </a:lnSpc>
              <a:spcBef>
                <a:spcPts val="1600"/>
              </a:spcBef>
              <a:spcAft>
                <a:spcPts val="0"/>
              </a:spcAft>
              <a:buClr>
                <a:srgbClr val="FFFFFF"/>
              </a:buClr>
              <a:buSzPct val="25000"/>
              <a:buFont typeface="Arial"/>
              <a:buNone/>
            </a:pPr>
            <a:r>
              <a:rPr b="0" i="0" lang="en" sz="1400" u="none" cap="none" strike="noStrike">
                <a:solidFill>
                  <a:srgbClr val="FFFFFF"/>
                </a:solidFill>
                <a:latin typeface="Arial"/>
                <a:ea typeface="Arial"/>
                <a:cs typeface="Arial"/>
                <a:sym typeface="Arial"/>
              </a:rPr>
              <a:t>No caffeine intake </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Resources</a:t>
            </a:r>
          </a:p>
        </p:txBody>
      </p:sp>
      <p:sp>
        <p:nvSpPr>
          <p:cNvPr id="148" name="Shape 148"/>
          <p:cNvSpPr txBox="1"/>
          <p:nvPr>
            <p:ph idx="1" type="body"/>
          </p:nvPr>
        </p:nvSpPr>
        <p:spPr>
          <a:xfrm>
            <a:off x="311700" y="1152475"/>
            <a:ext cx="85205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lt2"/>
              </a:buClr>
              <a:buSzPct val="25000"/>
              <a:buFont typeface="Arial"/>
              <a:buNone/>
            </a:pPr>
            <a:r>
              <a:rPr b="0" i="0" lang="en" sz="1600" u="none" cap="none" strike="noStrike">
                <a:solidFill>
                  <a:srgbClr val="D9D9D9"/>
                </a:solidFill>
                <a:latin typeface="Arial"/>
                <a:ea typeface="Arial"/>
                <a:cs typeface="Arial"/>
                <a:sym typeface="Arial"/>
              </a:rPr>
              <a:t>[1] “Shake-N-Wake” </a:t>
            </a:r>
            <a:r>
              <a:rPr b="0" i="0" lang="en" sz="1600" u="sng" cap="none" strike="noStrike">
                <a:solidFill>
                  <a:schemeClr val="hlink"/>
                </a:solidFill>
                <a:latin typeface="Arial"/>
                <a:ea typeface="Arial"/>
                <a:cs typeface="Arial"/>
                <a:sym typeface="Arial"/>
                <a:hlinkClick r:id="rId3"/>
              </a:rPr>
              <a:t>https://www.amazon.com/Silent-Vibrating-Personal-Alarm-Shake-N-Wake/dp/B0027A573Q/ref=pd_sim_121_1?_encoding=UTF8&amp;psc=1&amp;refRID=T0DQ26H4NMSYYMXNCB74</a:t>
            </a:r>
            <a:r>
              <a:rPr b="0" i="0" lang="en" sz="1600" u="none" cap="none" strike="noStrike">
                <a:solidFill>
                  <a:schemeClr val="lt2"/>
                </a:solidFill>
                <a:latin typeface="Arial"/>
                <a:ea typeface="Arial"/>
                <a:cs typeface="Arial"/>
                <a:sym typeface="Arial"/>
              </a:rPr>
              <a:t> </a:t>
            </a:r>
          </a:p>
          <a:p>
            <a:pPr indent="0" lvl="0" marL="0" marR="0" rtl="0" algn="l">
              <a:lnSpc>
                <a:spcPct val="115000"/>
              </a:lnSpc>
              <a:spcBef>
                <a:spcPts val="1600"/>
              </a:spcBef>
              <a:spcAft>
                <a:spcPts val="0"/>
              </a:spcAft>
              <a:buClr>
                <a:schemeClr val="lt2"/>
              </a:buClr>
              <a:buSzPct val="25000"/>
              <a:buFont typeface="Arial"/>
              <a:buNone/>
            </a:pPr>
            <a:r>
              <a:rPr b="0" i="0" lang="en" sz="1600" u="none" cap="none" strike="noStrike">
                <a:solidFill>
                  <a:srgbClr val="D9D9D9"/>
                </a:solidFill>
                <a:latin typeface="Arial"/>
                <a:ea typeface="Arial"/>
                <a:cs typeface="Arial"/>
                <a:sym typeface="Arial"/>
              </a:rPr>
              <a:t>[2] Sonic Bomb </a:t>
            </a:r>
            <a:r>
              <a:rPr b="0" i="0" lang="en" sz="1600" u="sng" cap="none" strike="noStrike">
                <a:solidFill>
                  <a:schemeClr val="hlink"/>
                </a:solidFill>
                <a:latin typeface="Arial"/>
                <a:ea typeface="Arial"/>
                <a:cs typeface="Arial"/>
                <a:sym typeface="Arial"/>
                <a:hlinkClick r:id="rId4"/>
              </a:rPr>
              <a:t>https://www.amazon.com/Sonic-Alert-SBB500SS-Alarm-Shaker/dp/B000OOWZUK</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ctrTitle"/>
          </p:nvPr>
        </p:nvSpPr>
        <p:spPr>
          <a:xfrm>
            <a:off x="311708" y="744575"/>
            <a:ext cx="8520599" cy="2052599"/>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chemeClr val="dk1"/>
              </a:buClr>
              <a:buSzPct val="25000"/>
              <a:buFont typeface="Arial"/>
              <a:buNone/>
            </a:pPr>
            <a:r>
              <a:rPr b="0" i="0" lang="en" sz="5200" u="none" cap="none" strike="noStrike">
                <a:solidFill>
                  <a:schemeClr val="dk1"/>
                </a:solidFill>
                <a:latin typeface="Arial"/>
                <a:ea typeface="Arial"/>
                <a:cs typeface="Arial"/>
                <a:sym typeface="Arial"/>
              </a:rPr>
              <a:t>Questions?</a:t>
            </a:r>
          </a:p>
        </p:txBody>
      </p:sp>
      <p:sp>
        <p:nvSpPr>
          <p:cNvPr id="154" name="Shape 154"/>
          <p:cNvSpPr txBox="1"/>
          <p:nvPr>
            <p:ph idx="1" type="subTitle"/>
          </p:nvPr>
        </p:nvSpPr>
        <p:spPr>
          <a:xfrm>
            <a:off x="311700" y="2834125"/>
            <a:ext cx="8520599" cy="7926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lt2"/>
              </a:buClr>
              <a:buSzPct val="25000"/>
              <a:buFont typeface="Arial"/>
              <a:buNone/>
            </a:pPr>
            <a:r>
              <a:t/>
            </a:r>
            <a:endParaRPr b="0" i="0" sz="2800" u="none" cap="none" strike="noStrike">
              <a:solidFill>
                <a:schemeClr val="lt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Agenda</a:t>
            </a:r>
          </a:p>
        </p:txBody>
      </p:sp>
      <p:sp>
        <p:nvSpPr>
          <p:cNvPr id="62" name="Shape 62"/>
          <p:cNvSpPr txBox="1"/>
          <p:nvPr>
            <p:ph idx="1" type="body"/>
          </p:nvPr>
        </p:nvSpPr>
        <p:spPr>
          <a:xfrm>
            <a:off x="311700" y="1152475"/>
            <a:ext cx="8520599" cy="34164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rgbClr val="F3F3F3"/>
              </a:buClr>
              <a:buSzPct val="25000"/>
              <a:buFont typeface="Arial"/>
              <a:buNone/>
            </a:pPr>
            <a:r>
              <a:rPr b="0" i="0" lang="en" sz="1800" u="none" cap="none" strike="noStrike">
                <a:solidFill>
                  <a:srgbClr val="F3F3F3"/>
                </a:solidFill>
                <a:latin typeface="Arial"/>
                <a:ea typeface="Arial"/>
                <a:cs typeface="Arial"/>
                <a:sym typeface="Arial"/>
              </a:rPr>
              <a:t>Problem Definition</a:t>
            </a:r>
          </a:p>
          <a:p>
            <a:pPr indent="-228600" lvl="0" marL="457200" marR="0" rtl="0" algn="l">
              <a:lnSpc>
                <a:spcPct val="115000"/>
              </a:lnSpc>
              <a:spcBef>
                <a:spcPts val="1600"/>
              </a:spcBef>
              <a:spcAft>
                <a:spcPts val="0"/>
              </a:spcAft>
              <a:buClr>
                <a:srgbClr val="F3F3F3"/>
              </a:buClr>
              <a:buSzPct val="25000"/>
              <a:buFont typeface="Arial"/>
              <a:buNone/>
            </a:pPr>
            <a:r>
              <a:rPr b="0" i="0" lang="en" sz="1800" u="none" cap="none" strike="noStrike">
                <a:solidFill>
                  <a:srgbClr val="F3F3F3"/>
                </a:solidFill>
                <a:latin typeface="Arial"/>
                <a:ea typeface="Arial"/>
                <a:cs typeface="Arial"/>
                <a:sym typeface="Arial"/>
              </a:rPr>
              <a:t>Solution</a:t>
            </a:r>
          </a:p>
          <a:p>
            <a:pPr indent="-228600" lvl="0" marL="457200" marR="0" rtl="0" algn="l">
              <a:lnSpc>
                <a:spcPct val="115000"/>
              </a:lnSpc>
              <a:spcBef>
                <a:spcPts val="1600"/>
              </a:spcBef>
              <a:spcAft>
                <a:spcPts val="0"/>
              </a:spcAft>
              <a:buClr>
                <a:srgbClr val="F3F3F3"/>
              </a:buClr>
              <a:buSzPct val="25000"/>
              <a:buFont typeface="Arial"/>
              <a:buNone/>
            </a:pPr>
            <a:r>
              <a:rPr b="0" i="0" lang="en" sz="1800" u="none" cap="none" strike="noStrike">
                <a:solidFill>
                  <a:srgbClr val="F3F3F3"/>
                </a:solidFill>
                <a:latin typeface="Arial"/>
                <a:ea typeface="Arial"/>
                <a:cs typeface="Arial"/>
                <a:sym typeface="Arial"/>
              </a:rPr>
              <a:t>Benchmarking</a:t>
            </a:r>
          </a:p>
          <a:p>
            <a:pPr indent="-228600" lvl="0" marL="457200" marR="0" rtl="0" algn="l">
              <a:lnSpc>
                <a:spcPct val="115000"/>
              </a:lnSpc>
              <a:spcBef>
                <a:spcPts val="1600"/>
              </a:spcBef>
              <a:spcAft>
                <a:spcPts val="0"/>
              </a:spcAft>
              <a:buClr>
                <a:srgbClr val="F3F3F3"/>
              </a:buClr>
              <a:buSzPct val="25000"/>
              <a:buFont typeface="Arial"/>
              <a:buNone/>
            </a:pPr>
            <a:r>
              <a:rPr b="0" i="0" lang="en" sz="1800" u="none" cap="none" strike="noStrike">
                <a:solidFill>
                  <a:srgbClr val="F3F3F3"/>
                </a:solidFill>
                <a:latin typeface="Arial"/>
                <a:ea typeface="Arial"/>
                <a:cs typeface="Arial"/>
                <a:sym typeface="Arial"/>
              </a:rPr>
              <a:t>Customer Requirements</a:t>
            </a:r>
          </a:p>
          <a:p>
            <a:pPr indent="-228600" lvl="0" marL="457200" marR="0" rtl="0" algn="l">
              <a:lnSpc>
                <a:spcPct val="115000"/>
              </a:lnSpc>
              <a:spcBef>
                <a:spcPts val="1600"/>
              </a:spcBef>
              <a:spcAft>
                <a:spcPts val="0"/>
              </a:spcAft>
              <a:buClr>
                <a:srgbClr val="F3F3F3"/>
              </a:buClr>
              <a:buSzPct val="25000"/>
              <a:buFont typeface="Arial"/>
              <a:buNone/>
            </a:pPr>
            <a:r>
              <a:rPr b="0" i="0" lang="en" sz="1800" u="none" cap="none" strike="noStrike">
                <a:solidFill>
                  <a:srgbClr val="F3F3F3"/>
                </a:solidFill>
                <a:latin typeface="Arial"/>
                <a:ea typeface="Arial"/>
                <a:cs typeface="Arial"/>
                <a:sym typeface="Arial"/>
              </a:rPr>
              <a:t>Performance Specification</a:t>
            </a:r>
          </a:p>
          <a:p>
            <a:pPr indent="-228600" lvl="0" marL="457200" marR="0" rtl="0" algn="l">
              <a:lnSpc>
                <a:spcPct val="115000"/>
              </a:lnSpc>
              <a:spcBef>
                <a:spcPts val="1600"/>
              </a:spcBef>
              <a:spcAft>
                <a:spcPts val="0"/>
              </a:spcAft>
              <a:buClr>
                <a:srgbClr val="F3F3F3"/>
              </a:buClr>
              <a:buSzPct val="25000"/>
              <a:buFont typeface="Arial"/>
              <a:buNone/>
            </a:pPr>
            <a:r>
              <a:rPr b="0" i="0" lang="en" sz="1800" u="none" cap="none" strike="noStrike">
                <a:solidFill>
                  <a:srgbClr val="F3F3F3"/>
                </a:solidFill>
                <a:latin typeface="Arial"/>
                <a:ea typeface="Arial"/>
                <a:cs typeface="Arial"/>
                <a:sym typeface="Arial"/>
              </a:rPr>
              <a:t>Subsystems</a:t>
            </a:r>
          </a:p>
          <a:p>
            <a:pPr indent="-228600" lvl="0" marL="457200" marR="0" rtl="0" algn="l">
              <a:lnSpc>
                <a:spcPct val="115000"/>
              </a:lnSpc>
              <a:spcBef>
                <a:spcPts val="1600"/>
              </a:spcBef>
              <a:spcAft>
                <a:spcPts val="0"/>
              </a:spcAft>
              <a:buClr>
                <a:srgbClr val="F3F3F3"/>
              </a:buClr>
              <a:buSzPct val="25000"/>
              <a:buFont typeface="Arial"/>
              <a:buNone/>
            </a:pPr>
            <a:r>
              <a:rPr b="0" i="0" lang="en" sz="1800" u="none" cap="none" strike="noStrike">
                <a:solidFill>
                  <a:srgbClr val="F3F3F3"/>
                </a:solidFill>
                <a:latin typeface="Arial"/>
                <a:ea typeface="Arial"/>
                <a:cs typeface="Arial"/>
                <a:sym typeface="Arial"/>
              </a:rPr>
              <a:t>Test/Analysis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Problem Definition</a:t>
            </a:r>
          </a:p>
        </p:txBody>
      </p:sp>
      <p:sp>
        <p:nvSpPr>
          <p:cNvPr id="68" name="Shape 68"/>
          <p:cNvSpPr txBox="1"/>
          <p:nvPr>
            <p:ph idx="1" type="body"/>
          </p:nvPr>
        </p:nvSpPr>
        <p:spPr>
          <a:xfrm>
            <a:off x="311700" y="1152475"/>
            <a:ext cx="85205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lt2"/>
              </a:buClr>
              <a:buSzPct val="25000"/>
              <a:buFont typeface="Arial"/>
              <a:buNone/>
            </a:pPr>
            <a:r>
              <a:rPr b="0" i="0" lang="en" sz="1800" u="none" cap="none" strike="noStrike">
                <a:solidFill>
                  <a:srgbClr val="FFFFFF"/>
                </a:solidFill>
                <a:latin typeface="Arial"/>
                <a:ea typeface="Arial"/>
                <a:cs typeface="Arial"/>
                <a:sym typeface="Arial"/>
              </a:rPr>
              <a:t>To design an alarm clock that effectively wakes the user without waking others in their vicinity.</a:t>
            </a:r>
          </a:p>
        </p:txBody>
      </p:sp>
      <p:pic>
        <p:nvPicPr>
          <p:cNvPr descr="Image result for alarm clock roommate meme" id="69" name="Shape 69"/>
          <p:cNvPicPr preferRelativeResize="0"/>
          <p:nvPr/>
        </p:nvPicPr>
        <p:blipFill rotWithShape="1">
          <a:blip r:embed="rId3">
            <a:alphaModFix/>
          </a:blip>
          <a:srcRect b="0" l="0" r="0" t="0"/>
          <a:stretch/>
        </p:blipFill>
        <p:spPr>
          <a:xfrm>
            <a:off x="6407558" y="2690375"/>
            <a:ext cx="2812640" cy="2453124"/>
          </a:xfrm>
          <a:prstGeom prst="rect">
            <a:avLst/>
          </a:prstGeom>
          <a:noFill/>
          <a:ln>
            <a:noFill/>
          </a:ln>
        </p:spPr>
      </p:pic>
      <p:pic>
        <p:nvPicPr>
          <p:cNvPr descr="Image result for sleeping through alarm meme" id="70" name="Shape 70"/>
          <p:cNvPicPr preferRelativeResize="0"/>
          <p:nvPr/>
        </p:nvPicPr>
        <p:blipFill rotWithShape="1">
          <a:blip r:embed="rId4">
            <a:alphaModFix/>
          </a:blip>
          <a:srcRect b="0" l="0" r="0" t="0"/>
          <a:stretch/>
        </p:blipFill>
        <p:spPr>
          <a:xfrm>
            <a:off x="3249475" y="2690375"/>
            <a:ext cx="3267278" cy="2453124"/>
          </a:xfrm>
          <a:prstGeom prst="rect">
            <a:avLst/>
          </a:prstGeom>
          <a:noFill/>
          <a:ln>
            <a:noFill/>
          </a:ln>
        </p:spPr>
      </p:pic>
      <p:pic>
        <p:nvPicPr>
          <p:cNvPr descr="Image result for sleeping through alarm meme" id="71" name="Shape 71"/>
          <p:cNvPicPr preferRelativeResize="0"/>
          <p:nvPr/>
        </p:nvPicPr>
        <p:blipFill rotWithShape="1">
          <a:blip r:embed="rId5">
            <a:alphaModFix/>
          </a:blip>
          <a:srcRect b="7714" l="0" r="0" t="0"/>
          <a:stretch/>
        </p:blipFill>
        <p:spPr>
          <a:xfrm>
            <a:off x="0" y="2690375"/>
            <a:ext cx="3267274" cy="24531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pic>
        <p:nvPicPr>
          <p:cNvPr id="76" name="Shape 76"/>
          <p:cNvPicPr preferRelativeResize="0"/>
          <p:nvPr/>
        </p:nvPicPr>
        <p:blipFill rotWithShape="1">
          <a:blip r:embed="rId3">
            <a:alphaModFix/>
          </a:blip>
          <a:srcRect b="0" l="0" r="0" t="0"/>
          <a:stretch/>
        </p:blipFill>
        <p:spPr>
          <a:xfrm>
            <a:off x="3317612" y="2348399"/>
            <a:ext cx="5756200" cy="2327875"/>
          </a:xfrm>
          <a:prstGeom prst="rect">
            <a:avLst/>
          </a:prstGeom>
          <a:noFill/>
          <a:ln>
            <a:noFill/>
          </a:ln>
        </p:spPr>
      </p:pic>
      <p:sp>
        <p:nvSpPr>
          <p:cNvPr id="77" name="Shape 77"/>
          <p:cNvSpPr txBox="1"/>
          <p:nvPr>
            <p:ph type="title"/>
          </p:nvPr>
        </p:nvSpPr>
        <p:spPr>
          <a:xfrm>
            <a:off x="311700" y="269300"/>
            <a:ext cx="2807999" cy="755699"/>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Solution</a:t>
            </a:r>
          </a:p>
        </p:txBody>
      </p:sp>
      <p:sp>
        <p:nvSpPr>
          <p:cNvPr id="78" name="Shape 78"/>
          <p:cNvSpPr txBox="1"/>
          <p:nvPr>
            <p:ph idx="1" type="body"/>
          </p:nvPr>
        </p:nvSpPr>
        <p:spPr>
          <a:xfrm>
            <a:off x="311700" y="1389600"/>
            <a:ext cx="3240000" cy="666000"/>
          </a:xfrm>
          <a:prstGeom prst="rect">
            <a:avLst/>
          </a:prstGeom>
          <a:noFill/>
          <a:ln>
            <a:noFill/>
          </a:ln>
        </p:spPr>
        <p:txBody>
          <a:bodyPr anchorCtr="0" anchor="t" bIns="91425" lIns="91425" rIns="91425" tIns="91425">
            <a:noAutofit/>
          </a:bodyPr>
          <a:lstStyle/>
          <a:p>
            <a:pPr indent="-381000" lvl="0" marL="457200" marR="0" rtl="0" algn="l">
              <a:lnSpc>
                <a:spcPct val="115000"/>
              </a:lnSpc>
              <a:spcBef>
                <a:spcPts val="0"/>
              </a:spcBef>
              <a:spcAft>
                <a:spcPts val="0"/>
              </a:spcAft>
              <a:buClr>
                <a:srgbClr val="FFFFFF"/>
              </a:buClr>
              <a:buSzPct val="25000"/>
              <a:buFont typeface="Arial"/>
              <a:buNone/>
            </a:pPr>
            <a:r>
              <a:rPr b="0" i="0" lang="en" sz="2400" u="none" cap="none" strike="noStrike">
                <a:solidFill>
                  <a:srgbClr val="FFFFFF"/>
                </a:solidFill>
                <a:latin typeface="Arial"/>
                <a:ea typeface="Arial"/>
                <a:cs typeface="Arial"/>
                <a:sym typeface="Arial"/>
              </a:rPr>
              <a:t>Avoid Loud Noises </a:t>
            </a:r>
          </a:p>
        </p:txBody>
      </p:sp>
      <p:pic>
        <p:nvPicPr>
          <p:cNvPr descr="Image result for vibration" id="79" name="Shape 79"/>
          <p:cNvPicPr preferRelativeResize="0"/>
          <p:nvPr/>
        </p:nvPicPr>
        <p:blipFill rotWithShape="1">
          <a:blip r:embed="rId4">
            <a:alphaModFix/>
          </a:blip>
          <a:srcRect b="0" l="0" r="0" t="0"/>
          <a:stretch/>
        </p:blipFill>
        <p:spPr>
          <a:xfrm>
            <a:off x="4341887" y="1710549"/>
            <a:ext cx="3707623" cy="3707623"/>
          </a:xfrm>
          <a:prstGeom prst="rect">
            <a:avLst/>
          </a:prstGeom>
          <a:noFill/>
          <a:ln>
            <a:noFill/>
          </a:ln>
        </p:spPr>
      </p:pic>
      <p:sp>
        <p:nvSpPr>
          <p:cNvPr id="80" name="Shape 80"/>
          <p:cNvSpPr txBox="1"/>
          <p:nvPr/>
        </p:nvSpPr>
        <p:spPr>
          <a:xfrm>
            <a:off x="311700" y="1969575"/>
            <a:ext cx="2945699" cy="755699"/>
          </a:xfrm>
          <a:prstGeom prst="rect">
            <a:avLst/>
          </a:prstGeom>
          <a:noFill/>
          <a:ln>
            <a:noFill/>
          </a:ln>
        </p:spPr>
        <p:txBody>
          <a:bodyPr anchorCtr="0" anchor="t" bIns="91425" lIns="91425" rIns="91425" tIns="91425">
            <a:noAutofit/>
          </a:bodyPr>
          <a:lstStyle/>
          <a:p>
            <a:pPr indent="-381000" lvl="0" marL="457200" marR="0" rtl="0" algn="l">
              <a:lnSpc>
                <a:spcPct val="100000"/>
              </a:lnSpc>
              <a:spcBef>
                <a:spcPts val="0"/>
              </a:spcBef>
              <a:spcAft>
                <a:spcPts val="0"/>
              </a:spcAft>
              <a:buClr>
                <a:srgbClr val="FFFFFF"/>
              </a:buClr>
              <a:buSzPct val="100000"/>
              <a:buFont typeface="Arial"/>
              <a:buChar char="●"/>
            </a:pPr>
            <a:r>
              <a:rPr b="0" i="0" lang="en" sz="2400" u="none" cap="none" strike="noStrike">
                <a:solidFill>
                  <a:srgbClr val="FFFFFF"/>
                </a:solidFill>
                <a:latin typeface="Arial"/>
                <a:ea typeface="Arial"/>
                <a:cs typeface="Arial"/>
                <a:sym typeface="Arial"/>
              </a:rPr>
              <a:t>Two options</a:t>
            </a:r>
          </a:p>
          <a:p>
            <a:pPr indent="-381000" lvl="1" marL="914400" marR="0" rtl="0" algn="l">
              <a:lnSpc>
                <a:spcPct val="100000"/>
              </a:lnSpc>
              <a:spcBef>
                <a:spcPts val="0"/>
              </a:spcBef>
              <a:spcAft>
                <a:spcPts val="0"/>
              </a:spcAft>
              <a:buClr>
                <a:srgbClr val="FFFFFF"/>
              </a:buClr>
              <a:buSzPct val="100000"/>
              <a:buFont typeface="Arial"/>
              <a:buChar char="○"/>
            </a:pPr>
            <a:r>
              <a:rPr b="0" i="0" lang="en" sz="2400" u="none" cap="none" strike="noStrike">
                <a:solidFill>
                  <a:srgbClr val="FFFFFF"/>
                </a:solidFill>
                <a:latin typeface="Arial"/>
                <a:ea typeface="Arial"/>
                <a:cs typeface="Arial"/>
                <a:sym typeface="Arial"/>
              </a:rPr>
              <a:t>Light</a:t>
            </a:r>
            <a:br>
              <a:rPr b="0" i="0" lang="en" sz="1400" u="none" cap="none" strike="noStrike">
                <a:solidFill>
                  <a:srgbClr val="FFFFFF"/>
                </a:solidFill>
                <a:latin typeface="Arial"/>
                <a:ea typeface="Arial"/>
                <a:cs typeface="Arial"/>
                <a:sym typeface="Arial"/>
              </a:rPr>
            </a:br>
          </a:p>
        </p:txBody>
      </p:sp>
      <p:sp>
        <p:nvSpPr>
          <p:cNvPr id="81" name="Shape 81"/>
          <p:cNvSpPr txBox="1"/>
          <p:nvPr/>
        </p:nvSpPr>
        <p:spPr>
          <a:xfrm>
            <a:off x="311700" y="2420200"/>
            <a:ext cx="2694300" cy="11106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rgbClr val="000000"/>
              </a:solidFill>
              <a:latin typeface="Arial"/>
              <a:ea typeface="Arial"/>
              <a:cs typeface="Arial"/>
              <a:sym typeface="Arial"/>
            </a:endParaRPr>
          </a:p>
          <a:p>
            <a:pPr indent="-381000" lvl="1" marL="914400" marR="0" rtl="0" algn="l">
              <a:lnSpc>
                <a:spcPct val="100000"/>
              </a:lnSpc>
              <a:spcBef>
                <a:spcPts val="0"/>
              </a:spcBef>
              <a:spcAft>
                <a:spcPts val="0"/>
              </a:spcAft>
              <a:buClr>
                <a:srgbClr val="FFFFFF"/>
              </a:buClr>
              <a:buSzPct val="100000"/>
              <a:buFont typeface="Arial"/>
              <a:buChar char="○"/>
            </a:pPr>
            <a:r>
              <a:rPr b="0" i="0" lang="en" sz="2400" u="none" cap="none" strike="noStrike">
                <a:solidFill>
                  <a:srgbClr val="FFFFFF"/>
                </a:solidFill>
                <a:latin typeface="Arial"/>
                <a:ea typeface="Arial"/>
                <a:cs typeface="Arial"/>
                <a:sym typeface="Arial"/>
              </a:rPr>
              <a:t>Vibration</a:t>
            </a:r>
          </a:p>
        </p:txBody>
      </p:sp>
      <p:pic>
        <p:nvPicPr>
          <p:cNvPr descr="Image result for loud noises" id="82" name="Shape 82"/>
          <p:cNvPicPr preferRelativeResize="0"/>
          <p:nvPr/>
        </p:nvPicPr>
        <p:blipFill rotWithShape="1">
          <a:blip r:embed="rId5">
            <a:alphaModFix/>
          </a:blip>
          <a:srcRect b="4516" l="0" r="0" t="0"/>
          <a:stretch/>
        </p:blipFill>
        <p:spPr>
          <a:xfrm>
            <a:off x="3417300" y="2055600"/>
            <a:ext cx="5556823" cy="29134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8">
                                            <p:txEl>
                                              <p:pRg end="0" st="0"/>
                                            </p:txEl>
                                          </p:spTgt>
                                        </p:tgtEl>
                                        <p:attrNameLst>
                                          <p:attrName>style.visibility</p:attrName>
                                        </p:attrNameLst>
                                      </p:cBhvr>
                                      <p:to>
                                        <p:strVal val="visible"/>
                                      </p:to>
                                    </p:set>
                                    <p:anim calcmode="lin" valueType="num">
                                      <p:cBhvr additive="base">
                                        <p:cTn dur="1000"/>
                                        <p:tgtEl>
                                          <p:spTgt spid="78">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82"/>
                                        </p:tgtEl>
                                        <p:attrNameLst>
                                          <p:attrName>style.visibility</p:attrName>
                                        </p:attrNameLst>
                                      </p:cBhvr>
                                      <p:to>
                                        <p:strVal val="visible"/>
                                      </p:to>
                                    </p:set>
                                    <p:anim calcmode="lin" valueType="num">
                                      <p:cBhvr additive="base">
                                        <p:cTn dur="1000"/>
                                        <p:tgtEl>
                                          <p:spTgt spid="8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0">
                                            <p:txEl>
                                              <p:pRg end="0" st="0"/>
                                            </p:txEl>
                                          </p:spTgt>
                                        </p:tgtEl>
                                        <p:attrNameLst>
                                          <p:attrName>style.visibility</p:attrName>
                                        </p:attrNameLst>
                                      </p:cBhvr>
                                      <p:to>
                                        <p:strVal val="visible"/>
                                      </p:to>
                                    </p:set>
                                    <p:anim calcmode="lin" valueType="num">
                                      <p:cBhvr additive="base">
                                        <p:cTn dur="1000"/>
                                        <p:tgtEl>
                                          <p:spTgt spid="80">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0">
                                            <p:txEl>
                                              <p:pRg end="1" st="1"/>
                                            </p:txEl>
                                          </p:spTgt>
                                        </p:tgtEl>
                                        <p:attrNameLst>
                                          <p:attrName>style.visibility</p:attrName>
                                        </p:attrNameLst>
                                      </p:cBhvr>
                                      <p:to>
                                        <p:strVal val="visible"/>
                                      </p:to>
                                    </p:set>
                                    <p:anim calcmode="lin" valueType="num">
                                      <p:cBhvr additive="base">
                                        <p:cTn dur="1000"/>
                                        <p:tgtEl>
                                          <p:spTgt spid="80">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1000"/>
                                        <p:tgtEl>
                                          <p:spTgt spid="76"/>
                                        </p:tgtEl>
                                        <p:attrNameLst>
                                          <p:attrName>ppt_x</p:attrName>
                                        </p:attrNameLst>
                                      </p:cBhvr>
                                      <p:tavLst>
                                        <p:tav fmla="" tm="0">
                                          <p:val>
                                            <p:strVal val="#ppt_x-1"/>
                                          </p:val>
                                        </p:tav>
                                        <p:tav fmla="" tm="100000">
                                          <p:val>
                                            <p:strVal val="#ppt_x"/>
                                          </p:val>
                                        </p:tav>
                                      </p:tavLst>
                                    </p:anim>
                                  </p:childTnLst>
                                </p:cTn>
                              </p:par>
                              <p:par>
                                <p:cTn fill="hold" nodeType="withEffect" presetClass="exit" presetID="2" presetSubtype="2">
                                  <p:stCondLst>
                                    <p:cond delay="0"/>
                                  </p:stCondLst>
                                  <p:childTnLst>
                                    <p:anim calcmode="lin" valueType="num">
                                      <p:cBhvr additive="base">
                                        <p:cTn dur="1000"/>
                                        <p:tgtEl>
                                          <p:spTgt spid="82"/>
                                        </p:tgtEl>
                                        <p:attrNameLst>
                                          <p:attrName>ppt_x</p:attrName>
                                        </p:attrNameLst>
                                      </p:cBhvr>
                                      <p:tavLst>
                                        <p:tav fmla="" tm="0">
                                          <p:val>
                                            <p:strVal val="#ppt_x"/>
                                          </p:val>
                                        </p:tav>
                                        <p:tav fmla="" tm="100000">
                                          <p:val>
                                            <p:strVal val="#ppt_x+1"/>
                                          </p:val>
                                        </p:tav>
                                      </p:tavLst>
                                    </p:anim>
                                    <p:set>
                                      <p:cBhvr>
                                        <p:cTn dur="1" fill="hold">
                                          <p:stCondLst>
                                            <p:cond delay="1000"/>
                                          </p:stCondLst>
                                        </p:cTn>
                                        <p:tgtEl>
                                          <p:spTgt spid="8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1"/>
                                        </p:tgtEl>
                                        <p:attrNameLst>
                                          <p:attrName>style.visibility</p:attrName>
                                        </p:attrNameLst>
                                      </p:cBhvr>
                                      <p:to>
                                        <p:strVal val="visible"/>
                                      </p:to>
                                    </p:set>
                                    <p:anim calcmode="lin" valueType="num">
                                      <p:cBhvr additive="base">
                                        <p:cTn dur="1000"/>
                                        <p:tgtEl>
                                          <p:spTgt spid="81"/>
                                        </p:tgtEl>
                                        <p:attrNameLst>
                                          <p:attrName>ppt_x</p:attrName>
                                        </p:attrNameLst>
                                      </p:cBhvr>
                                      <p:tavLst>
                                        <p:tav fmla="" tm="0">
                                          <p:val>
                                            <p:strVal val="#ppt_x-1"/>
                                          </p:val>
                                        </p:tav>
                                        <p:tav fmla="" tm="100000">
                                          <p:val>
                                            <p:strVal val="#ppt_x"/>
                                          </p:val>
                                        </p:tav>
                                      </p:tavLst>
                                    </p:anim>
                                  </p:childTnLst>
                                </p:cTn>
                              </p:par>
                              <p:par>
                                <p:cTn fill="hold" nodeType="withEffect" presetClass="exit" presetID="2" presetSubtype="2">
                                  <p:stCondLst>
                                    <p:cond delay="0"/>
                                  </p:stCondLst>
                                  <p:childTnLst>
                                    <p:anim calcmode="lin" valueType="num">
                                      <p:cBhvr additive="base">
                                        <p:cTn dur="1000"/>
                                        <p:tgtEl>
                                          <p:spTgt spid="76"/>
                                        </p:tgtEl>
                                        <p:attrNameLst>
                                          <p:attrName>ppt_x</p:attrName>
                                        </p:attrNameLst>
                                      </p:cBhvr>
                                      <p:tavLst>
                                        <p:tav fmla="" tm="0">
                                          <p:val>
                                            <p:strVal val="#ppt_x"/>
                                          </p:val>
                                        </p:tav>
                                        <p:tav fmla="" tm="100000">
                                          <p:val>
                                            <p:strVal val="#ppt_x+1"/>
                                          </p:val>
                                        </p:tav>
                                      </p:tavLst>
                                    </p:anim>
                                    <p:set>
                                      <p:cBhvr>
                                        <p:cTn dur="1" fill="hold">
                                          <p:stCondLst>
                                            <p:cond delay="1000"/>
                                          </p:stCondLst>
                                        </p:cTn>
                                        <p:tgtEl>
                                          <p:spTgt spid="76"/>
                                        </p:tgtEl>
                                        <p:attrNameLst>
                                          <p:attrName>style.visibility</p:attrName>
                                        </p:attrNameLst>
                                      </p:cBhvr>
                                      <p:to>
                                        <p:strVal val="hidden"/>
                                      </p:to>
                                    </p:set>
                                  </p:childTnLst>
                                </p:cTn>
                              </p:par>
                              <p:par>
                                <p:cTn fill="hold" nodeType="withEffect" presetClass="entr" presetID="2" presetSubtype="8">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1000"/>
                                        <p:tgtEl>
                                          <p:spTgt spid="7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Benchmarking</a:t>
            </a:r>
          </a:p>
        </p:txBody>
      </p:sp>
      <p:sp>
        <p:nvSpPr>
          <p:cNvPr id="88" name="Shape 88"/>
          <p:cNvSpPr txBox="1"/>
          <p:nvPr>
            <p:ph idx="1" type="body"/>
          </p:nvPr>
        </p:nvSpPr>
        <p:spPr>
          <a:xfrm>
            <a:off x="311700" y="1152475"/>
            <a:ext cx="8520599" cy="3416400"/>
          </a:xfrm>
          <a:prstGeom prst="rect">
            <a:avLst/>
          </a:prstGeom>
          <a:noFill/>
          <a:ln>
            <a:noFill/>
          </a:ln>
        </p:spPr>
        <p:txBody>
          <a:bodyPr anchorCtr="0" anchor="t" bIns="91425" lIns="91425" rIns="91425" tIns="91425">
            <a:noAutofit/>
          </a:bodyPr>
          <a:lstStyle/>
          <a:p>
            <a:pPr indent="-228600" lvl="0" marL="457200" marR="0" rtl="0" algn="l">
              <a:lnSpc>
                <a:spcPct val="200000"/>
              </a:lnSpc>
              <a:spcBef>
                <a:spcPts val="0"/>
              </a:spcBef>
              <a:spcAft>
                <a:spcPts val="0"/>
              </a:spcAft>
              <a:buClr>
                <a:srgbClr val="FFFFFF"/>
              </a:buClr>
              <a:buSzPct val="25000"/>
              <a:buFont typeface="Arial"/>
              <a:buNone/>
            </a:pPr>
            <a:r>
              <a:rPr b="0" i="0" lang="en" sz="1800" u="none" cap="none" strike="noStrike">
                <a:solidFill>
                  <a:srgbClr val="FFFFFF"/>
                </a:solidFill>
                <a:latin typeface="Arial"/>
                <a:ea typeface="Arial"/>
                <a:cs typeface="Arial"/>
                <a:sym typeface="Arial"/>
              </a:rPr>
              <a:t>Research existing vibrating alarm clocks on the market</a:t>
            </a:r>
          </a:p>
          <a:p>
            <a:pPr indent="-228600" lvl="0" marL="457200" marR="0" rtl="0" algn="l">
              <a:lnSpc>
                <a:spcPct val="200000"/>
              </a:lnSpc>
              <a:spcBef>
                <a:spcPts val="1600"/>
              </a:spcBef>
              <a:spcAft>
                <a:spcPts val="0"/>
              </a:spcAft>
              <a:buClr>
                <a:srgbClr val="FFFFFF"/>
              </a:buClr>
              <a:buSzPct val="25000"/>
              <a:buFont typeface="Arial"/>
              <a:buNone/>
            </a:pPr>
            <a:r>
              <a:rPr b="0" i="0" lang="en" sz="1800" u="none" cap="none" strike="noStrike">
                <a:solidFill>
                  <a:srgbClr val="FFFFFF"/>
                </a:solidFill>
                <a:latin typeface="Arial"/>
                <a:ea typeface="Arial"/>
                <a:cs typeface="Arial"/>
                <a:sym typeface="Arial"/>
              </a:rPr>
              <a:t>Determine what did and did not fit in with our problem statement</a:t>
            </a:r>
          </a:p>
          <a:p>
            <a:pPr indent="-228600" lvl="0" marL="457200" marR="0" rtl="0" algn="l">
              <a:lnSpc>
                <a:spcPct val="200000"/>
              </a:lnSpc>
              <a:spcBef>
                <a:spcPts val="1600"/>
              </a:spcBef>
              <a:spcAft>
                <a:spcPts val="0"/>
              </a:spcAft>
              <a:buClr>
                <a:srgbClr val="FFFFFF"/>
              </a:buClr>
              <a:buSzPct val="25000"/>
              <a:buFont typeface="Arial"/>
              <a:buNone/>
            </a:pPr>
            <a:r>
              <a:rPr b="0" i="0" lang="en" sz="1800" u="none" cap="none" strike="noStrike">
                <a:solidFill>
                  <a:srgbClr val="FFFFFF"/>
                </a:solidFill>
                <a:latin typeface="Arial"/>
                <a:ea typeface="Arial"/>
                <a:cs typeface="Arial"/>
                <a:sym typeface="Arial"/>
              </a:rPr>
              <a:t>Look at reviews of existing products to find out what could be improved</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pic>
        <p:nvPicPr>
          <p:cNvPr descr="Image result for sonic bomb alarm clock" id="93" name="Shape 93"/>
          <p:cNvPicPr preferRelativeResize="0"/>
          <p:nvPr/>
        </p:nvPicPr>
        <p:blipFill rotWithShape="1">
          <a:blip r:embed="rId3">
            <a:alphaModFix/>
          </a:blip>
          <a:srcRect b="0" l="0" r="0" t="0"/>
          <a:stretch/>
        </p:blipFill>
        <p:spPr>
          <a:xfrm>
            <a:off x="4904375" y="1151974"/>
            <a:ext cx="2839549" cy="2839549"/>
          </a:xfrm>
          <a:prstGeom prst="rect">
            <a:avLst/>
          </a:prstGeom>
          <a:noFill/>
          <a:ln>
            <a:noFill/>
          </a:ln>
        </p:spPr>
      </p:pic>
      <p:pic>
        <p:nvPicPr>
          <p:cNvPr descr="Image result for wrist vibrating alarm" id="94" name="Shape 94"/>
          <p:cNvPicPr preferRelativeResize="0"/>
          <p:nvPr/>
        </p:nvPicPr>
        <p:blipFill rotWithShape="1">
          <a:blip r:embed="rId4">
            <a:alphaModFix/>
          </a:blip>
          <a:srcRect b="0" l="0" r="0" t="0"/>
          <a:stretch/>
        </p:blipFill>
        <p:spPr>
          <a:xfrm>
            <a:off x="1451125" y="1151975"/>
            <a:ext cx="2839550" cy="2839550"/>
          </a:xfrm>
          <a:prstGeom prst="rect">
            <a:avLst/>
          </a:prstGeom>
          <a:noFill/>
          <a:ln>
            <a:noFill/>
          </a:ln>
        </p:spPr>
      </p:pic>
      <p:sp>
        <p:nvSpPr>
          <p:cNvPr id="95" name="Shape 95"/>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Existing products:</a:t>
            </a:r>
          </a:p>
        </p:txBody>
      </p:sp>
      <p:sp>
        <p:nvSpPr>
          <p:cNvPr id="96" name="Shape 96"/>
          <p:cNvSpPr txBox="1"/>
          <p:nvPr/>
        </p:nvSpPr>
        <p:spPr>
          <a:xfrm>
            <a:off x="1431675" y="3995400"/>
            <a:ext cx="2839500" cy="4473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D9D9D9"/>
              </a:buClr>
              <a:buSzPct val="25000"/>
              <a:buFont typeface="Arial"/>
              <a:buNone/>
            </a:pPr>
            <a:r>
              <a:rPr b="0" i="0" lang="en" sz="1400" u="none" cap="none" strike="noStrike">
                <a:solidFill>
                  <a:srgbClr val="D9D9D9"/>
                </a:solidFill>
                <a:latin typeface="Arial"/>
                <a:ea typeface="Arial"/>
                <a:cs typeface="Arial"/>
                <a:sym typeface="Arial"/>
              </a:rPr>
              <a:t>“Shake-N-Wake” [1]</a:t>
            </a:r>
          </a:p>
        </p:txBody>
      </p:sp>
      <p:sp>
        <p:nvSpPr>
          <p:cNvPr id="97" name="Shape 97"/>
          <p:cNvSpPr txBox="1"/>
          <p:nvPr/>
        </p:nvSpPr>
        <p:spPr>
          <a:xfrm>
            <a:off x="4892050" y="4007150"/>
            <a:ext cx="2839500" cy="4473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D9D9D9"/>
              </a:buClr>
              <a:buSzPct val="25000"/>
              <a:buFont typeface="Arial"/>
              <a:buNone/>
            </a:pPr>
            <a:r>
              <a:rPr b="0" i="0" lang="en" sz="1400" u="none" cap="none" strike="noStrike">
                <a:solidFill>
                  <a:srgbClr val="D9D9D9"/>
                </a:solidFill>
                <a:latin typeface="Arial"/>
                <a:ea typeface="Arial"/>
                <a:cs typeface="Arial"/>
                <a:sym typeface="Arial"/>
              </a:rPr>
              <a:t>Sonic Bomb [2]</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par>
                                <p:cTn fill="hold" nodeType="with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par>
                                <p:cTn fill="hold" nodeType="with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ctrTitle"/>
          </p:nvPr>
        </p:nvSpPr>
        <p:spPr>
          <a:xfrm>
            <a:off x="311708" y="744575"/>
            <a:ext cx="8520599" cy="2052599"/>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chemeClr val="dk1"/>
              </a:buClr>
              <a:buSzPct val="25000"/>
              <a:buFont typeface="Arial"/>
              <a:buNone/>
            </a:pPr>
            <a:r>
              <a:rPr b="0" i="0" lang="en" sz="5200" u="none" cap="none" strike="noStrike">
                <a:solidFill>
                  <a:schemeClr val="dk1"/>
                </a:solidFill>
                <a:latin typeface="Arial"/>
                <a:ea typeface="Arial"/>
                <a:cs typeface="Arial"/>
                <a:sym typeface="Arial"/>
              </a:rPr>
              <a:t>Customer Requirements</a:t>
            </a:r>
          </a:p>
        </p:txBody>
      </p:sp>
      <p:sp>
        <p:nvSpPr>
          <p:cNvPr id="103" name="Shape 103"/>
          <p:cNvSpPr txBox="1"/>
          <p:nvPr>
            <p:ph idx="1" type="subTitle"/>
          </p:nvPr>
        </p:nvSpPr>
        <p:spPr>
          <a:xfrm>
            <a:off x="311700" y="2834125"/>
            <a:ext cx="8520599" cy="7926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lt2"/>
              </a:buClr>
              <a:buSzPct val="25000"/>
              <a:buFont typeface="Arial"/>
              <a:buNone/>
            </a:pPr>
            <a:r>
              <a:t/>
            </a:r>
            <a:endParaRPr b="0" i="0" sz="2800" u="none" cap="none" strike="noStrike">
              <a:solidFill>
                <a:schemeClr val="lt2"/>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Audience</a:t>
            </a:r>
          </a:p>
        </p:txBody>
      </p:sp>
      <p:sp>
        <p:nvSpPr>
          <p:cNvPr id="109" name="Shape 109"/>
          <p:cNvSpPr txBox="1"/>
          <p:nvPr>
            <p:ph idx="1" type="body"/>
          </p:nvPr>
        </p:nvSpPr>
        <p:spPr>
          <a:xfrm>
            <a:off x="259725" y="1017725"/>
            <a:ext cx="8520599" cy="34164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rgbClr val="F3F3F3"/>
              </a:buClr>
              <a:buSzPct val="25000"/>
              <a:buFont typeface="Arial"/>
              <a:buNone/>
            </a:pPr>
            <a:r>
              <a:rPr b="0" i="0" lang="en" sz="1800" u="none" cap="none" strike="noStrike">
                <a:solidFill>
                  <a:srgbClr val="F3F3F3"/>
                </a:solidFill>
                <a:latin typeface="Arial"/>
                <a:ea typeface="Arial"/>
                <a:cs typeface="Arial"/>
                <a:sym typeface="Arial"/>
              </a:rPr>
              <a:t>College students</a:t>
            </a:r>
          </a:p>
          <a:p>
            <a:pPr indent="-228600" lvl="0" marL="457200" marR="0" rtl="0" algn="l">
              <a:lnSpc>
                <a:spcPct val="115000"/>
              </a:lnSpc>
              <a:spcBef>
                <a:spcPts val="1600"/>
              </a:spcBef>
              <a:spcAft>
                <a:spcPts val="0"/>
              </a:spcAft>
              <a:buClr>
                <a:srgbClr val="F3F3F3"/>
              </a:buClr>
              <a:buSzPct val="25000"/>
              <a:buFont typeface="Arial"/>
              <a:buNone/>
            </a:pPr>
            <a:r>
              <a:rPr b="0" i="0" lang="en" sz="1800" u="none" cap="none" strike="noStrike">
                <a:solidFill>
                  <a:srgbClr val="F3F3F3"/>
                </a:solidFill>
                <a:latin typeface="Arial"/>
                <a:ea typeface="Arial"/>
                <a:cs typeface="Arial"/>
                <a:sym typeface="Arial"/>
              </a:rPr>
              <a:t>Shared rooms</a:t>
            </a:r>
          </a:p>
          <a:p>
            <a:pPr indent="-228600" lvl="0" marL="457200" marR="0" rtl="0" algn="l">
              <a:lnSpc>
                <a:spcPct val="115000"/>
              </a:lnSpc>
              <a:spcBef>
                <a:spcPts val="1600"/>
              </a:spcBef>
              <a:spcAft>
                <a:spcPts val="0"/>
              </a:spcAft>
              <a:buClr>
                <a:srgbClr val="F3F3F3"/>
              </a:buClr>
              <a:buSzPct val="25000"/>
              <a:buFont typeface="Arial"/>
              <a:buNone/>
            </a:pPr>
            <a:r>
              <a:rPr b="0" i="0" lang="en" sz="1800" u="none" cap="none" strike="noStrike">
                <a:solidFill>
                  <a:srgbClr val="F3F3F3"/>
                </a:solidFill>
                <a:latin typeface="Arial"/>
                <a:ea typeface="Arial"/>
                <a:cs typeface="Arial"/>
                <a:sym typeface="Arial"/>
              </a:rPr>
              <a:t>Moderate sleepers  </a:t>
            </a:r>
          </a:p>
          <a:p>
            <a:pPr indent="-228600" lvl="0" marL="457200" marR="0" rtl="0" algn="l">
              <a:lnSpc>
                <a:spcPct val="115000"/>
              </a:lnSpc>
              <a:spcBef>
                <a:spcPts val="1600"/>
              </a:spcBef>
              <a:spcAft>
                <a:spcPts val="0"/>
              </a:spcAft>
              <a:buClr>
                <a:srgbClr val="F3F3F3"/>
              </a:buClr>
              <a:buSzPct val="25000"/>
              <a:buFont typeface="Arial"/>
              <a:buNone/>
            </a:pPr>
            <a:r>
              <a:rPr b="0" i="1" lang="en" sz="1800" u="none" cap="none" strike="noStrike">
                <a:solidFill>
                  <a:srgbClr val="F3F3F3"/>
                </a:solidFill>
                <a:latin typeface="Arial"/>
                <a:ea typeface="Arial"/>
                <a:cs typeface="Arial"/>
                <a:sym typeface="Arial"/>
              </a:rPr>
              <a:t>Most</a:t>
            </a:r>
            <a:r>
              <a:rPr b="0" i="0" lang="en" sz="1800" u="none" cap="none" strike="noStrike">
                <a:solidFill>
                  <a:srgbClr val="F3F3F3"/>
                </a:solidFill>
                <a:latin typeface="Arial"/>
                <a:ea typeface="Arial"/>
                <a:cs typeface="Arial"/>
                <a:sym typeface="Arial"/>
              </a:rPr>
              <a:t> use a fitted sheet </a:t>
            </a:r>
          </a:p>
        </p:txBody>
      </p:sp>
      <p:pic>
        <p:nvPicPr>
          <p:cNvPr id="110" name="Shape 110" title="Points scored"/>
          <p:cNvPicPr preferRelativeResize="0"/>
          <p:nvPr/>
        </p:nvPicPr>
        <p:blipFill rotWithShape="1">
          <a:blip r:embed="rId3">
            <a:alphaModFix/>
          </a:blip>
          <a:srcRect b="18106" l="14366" r="17512" t="0"/>
          <a:stretch/>
        </p:blipFill>
        <p:spPr>
          <a:xfrm>
            <a:off x="467549" y="2445974"/>
            <a:ext cx="3688774" cy="2616573"/>
          </a:xfrm>
          <a:prstGeom prst="rect">
            <a:avLst/>
          </a:prstGeom>
          <a:noFill/>
          <a:ln>
            <a:noFill/>
          </a:ln>
        </p:spPr>
      </p:pic>
      <p:pic>
        <p:nvPicPr>
          <p:cNvPr id="111" name="Shape 111" title="Points scored"/>
          <p:cNvPicPr preferRelativeResize="0"/>
          <p:nvPr/>
        </p:nvPicPr>
        <p:blipFill rotWithShape="1">
          <a:blip r:embed="rId4">
            <a:alphaModFix/>
          </a:blip>
          <a:srcRect b="14126" l="17001" r="16009" t="0"/>
          <a:stretch/>
        </p:blipFill>
        <p:spPr>
          <a:xfrm>
            <a:off x="4074723" y="159275"/>
            <a:ext cx="5069274" cy="35873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11"/>
                                        </p:tgtEl>
                                        <p:attrNameLst>
                                          <p:attrName>style.visibility</p:attrName>
                                        </p:attrNameLst>
                                      </p:cBhvr>
                                      <p:to>
                                        <p:strVal val="visible"/>
                                      </p:to>
                                    </p:set>
                                    <p:anim calcmode="lin" valueType="num">
                                      <p:cBhvr additive="base">
                                        <p:cTn dur="300"/>
                                        <p:tgtEl>
                                          <p:spTgt spid="111"/>
                                        </p:tgtEl>
                                        <p:attrNameLst>
                                          <p:attrName>ppt_w</p:attrName>
                                        </p:attrNameLst>
                                      </p:cBhvr>
                                      <p:tavLst>
                                        <p:tav fmla="" tm="0">
                                          <p:val>
                                            <p:strVal val="0"/>
                                          </p:val>
                                        </p:tav>
                                        <p:tav fmla="" tm="100000">
                                          <p:val>
                                            <p:strVal val="#ppt_w"/>
                                          </p:val>
                                        </p:tav>
                                      </p:tavLst>
                                    </p:anim>
                                    <p:anim calcmode="lin" valueType="num">
                                      <p:cBhvr additive="base">
                                        <p:cTn dur="300"/>
                                        <p:tgtEl>
                                          <p:spTgt spid="111"/>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10"/>
                                        </p:tgtEl>
                                        <p:attrNameLst>
                                          <p:attrName>style.visibility</p:attrName>
                                        </p:attrNameLst>
                                      </p:cBhvr>
                                      <p:to>
                                        <p:strVal val="visible"/>
                                      </p:to>
                                    </p:set>
                                    <p:anim calcmode="lin" valueType="num">
                                      <p:cBhvr additive="base">
                                        <p:cTn dur="300"/>
                                        <p:tgtEl>
                                          <p:spTgt spid="110"/>
                                        </p:tgtEl>
                                        <p:attrNameLst>
                                          <p:attrName>ppt_w</p:attrName>
                                        </p:attrNameLst>
                                      </p:cBhvr>
                                      <p:tavLst>
                                        <p:tav fmla="" tm="0">
                                          <p:val>
                                            <p:strVal val="0"/>
                                          </p:val>
                                        </p:tav>
                                        <p:tav fmla="" tm="100000">
                                          <p:val>
                                            <p:strVal val="#ppt_w"/>
                                          </p:val>
                                        </p:tav>
                                      </p:tavLst>
                                    </p:anim>
                                    <p:anim calcmode="lin" valueType="num">
                                      <p:cBhvr additive="base">
                                        <p:cTn dur="300"/>
                                        <p:tgtEl>
                                          <p:spTgt spid="110"/>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Performance Specifications</a:t>
            </a:r>
          </a:p>
        </p:txBody>
      </p:sp>
      <p:sp>
        <p:nvSpPr>
          <p:cNvPr id="117" name="Shape 117"/>
          <p:cNvSpPr txBox="1"/>
          <p:nvPr>
            <p:ph idx="1" type="body"/>
          </p:nvPr>
        </p:nvSpPr>
        <p:spPr>
          <a:xfrm>
            <a:off x="311700" y="1152475"/>
            <a:ext cx="7863600" cy="34164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rgbClr val="F3F3F3"/>
              </a:buClr>
              <a:buSzPct val="25000"/>
              <a:buFont typeface="Arial"/>
              <a:buNone/>
            </a:pPr>
            <a:r>
              <a:rPr b="0" i="0" lang="en" sz="1800" u="none" cap="none" strike="noStrike">
                <a:solidFill>
                  <a:srgbClr val="F3F3F3"/>
                </a:solidFill>
                <a:latin typeface="Arial"/>
                <a:ea typeface="Arial"/>
                <a:cs typeface="Arial"/>
                <a:sym typeface="Arial"/>
              </a:rPr>
              <a:t>Eliminate possibility of accidentally hitting buttons in sleep</a:t>
            </a:r>
          </a:p>
          <a:p>
            <a:pPr indent="-228600" lvl="0" marL="457200" marR="0" rtl="0" algn="l">
              <a:lnSpc>
                <a:spcPct val="115000"/>
              </a:lnSpc>
              <a:spcBef>
                <a:spcPts val="1600"/>
              </a:spcBef>
              <a:spcAft>
                <a:spcPts val="0"/>
              </a:spcAft>
              <a:buClr>
                <a:srgbClr val="F3F3F3"/>
              </a:buClr>
              <a:buSzPct val="25000"/>
              <a:buFont typeface="Arial"/>
              <a:buNone/>
            </a:pPr>
            <a:r>
              <a:rPr b="0" i="0" lang="en" sz="1800" u="none" cap="none" strike="noStrike">
                <a:solidFill>
                  <a:srgbClr val="F3F3F3"/>
                </a:solidFill>
                <a:latin typeface="Arial"/>
                <a:ea typeface="Arial"/>
                <a:cs typeface="Arial"/>
                <a:sym typeface="Arial"/>
              </a:rPr>
              <a:t>Hard-wired (batteries won’t die)</a:t>
            </a:r>
          </a:p>
          <a:p>
            <a:pPr indent="-228600" lvl="0" marL="457200" marR="0" rtl="0" algn="l">
              <a:lnSpc>
                <a:spcPct val="115000"/>
              </a:lnSpc>
              <a:spcBef>
                <a:spcPts val="1600"/>
              </a:spcBef>
              <a:spcAft>
                <a:spcPts val="0"/>
              </a:spcAft>
              <a:buClr>
                <a:srgbClr val="F3F3F3"/>
              </a:buClr>
              <a:buSzPct val="25000"/>
              <a:buFont typeface="Arial"/>
              <a:buNone/>
            </a:pPr>
            <a:r>
              <a:rPr b="0" i="0" lang="en" sz="1800" u="none" cap="none" strike="noStrike">
                <a:solidFill>
                  <a:srgbClr val="F3F3F3"/>
                </a:solidFill>
                <a:latin typeface="Arial"/>
                <a:ea typeface="Arial"/>
                <a:cs typeface="Arial"/>
                <a:sym typeface="Arial"/>
              </a:rPr>
              <a:t>No reliance on phone being charged or bluetooth</a:t>
            </a:r>
          </a:p>
          <a:p>
            <a:pPr indent="-228600" lvl="0" marL="457200" marR="0" rtl="0" algn="l">
              <a:lnSpc>
                <a:spcPct val="115000"/>
              </a:lnSpc>
              <a:spcBef>
                <a:spcPts val="1600"/>
              </a:spcBef>
              <a:spcAft>
                <a:spcPts val="0"/>
              </a:spcAft>
              <a:buClr>
                <a:srgbClr val="F3F3F3"/>
              </a:buClr>
              <a:buSzPct val="25000"/>
              <a:buFont typeface="Arial"/>
              <a:buNone/>
            </a:pPr>
            <a:r>
              <a:rPr b="0" i="0" lang="en" sz="1800" u="none" cap="none" strike="noStrike">
                <a:solidFill>
                  <a:srgbClr val="F3F3F3"/>
                </a:solidFill>
                <a:latin typeface="Arial"/>
                <a:ea typeface="Arial"/>
                <a:cs typeface="Arial"/>
                <a:sym typeface="Arial"/>
              </a:rPr>
              <a:t>Pad secured under fitted sheet</a:t>
            </a:r>
          </a:p>
          <a:p>
            <a:pPr indent="-228600" lvl="1" marL="914400" marR="0" rtl="0" algn="l">
              <a:lnSpc>
                <a:spcPct val="115000"/>
              </a:lnSpc>
              <a:spcBef>
                <a:spcPts val="1600"/>
              </a:spcBef>
              <a:spcAft>
                <a:spcPts val="0"/>
              </a:spcAft>
              <a:buClr>
                <a:srgbClr val="F3F3F3"/>
              </a:buClr>
              <a:buSzPct val="25000"/>
              <a:buFont typeface="Arial"/>
              <a:buNone/>
            </a:pPr>
            <a:r>
              <a:rPr b="0" i="0" lang="en" sz="1400" u="none" cap="none" strike="noStrike">
                <a:solidFill>
                  <a:srgbClr val="F3F3F3"/>
                </a:solidFill>
                <a:latin typeface="Arial"/>
                <a:ea typeface="Arial"/>
                <a:cs typeface="Arial"/>
                <a:sym typeface="Arial"/>
              </a:rPr>
              <a:t>Comfort, no trying to sleep on an alarm clock strapped to your wrist</a:t>
            </a:r>
          </a:p>
          <a:p>
            <a:pPr indent="-228600" lvl="1" marL="914400" marR="0" rtl="0" algn="l">
              <a:lnSpc>
                <a:spcPct val="115000"/>
              </a:lnSpc>
              <a:spcBef>
                <a:spcPts val="1600"/>
              </a:spcBef>
              <a:spcAft>
                <a:spcPts val="0"/>
              </a:spcAft>
              <a:buClr>
                <a:srgbClr val="F3F3F3"/>
              </a:buClr>
              <a:buSzPct val="25000"/>
              <a:buFont typeface="Arial"/>
              <a:buNone/>
            </a:pPr>
            <a:r>
              <a:rPr b="0" i="0" lang="en" sz="1400" u="none" cap="none" strike="noStrike">
                <a:solidFill>
                  <a:srgbClr val="F3F3F3"/>
                </a:solidFill>
                <a:latin typeface="Arial"/>
                <a:ea typeface="Arial"/>
                <a:cs typeface="Arial"/>
                <a:sym typeface="Arial"/>
              </a:rPr>
              <a:t>Won’t fall off/to floor</a:t>
            </a:r>
          </a:p>
          <a:p>
            <a:pPr indent="-228600" lvl="1" marL="914400" marR="0" rtl="0" algn="l">
              <a:lnSpc>
                <a:spcPct val="115000"/>
              </a:lnSpc>
              <a:spcBef>
                <a:spcPts val="1600"/>
              </a:spcBef>
              <a:spcAft>
                <a:spcPts val="0"/>
              </a:spcAft>
              <a:buClr>
                <a:srgbClr val="F3F3F3"/>
              </a:buClr>
              <a:buSzPct val="25000"/>
              <a:buFont typeface="Arial"/>
              <a:buNone/>
            </a:pPr>
            <a:r>
              <a:rPr b="0" i="0" lang="en" sz="1400" u="none" cap="none" strike="noStrike">
                <a:solidFill>
                  <a:srgbClr val="F3F3F3"/>
                </a:solidFill>
                <a:latin typeface="Arial"/>
                <a:ea typeface="Arial"/>
                <a:cs typeface="Arial"/>
                <a:sym typeface="Arial"/>
              </a:rPr>
              <a:t>Vibration located where you will be laying (accounts for some shifting during sleep)</a:t>
            </a:r>
          </a:p>
          <a:p>
            <a:pPr indent="-228600" lvl="1" marL="914400" marR="0" rtl="0" algn="l">
              <a:lnSpc>
                <a:spcPct val="115000"/>
              </a:lnSpc>
              <a:spcBef>
                <a:spcPts val="1600"/>
              </a:spcBef>
              <a:spcAft>
                <a:spcPts val="0"/>
              </a:spcAft>
              <a:buClr>
                <a:srgbClr val="F3F3F3"/>
              </a:buClr>
              <a:buSzPct val="25000"/>
              <a:buFont typeface="Arial"/>
              <a:buNone/>
            </a:pPr>
            <a:r>
              <a:rPr b="0" i="0" lang="en" sz="1400" u="none" cap="none" strike="noStrike">
                <a:solidFill>
                  <a:srgbClr val="F3F3F3"/>
                </a:solidFill>
                <a:latin typeface="Arial"/>
                <a:ea typeface="Arial"/>
                <a:cs typeface="Arial"/>
                <a:sym typeface="Arial"/>
              </a:rPr>
              <a:t>Embedded speakers will provide an option of potential sleep aid through white noise and music</a:t>
            </a:r>
          </a:p>
          <a:p>
            <a:pPr indent="-228600" lvl="0" marL="457200" marR="0" rtl="0" algn="l">
              <a:lnSpc>
                <a:spcPct val="115000"/>
              </a:lnSpc>
              <a:spcBef>
                <a:spcPts val="1600"/>
              </a:spcBef>
              <a:spcAft>
                <a:spcPts val="0"/>
              </a:spcAft>
              <a:buClr>
                <a:srgbClr val="F3F3F3"/>
              </a:buClr>
              <a:buSzPct val="25000"/>
              <a:buFont typeface="Arial"/>
              <a:buNone/>
            </a:pPr>
            <a:r>
              <a:rPr b="0" i="0" lang="en" sz="1800" u="none" cap="none" strike="noStrike">
                <a:solidFill>
                  <a:srgbClr val="F3F3F3"/>
                </a:solidFill>
                <a:latin typeface="Arial"/>
                <a:ea typeface="Arial"/>
                <a:cs typeface="Arial"/>
                <a:sym typeface="Arial"/>
              </a:rPr>
              <a:t>Morning Pattern: gentle vibration → harder vibration  → speakers</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