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Karla-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Shiyan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Switch the slide when I mention the “2 ands” thing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Jackie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To make the alarm clock pad vibrate, we used 5 small vibrating motors.</a:t>
            </a:r>
          </a:p>
          <a:p>
            <a:pPr indent="0" lvl="0" marL="0" marR="0" rtl="0" algn="l">
              <a:spcBef>
                <a:spcPts val="0"/>
              </a:spcBef>
              <a:buSzPct val="25000"/>
              <a:buFont typeface="Arial"/>
              <a:buNone/>
            </a:pPr>
            <a:r>
              <a:rPr b="0" i="0" lang="en" sz="1100" u="none" cap="none" strike="noStrike"/>
              <a:t>One reason we chose the LilyPad Vibe Board motors was for their small size, so the pad that you sleep on wouldn’t be lumpy. They had a good power to cost ratio compared to other motors available from the same seller. The reviews on the website we bought them from were also positive. These motors are actually designed for wearable applications, so we thought they would be a really good fit for our project, and they come mounted on a small plastic board, which makes them less likely to be damaged.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rPr>
              <a:t>The motors are wired in series so that they can each receive enough power to be vibrating at their maximum potential. The motors are arranged in a circle, a couple of inches apart from each other inside the pad, at about where a person’s upper back would be, because that is where they will be best felt by the user. They are arranged in a circle to concentrate the vibration.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Times New Roman"/>
              <a:buNone/>
            </a:pPr>
            <a:r>
              <a:rPr b="0" i="0" lang="en" sz="1100" u="none" cap="none" strike="noStrike">
                <a:latin typeface="Times New Roman"/>
                <a:ea typeface="Times New Roman"/>
                <a:cs typeface="Times New Roman"/>
                <a:sym typeface="Times New Roman"/>
              </a:rPr>
              <a:t>For the speakers, we chose to use 2 small piezoelectric buzzers. These are perfect for our application because the black plastic casing they come in is durable yet small enough to be used in the pad without creating noticeable hard lumps. They also have a long lifespan and are very hard to overload. </a:t>
            </a:r>
            <a:r>
              <a:rPr b="0" i="0" lang="en" sz="1100" u="none" cap="none" strike="sngStrike">
                <a:latin typeface="Times New Roman"/>
                <a:ea typeface="Times New Roman"/>
                <a:cs typeface="Times New Roman"/>
                <a:sym typeface="Times New Roman"/>
              </a:rPr>
              <a:t>The buzzers have a small tone range and a set volume, but these features were not necessary for our purposes.</a:t>
            </a:r>
            <a:r>
              <a:rPr b="0" i="0" lang="en" sz="1100" u="none" cap="none" strike="noStrike">
                <a:latin typeface="Times New Roman"/>
                <a:ea typeface="Times New Roman"/>
                <a:cs typeface="Times New Roman"/>
                <a:sym typeface="Times New Roman"/>
              </a:rPr>
              <a:t> </a:t>
            </a:r>
            <a:r>
              <a:rPr b="0" i="0" lang="en" sz="1100" u="none" cap="none" strike="noStrike">
                <a:solidFill>
                  <a:srgbClr val="FF0000"/>
                </a:solidFill>
                <a:latin typeface="Times New Roman"/>
                <a:ea typeface="Times New Roman"/>
                <a:cs typeface="Times New Roman"/>
                <a:sym typeface="Times New Roman"/>
              </a:rPr>
              <a:t>The buzzers were secured to a mat to provide sound insulation</a:t>
            </a:r>
            <a:r>
              <a:rPr b="0" i="0" lang="en" sz="1100" u="none" cap="none" strike="noStrike">
                <a:latin typeface="Times New Roman"/>
                <a:ea typeface="Times New Roman"/>
                <a:cs typeface="Times New Roman"/>
                <a:sym typeface="Times New Roman"/>
              </a:rPr>
              <a:t>, prevent them from moving around, and to cushion the surface that will be laid upon. </a:t>
            </a:r>
            <a:r>
              <a:rPr b="0" i="0" lang="en" sz="1100" u="none" cap="none" strike="noStrike">
                <a:solidFill>
                  <a:srgbClr val="FF0000"/>
                </a:solidFill>
                <a:latin typeface="Times New Roman"/>
                <a:ea typeface="Times New Roman"/>
                <a:cs typeface="Times New Roman"/>
                <a:sym typeface="Times New Roman"/>
              </a:rPr>
              <a:t>For ease of use, the customer ca</a:t>
            </a:r>
            <a:r>
              <a:rPr b="0" i="0" lang="en" sz="1100" u="none" cap="none" strike="noStrike">
                <a:latin typeface="Times New Roman"/>
                <a:ea typeface="Times New Roman"/>
                <a:cs typeface="Times New Roman"/>
                <a:sym typeface="Times New Roman"/>
              </a:rPr>
              <a:t>n change the alarm volume by either adding or removing silicone pads from pockets that lay over the speakers. </a:t>
            </a:r>
          </a:p>
          <a:p>
            <a:pPr indent="0" lvl="0" marL="0" marR="0" rtl="0" algn="l">
              <a:spcBef>
                <a:spcPts val="0"/>
              </a:spcBef>
              <a:buClr>
                <a:srgbClr val="FF0000"/>
              </a:buClr>
              <a:buSzPct val="25000"/>
              <a:buFont typeface="Times New Roman"/>
              <a:buNone/>
            </a:pPr>
            <a:r>
              <a:rPr b="0" i="0" lang="en" sz="1100" u="none" cap="none" strike="noStrike">
                <a:solidFill>
                  <a:srgbClr val="FF0000"/>
                </a:solidFill>
                <a:latin typeface="Times New Roman"/>
                <a:ea typeface="Times New Roman"/>
                <a:cs typeface="Times New Roman"/>
                <a:sym typeface="Times New Roman"/>
              </a:rPr>
              <a:t>Red = click for animation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Because of the nature of our project, we had to continuously test, because any small change to the code or the circuit could change how the system works together. We tested each subsystem component on its own to make sure it was capable of meeting the standards we set, as well as the unit as a whole to make sure everything was integrated and still functioning at its best.</a:t>
            </a:r>
          </a:p>
          <a:p>
            <a:pPr indent="0" lvl="0" marL="0" marR="0" rtl="0" algn="l">
              <a:spcBef>
                <a:spcPts val="0"/>
              </a:spcBef>
              <a:spcAft>
                <a:spcPts val="0"/>
              </a:spcAft>
              <a:buSzPct val="25000"/>
              <a:buFont typeface="Arial"/>
              <a:buNone/>
            </a:pPr>
            <a:r>
              <a:rPr b="0" i="0" lang="en" sz="1100" u="none" cap="none" strike="noStrike"/>
              <a:t>On demo day, all subsystems functioned as we expected and met the specifications that we set.</a:t>
            </a:r>
          </a:p>
          <a:p>
            <a:pPr indent="0" lvl="0" marL="0" marR="0" rtl="0" algn="l">
              <a:spcBef>
                <a:spcPts val="0"/>
              </a:spcBef>
              <a:spcAft>
                <a:spcPts val="0"/>
              </a:spcAft>
              <a:buSzPct val="25000"/>
              <a:buFont typeface="Arial"/>
              <a:buNone/>
            </a:pPr>
            <a:r>
              <a:rPr b="0" i="0" lang="en" sz="1100" u="none" cap="none" strike="noStrike"/>
              <a:t>We tested the … by...</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Times New Roman"/>
                <a:ea typeface="Times New Roman"/>
                <a:cs typeface="Times New Roman"/>
                <a:sym typeface="Times New Roman"/>
              </a:rPr>
              <a:t>One of the most annoying and preventable struggles students on campus face is dealing with their roommates. There are many issues they may face, however, one that can be solved is the issue of needing to wake up at different times and not wake each other up. Somehow, students need to wake up on time for classes, but also not disturb the precious sleep that their roommates get.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Times New Roman"/>
              <a:buNone/>
            </a:pPr>
            <a:r>
              <a:rPr b="0" i="0" lang="en" sz="1100" u="none" cap="none" strike="noStrike">
                <a:latin typeface="Times New Roman"/>
                <a:ea typeface="Times New Roman"/>
                <a:cs typeface="Times New Roman"/>
                <a:sym typeface="Times New Roman"/>
              </a:rPr>
              <a:t>Once we identified the problem, we came up with three basic solution concepts. </a:t>
            </a:r>
            <a:r>
              <a:rPr b="0" i="0" lang="en" sz="1100" u="none" cap="none" strike="noStrike">
                <a:solidFill>
                  <a:srgbClr val="FF0000"/>
                </a:solidFill>
                <a:latin typeface="Times New Roman"/>
                <a:ea typeface="Times New Roman"/>
                <a:cs typeface="Times New Roman"/>
                <a:sym typeface="Times New Roman"/>
              </a:rPr>
              <a:t>Our first idea wa</a:t>
            </a:r>
            <a:r>
              <a:rPr b="0" i="0" lang="en" sz="1100" u="none" cap="none" strike="noStrike">
                <a:latin typeface="Times New Roman"/>
                <a:ea typeface="Times New Roman"/>
                <a:cs typeface="Times New Roman"/>
                <a:sym typeface="Times New Roman"/>
              </a:rPr>
              <a:t>s to create an alarm clock that uses light to wake the user. While this was an attractive idea because it would simulate natural waking conditions, it had many drawbacks mainly concerning how easily it could be ignored. </a:t>
            </a:r>
            <a:r>
              <a:rPr b="0" i="0" lang="en" sz="1100" u="none" cap="none" strike="noStrike">
                <a:solidFill>
                  <a:srgbClr val="FF0000"/>
                </a:solidFill>
                <a:latin typeface="Times New Roman"/>
                <a:ea typeface="Times New Roman"/>
                <a:cs typeface="Times New Roman"/>
                <a:sym typeface="Times New Roman"/>
              </a:rPr>
              <a:t>The second idea was</a:t>
            </a:r>
            <a:r>
              <a:rPr b="0" i="0" lang="en" sz="1100" u="none" cap="none" strike="noStrike">
                <a:latin typeface="Times New Roman"/>
                <a:ea typeface="Times New Roman"/>
                <a:cs typeface="Times New Roman"/>
                <a:sym typeface="Times New Roman"/>
              </a:rPr>
              <a:t> to create a device that would disrupt sleep by heating the bed and making it very uncomfortable. Like the first idea,  we feared this could be insufficient to wake someone, but more so we were worried about the safety aspects of such a device. </a:t>
            </a:r>
            <a:r>
              <a:rPr b="0" i="0" lang="en" sz="1100" u="none" cap="none" strike="noStrike">
                <a:solidFill>
                  <a:srgbClr val="FF0000"/>
                </a:solidFill>
                <a:latin typeface="Times New Roman"/>
                <a:ea typeface="Times New Roman"/>
                <a:cs typeface="Times New Roman"/>
                <a:sym typeface="Times New Roman"/>
              </a:rPr>
              <a:t>The idea we decided to procee</a:t>
            </a:r>
            <a:r>
              <a:rPr b="0" i="0" lang="en" sz="1100" u="none" cap="none" strike="noStrike">
                <a:latin typeface="Times New Roman"/>
                <a:ea typeface="Times New Roman"/>
                <a:cs typeface="Times New Roman"/>
                <a:sym typeface="Times New Roman"/>
              </a:rPr>
              <a:t>d with is a pad of vibrating motors that’s inserted under one’s fitted sheet. If the alarm clock isn’t stopped, integrated speakers sound to supplement the vibration.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Safety was the most prevalent concern since live wires were going into a pad placed in the customer's bed and in the wooden alarm clock case. Ease of operation was important so that anyone ages ten and up could use it easily. The screen displayed only the time and when you were changing the time or alarm time. The four buttons are clearly labeled with their function. One of the main goals of the project was to create a way to wake up with vibrations instead of a loud noise and to not wake up your roommate in the morning.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Shiyan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During the demo, the subsystem specification was to make sure the clock and pad did not get hotter than 5 degrees above room temperature. The pad was one degree above room temperature and the internal parts of the clock were roughly three degrees above. Electrical tape was used since it was easy to cover the bare wires with and was available from my house in large amounts. It was put on bare wire and exposed pins in the clock casing. 120 volt wiring was hollowed out and used to house the wires going from the clock to the pad.  Ironing casing was used as the pad material since it is heat and moisture resistant. Also, it was thick and soft, making it a good material to have under a fitted sheet.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Casing Material considerations:</a:t>
            </a:r>
          </a:p>
          <a:p>
            <a:pPr indent="0" lvl="0" marL="0" marR="0" rtl="0" algn="l">
              <a:spcBef>
                <a:spcPts val="0"/>
              </a:spcBef>
              <a:spcAft>
                <a:spcPts val="0"/>
              </a:spcAft>
              <a:buSzPct val="25000"/>
              <a:buFont typeface="Arial"/>
              <a:buNone/>
            </a:pPr>
            <a:r>
              <a:rPr b="0" i="0" lang="en" sz="1100" u="none" cap="none" strike="noStrike"/>
              <a:t>		Material cost (IE not solid cast gold)</a:t>
            </a:r>
          </a:p>
          <a:p>
            <a:pPr indent="0" lvl="0" marL="0" marR="0" rtl="0" algn="l">
              <a:spcBef>
                <a:spcPts val="0"/>
              </a:spcBef>
              <a:spcAft>
                <a:spcPts val="0"/>
              </a:spcAft>
              <a:buSzPct val="25000"/>
              <a:buFont typeface="Arial"/>
              <a:buNone/>
            </a:pPr>
            <a:r>
              <a:rPr b="0" i="0" lang="en" sz="1100" u="none" cap="none" strike="noStrike"/>
              <a:t>		Fabrication technique: 3D printer, laser cutter, wood/metalworking shop</a:t>
            </a:r>
          </a:p>
          <a:p>
            <a:pPr indent="0" lvl="0" marL="0" marR="0" rtl="0" algn="l">
              <a:spcBef>
                <a:spcPts val="0"/>
              </a:spcBef>
              <a:spcAft>
                <a:spcPts val="0"/>
              </a:spcAft>
              <a:buSzPct val="25000"/>
              <a:buFont typeface="Arial"/>
              <a:buNone/>
            </a:pPr>
            <a:r>
              <a:rPr b="0" i="0" lang="en" sz="1100" u="none" cap="none" strike="noStrike"/>
              <a:t>		Durability</a:t>
            </a:r>
          </a:p>
          <a:p>
            <a:pPr indent="0" lvl="0" marL="0" marR="0" rtl="0" algn="l">
              <a:spcBef>
                <a:spcPts val="0"/>
              </a:spcBef>
              <a:spcAft>
                <a:spcPts val="0"/>
              </a:spcAft>
              <a:buSzPct val="25000"/>
              <a:buFont typeface="Arial"/>
              <a:buNone/>
            </a:pPr>
            <a:r>
              <a:rPr b="0" i="0" lang="en" sz="1100" u="none" cap="none" strike="noStrike"/>
              <a:t>		Aesthetic</a:t>
            </a:r>
          </a:p>
          <a:p>
            <a:pPr indent="0" lvl="0" marL="0" marR="0" rtl="0" algn="l">
              <a:spcBef>
                <a:spcPts val="0"/>
              </a:spcBef>
              <a:spcAft>
                <a:spcPts val="0"/>
              </a:spcAft>
              <a:buSzPct val="25000"/>
              <a:buFont typeface="Arial"/>
              <a:buNone/>
            </a:pPr>
            <a:r>
              <a:rPr b="0" i="0" lang="en" sz="1100" u="none" cap="none" strike="noStrike"/>
              <a:t>	</a:t>
            </a:r>
            <a:r>
              <a:rPr b="0" i="0" lang="en" sz="1100" u="none" cap="none" strike="noStrike">
                <a:solidFill>
                  <a:srgbClr val="004C52"/>
                </a:solidFill>
              </a:rPr>
              <a:t>How it did</a:t>
            </a:r>
          </a:p>
          <a:p>
            <a:pPr indent="0" lvl="0" marL="0" marR="0" rtl="0" algn="l">
              <a:spcBef>
                <a:spcPts val="600"/>
              </a:spcBef>
              <a:buClr>
                <a:schemeClr val="dk1"/>
              </a:buClr>
              <a:buSzPct val="25000"/>
              <a:buFont typeface="Arial"/>
              <a:buNone/>
            </a:pPr>
            <a:r>
              <a:rPr b="0" i="0" lang="en" sz="1100" u="none" cap="none" strike="noStrike">
                <a:solidFill>
                  <a:srgbClr val="004C52"/>
                </a:solidFill>
              </a:rPr>
              <a:t>Why did you do it this way/choose these materials?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_2">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FFFFF"/>
              </a:buClr>
              <a:buFont typeface="Raleway"/>
              <a:buNone/>
              <a:defRPr b="1" i="0" sz="5200" u="none" cap="none" strike="noStrike">
                <a:solidFill>
                  <a:srgbClr val="FFFFFF"/>
                </a:solidFill>
                <a:latin typeface="Raleway"/>
                <a:ea typeface="Raleway"/>
                <a:cs typeface="Raleway"/>
                <a:sym typeface="Raleway"/>
              </a:defRPr>
            </a:lvl1pPr>
            <a:lvl2pPr indent="0" lvl="1" rtl="0" algn="ctr">
              <a:spcBef>
                <a:spcPts val="0"/>
              </a:spcBef>
              <a:buClr>
                <a:srgbClr val="FFFFFF"/>
              </a:buClr>
              <a:buFont typeface="Raleway"/>
              <a:buNone/>
              <a:defRPr b="1" sz="5200">
                <a:solidFill>
                  <a:srgbClr val="FFFFFF"/>
                </a:solidFill>
                <a:latin typeface="Raleway"/>
                <a:ea typeface="Raleway"/>
                <a:cs typeface="Raleway"/>
                <a:sym typeface="Raleway"/>
              </a:defRPr>
            </a:lvl2pPr>
            <a:lvl3pPr indent="0" lvl="2" rtl="0" algn="ctr">
              <a:spcBef>
                <a:spcPts val="0"/>
              </a:spcBef>
              <a:buClr>
                <a:srgbClr val="FFFFFF"/>
              </a:buClr>
              <a:buFont typeface="Raleway"/>
              <a:buNone/>
              <a:defRPr b="1" sz="5200">
                <a:solidFill>
                  <a:srgbClr val="FFFFFF"/>
                </a:solidFill>
                <a:latin typeface="Raleway"/>
                <a:ea typeface="Raleway"/>
                <a:cs typeface="Raleway"/>
                <a:sym typeface="Raleway"/>
              </a:defRPr>
            </a:lvl3pPr>
            <a:lvl4pPr indent="0" lvl="3" rtl="0" algn="ctr">
              <a:spcBef>
                <a:spcPts val="0"/>
              </a:spcBef>
              <a:buClr>
                <a:srgbClr val="FFFFFF"/>
              </a:buClr>
              <a:buFont typeface="Raleway"/>
              <a:buNone/>
              <a:defRPr b="1" sz="5200">
                <a:solidFill>
                  <a:srgbClr val="FFFFFF"/>
                </a:solidFill>
                <a:latin typeface="Raleway"/>
                <a:ea typeface="Raleway"/>
                <a:cs typeface="Raleway"/>
                <a:sym typeface="Raleway"/>
              </a:defRPr>
            </a:lvl4pPr>
            <a:lvl5pPr indent="0" lvl="4" rtl="0" algn="ctr">
              <a:spcBef>
                <a:spcPts val="0"/>
              </a:spcBef>
              <a:buClr>
                <a:srgbClr val="FFFFFF"/>
              </a:buClr>
              <a:buFont typeface="Raleway"/>
              <a:buNone/>
              <a:defRPr b="1" sz="5200">
                <a:solidFill>
                  <a:srgbClr val="FFFFFF"/>
                </a:solidFill>
                <a:latin typeface="Raleway"/>
                <a:ea typeface="Raleway"/>
                <a:cs typeface="Raleway"/>
                <a:sym typeface="Raleway"/>
              </a:defRPr>
            </a:lvl5pPr>
            <a:lvl6pPr indent="0" lvl="5" rtl="0" algn="ctr">
              <a:spcBef>
                <a:spcPts val="0"/>
              </a:spcBef>
              <a:buClr>
                <a:srgbClr val="FFFFFF"/>
              </a:buClr>
              <a:buFont typeface="Raleway"/>
              <a:buNone/>
              <a:defRPr b="1" sz="5200">
                <a:solidFill>
                  <a:srgbClr val="FFFFFF"/>
                </a:solidFill>
                <a:latin typeface="Raleway"/>
                <a:ea typeface="Raleway"/>
                <a:cs typeface="Raleway"/>
                <a:sym typeface="Raleway"/>
              </a:defRPr>
            </a:lvl6pPr>
            <a:lvl7pPr indent="0" lvl="6" rtl="0" algn="ctr">
              <a:spcBef>
                <a:spcPts val="0"/>
              </a:spcBef>
              <a:buClr>
                <a:srgbClr val="FFFFFF"/>
              </a:buClr>
              <a:buFont typeface="Raleway"/>
              <a:buNone/>
              <a:defRPr b="1" sz="5200">
                <a:solidFill>
                  <a:srgbClr val="FFFFFF"/>
                </a:solidFill>
                <a:latin typeface="Raleway"/>
                <a:ea typeface="Raleway"/>
                <a:cs typeface="Raleway"/>
                <a:sym typeface="Raleway"/>
              </a:defRPr>
            </a:lvl7pPr>
            <a:lvl8pPr indent="0" lvl="7" rtl="0" algn="ctr">
              <a:spcBef>
                <a:spcPts val="0"/>
              </a:spcBef>
              <a:buClr>
                <a:srgbClr val="FFFFFF"/>
              </a:buClr>
              <a:buFont typeface="Raleway"/>
              <a:buNone/>
              <a:defRPr b="1" sz="5200">
                <a:solidFill>
                  <a:srgbClr val="FFFFFF"/>
                </a:solidFill>
                <a:latin typeface="Raleway"/>
                <a:ea typeface="Raleway"/>
                <a:cs typeface="Raleway"/>
                <a:sym typeface="Raleway"/>
              </a:defRPr>
            </a:lvl8pPr>
            <a:lvl9pPr indent="0" lvl="8" rtl="0" algn="ctr">
              <a:spcBef>
                <a:spcPts val="0"/>
              </a:spcBef>
              <a:buClr>
                <a:srgbClr val="FFFFFF"/>
              </a:buClr>
              <a:buFont typeface="Raleway"/>
              <a:buNone/>
              <a:defRPr b="1" sz="5200">
                <a:solidFill>
                  <a:srgbClr val="FFFFFF"/>
                </a:solidFill>
                <a:latin typeface="Raleway"/>
                <a:ea typeface="Raleway"/>
                <a:cs typeface="Raleway"/>
                <a:sym typeface="Raleway"/>
              </a:defRPr>
            </a:lvl9pPr>
          </a:lstStyle>
          <a:p/>
        </p:txBody>
      </p:sp>
      <p:sp>
        <p:nvSpPr>
          <p:cNvPr id="10" name="Shape 10"/>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ABE33F"/>
              </a:buClr>
              <a:buFont typeface="Karla"/>
              <a:buNone/>
              <a:defRPr b="0" i="0" sz="2800" u="none" cap="none" strike="noStrike">
                <a:solidFill>
                  <a:srgbClr val="004C52"/>
                </a:solidFill>
                <a:latin typeface="Karla"/>
                <a:ea typeface="Karla"/>
                <a:cs typeface="Karla"/>
                <a:sym typeface="Karla"/>
              </a:defRPr>
            </a:lvl1pPr>
            <a:lvl2pPr indent="0" lvl="1" marL="457200" marR="0" rtl="0" algn="ctr">
              <a:lnSpc>
                <a:spcPct val="100000"/>
              </a:lnSpc>
              <a:spcBef>
                <a:spcPts val="0"/>
              </a:spcBef>
              <a:spcAft>
                <a:spcPts val="0"/>
              </a:spcAft>
              <a:buClr>
                <a:srgbClr val="ABE33F"/>
              </a:buClr>
              <a:buFont typeface="Karla"/>
              <a:buNone/>
              <a:defRPr b="0" i="0" sz="2800" u="none" cap="none" strike="noStrike">
                <a:solidFill>
                  <a:srgbClr val="004C52"/>
                </a:solidFill>
                <a:latin typeface="Karla"/>
                <a:ea typeface="Karla"/>
                <a:cs typeface="Karla"/>
                <a:sym typeface="Karla"/>
              </a:defRPr>
            </a:lvl2pPr>
            <a:lvl3pPr indent="0" lvl="2" marL="914400" marR="0" rtl="0" algn="ctr">
              <a:lnSpc>
                <a:spcPct val="100000"/>
              </a:lnSpc>
              <a:spcBef>
                <a:spcPts val="0"/>
              </a:spcBef>
              <a:spcAft>
                <a:spcPts val="0"/>
              </a:spcAft>
              <a:buClr>
                <a:srgbClr val="ABE33F"/>
              </a:buClr>
              <a:buFont typeface="Karla"/>
              <a:buNone/>
              <a:defRPr b="0" i="0" sz="2800" u="none" cap="none" strike="noStrike">
                <a:solidFill>
                  <a:srgbClr val="004C52"/>
                </a:solidFill>
                <a:latin typeface="Karla"/>
                <a:ea typeface="Karla"/>
                <a:cs typeface="Karla"/>
                <a:sym typeface="Karla"/>
              </a:defRPr>
            </a:lvl3pPr>
            <a:lvl4pPr indent="0" lvl="3" marL="1371600" marR="0" rtl="0" algn="ctr">
              <a:lnSpc>
                <a:spcPct val="100000"/>
              </a:lnSpc>
              <a:spcBef>
                <a:spcPts val="0"/>
              </a:spcBef>
              <a:spcAft>
                <a:spcPts val="0"/>
              </a:spcAft>
              <a:buClr>
                <a:srgbClr val="004C52"/>
              </a:buClr>
              <a:buFont typeface="Karla"/>
              <a:buNone/>
              <a:defRPr b="0" i="0" sz="2800" u="none" cap="none" strike="noStrike">
                <a:solidFill>
                  <a:srgbClr val="004C52"/>
                </a:solidFill>
                <a:latin typeface="Karla"/>
                <a:ea typeface="Karla"/>
                <a:cs typeface="Karla"/>
                <a:sym typeface="Karla"/>
              </a:defRPr>
            </a:lvl4pPr>
            <a:lvl5pPr indent="0" lvl="4" marL="1828800" marR="0" rtl="0" algn="ctr">
              <a:lnSpc>
                <a:spcPct val="100000"/>
              </a:lnSpc>
              <a:spcBef>
                <a:spcPts val="0"/>
              </a:spcBef>
              <a:spcAft>
                <a:spcPts val="0"/>
              </a:spcAft>
              <a:buClr>
                <a:srgbClr val="004C52"/>
              </a:buClr>
              <a:buFont typeface="Karla"/>
              <a:buNone/>
              <a:defRPr b="0" i="0" sz="2800" u="none" cap="none" strike="noStrike">
                <a:solidFill>
                  <a:srgbClr val="004C52"/>
                </a:solidFill>
                <a:latin typeface="Karla"/>
                <a:ea typeface="Karla"/>
                <a:cs typeface="Karla"/>
                <a:sym typeface="Karla"/>
              </a:defRPr>
            </a:lvl5pPr>
            <a:lvl6pPr indent="0" lvl="5" marL="2286000" marR="0" rtl="0" algn="ctr">
              <a:lnSpc>
                <a:spcPct val="100000"/>
              </a:lnSpc>
              <a:spcBef>
                <a:spcPts val="0"/>
              </a:spcBef>
              <a:spcAft>
                <a:spcPts val="0"/>
              </a:spcAft>
              <a:buClr>
                <a:srgbClr val="004C52"/>
              </a:buClr>
              <a:buFont typeface="Karla"/>
              <a:buNone/>
              <a:defRPr b="0" i="0" sz="2800" u="none" cap="none" strike="noStrike">
                <a:solidFill>
                  <a:srgbClr val="004C52"/>
                </a:solidFill>
                <a:latin typeface="Karla"/>
                <a:ea typeface="Karla"/>
                <a:cs typeface="Karla"/>
                <a:sym typeface="Karla"/>
              </a:defRPr>
            </a:lvl6pPr>
            <a:lvl7pPr indent="0" lvl="6" marL="2743200" marR="0" rtl="0" algn="ctr">
              <a:lnSpc>
                <a:spcPct val="100000"/>
              </a:lnSpc>
              <a:spcBef>
                <a:spcPts val="0"/>
              </a:spcBef>
              <a:spcAft>
                <a:spcPts val="0"/>
              </a:spcAft>
              <a:buClr>
                <a:srgbClr val="004C52"/>
              </a:buClr>
              <a:buFont typeface="Karla"/>
              <a:buNone/>
              <a:defRPr b="0" i="0" sz="2800" u="none" cap="none" strike="noStrike">
                <a:solidFill>
                  <a:srgbClr val="004C52"/>
                </a:solidFill>
                <a:latin typeface="Karla"/>
                <a:ea typeface="Karla"/>
                <a:cs typeface="Karla"/>
                <a:sym typeface="Karla"/>
              </a:defRPr>
            </a:lvl7pPr>
            <a:lvl8pPr indent="0" lvl="7" marL="3200400" marR="0" rtl="0" algn="ctr">
              <a:lnSpc>
                <a:spcPct val="100000"/>
              </a:lnSpc>
              <a:spcBef>
                <a:spcPts val="0"/>
              </a:spcBef>
              <a:spcAft>
                <a:spcPts val="0"/>
              </a:spcAft>
              <a:buClr>
                <a:srgbClr val="004C52"/>
              </a:buClr>
              <a:buFont typeface="Karla"/>
              <a:buNone/>
              <a:defRPr b="0" i="0" sz="2800" u="none" cap="none" strike="noStrike">
                <a:solidFill>
                  <a:srgbClr val="004C52"/>
                </a:solidFill>
                <a:latin typeface="Karla"/>
                <a:ea typeface="Karla"/>
                <a:cs typeface="Karla"/>
                <a:sym typeface="Karla"/>
              </a:defRPr>
            </a:lvl8pPr>
            <a:lvl9pPr indent="0" lvl="8" marL="3657600" marR="0" rtl="0" algn="ctr">
              <a:lnSpc>
                <a:spcPct val="100000"/>
              </a:lnSpc>
              <a:spcBef>
                <a:spcPts val="0"/>
              </a:spcBef>
              <a:spcAft>
                <a:spcPts val="0"/>
              </a:spcAft>
              <a:buClr>
                <a:srgbClr val="004C52"/>
              </a:buClr>
              <a:buFont typeface="Karla"/>
              <a:buNone/>
              <a:defRPr b="0" i="0" sz="2800" u="none" cap="none" strike="noStrike">
                <a:solidFill>
                  <a:srgbClr val="004C52"/>
                </a:solidFill>
                <a:latin typeface="Karla"/>
                <a:ea typeface="Karla"/>
                <a:cs typeface="Karla"/>
                <a:sym typeface="Karla"/>
              </a:defRPr>
            </a:lvl9pPr>
          </a:lstStyle>
          <a:p/>
        </p:txBody>
      </p:sp>
      <p:sp>
        <p:nvSpPr>
          <p:cNvPr id="11" name="Shape 1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p:nvPr/>
        </p:nvSpPr>
        <p:spPr>
          <a:xfrm>
            <a:off x="-2354" y="0"/>
            <a:ext cx="5209570" cy="983353"/>
          </a:xfrm>
          <a:custGeom>
            <a:pathLst>
              <a:path extrusionOk="0" h="120000" w="120000">
                <a:moveTo>
                  <a:pt x="0" y="0"/>
                </a:moveTo>
                <a:lnTo>
                  <a:pt x="0" y="119999"/>
                </a:lnTo>
                <a:lnTo>
                  <a:pt x="120000" y="0"/>
                </a:lnTo>
                <a:close/>
              </a:path>
            </a:pathLst>
          </a:custGeom>
          <a:solidFill>
            <a:srgbClr val="004C52"/>
          </a:solidFill>
          <a:ln>
            <a:noFill/>
          </a:ln>
        </p:spPr>
      </p:sp>
      <p:sp>
        <p:nvSpPr>
          <p:cNvPr id="82" name="Shape 82"/>
          <p:cNvSpPr/>
          <p:nvPr/>
        </p:nvSpPr>
        <p:spPr>
          <a:xfrm>
            <a:off x="-6025" y="0"/>
            <a:ext cx="4445394" cy="1085642"/>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83" name="Shape 83"/>
          <p:cNvSpPr/>
          <p:nvPr/>
        </p:nvSpPr>
        <p:spPr>
          <a:xfrm>
            <a:off x="6375475" y="4745746"/>
            <a:ext cx="2548913" cy="400878"/>
          </a:xfrm>
          <a:custGeom>
            <a:pathLst>
              <a:path extrusionOk="0" h="120000" w="120000">
                <a:moveTo>
                  <a:pt x="0" y="120000"/>
                </a:moveTo>
                <a:lnTo>
                  <a:pt x="120000" y="120000"/>
                </a:lnTo>
                <a:lnTo>
                  <a:pt x="92701" y="0"/>
                </a:lnTo>
                <a:close/>
              </a:path>
            </a:pathLst>
          </a:custGeom>
          <a:solidFill>
            <a:srgbClr val="004C52"/>
          </a:solidFill>
          <a:ln>
            <a:noFill/>
          </a:ln>
        </p:spPr>
      </p:sp>
      <p:sp>
        <p:nvSpPr>
          <p:cNvPr id="84" name="Shape 84"/>
          <p:cNvSpPr/>
          <p:nvPr/>
        </p:nvSpPr>
        <p:spPr>
          <a:xfrm>
            <a:off x="7341179" y="4767303"/>
            <a:ext cx="1821094" cy="395810"/>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85" name="Shape 85"/>
          <p:cNvSpPr/>
          <p:nvPr/>
        </p:nvSpPr>
        <p:spPr>
          <a:xfrm>
            <a:off x="8340717" y="4204075"/>
            <a:ext cx="818443" cy="959060"/>
          </a:xfrm>
          <a:custGeom>
            <a:pathLst>
              <a:path extrusionOk="0" h="120000" w="120000">
                <a:moveTo>
                  <a:pt x="120000" y="71112"/>
                </a:moveTo>
                <a:lnTo>
                  <a:pt x="120000" y="0"/>
                </a:lnTo>
                <a:lnTo>
                  <a:pt x="0" y="119999"/>
                </a:lnTo>
                <a:close/>
              </a:path>
            </a:pathLst>
          </a:custGeom>
          <a:solidFill>
            <a:srgbClr val="ABE33F">
              <a:alpha val="80784"/>
            </a:srgbClr>
          </a:solidFill>
          <a:ln>
            <a:noFill/>
          </a:ln>
        </p:spPr>
      </p:sp>
      <p:sp>
        <p:nvSpPr>
          <p:cNvPr id="86" name="Shape 86"/>
          <p:cNvSpPr/>
          <p:nvPr/>
        </p:nvSpPr>
        <p:spPr>
          <a:xfrm>
            <a:off x="1559025" y="-6025"/>
            <a:ext cx="4116774" cy="944875"/>
          </a:xfrm>
          <a:custGeom>
            <a:pathLst>
              <a:path extrusionOk="0" h="120000" w="120000">
                <a:moveTo>
                  <a:pt x="0" y="765"/>
                </a:moveTo>
                <a:lnTo>
                  <a:pt x="96488" y="120000"/>
                </a:lnTo>
                <a:lnTo>
                  <a:pt x="120000" y="0"/>
                </a:lnTo>
                <a:lnTo>
                  <a:pt x="116835" y="765"/>
                </a:lnTo>
                <a:close/>
              </a:path>
            </a:pathLst>
          </a:custGeom>
          <a:solidFill>
            <a:srgbClr val="00AE9D">
              <a:alpha val="83137"/>
            </a:srgbClr>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12" name="Shape 12"/>
        <p:cNvGrpSpPr/>
        <p:nvPr/>
      </p:nvGrpSpPr>
      <p:grpSpPr>
        <a:xfrm>
          <a:off x="0" y="0"/>
          <a:ext cx="0" cy="0"/>
          <a:chOff x="0" y="0"/>
          <a:chExt cx="0" cy="0"/>
        </a:xfrm>
      </p:grpSpPr>
      <p:grpSp>
        <p:nvGrpSpPr>
          <p:cNvPr id="13" name="Shape 13"/>
          <p:cNvGrpSpPr/>
          <p:nvPr/>
        </p:nvGrpSpPr>
        <p:grpSpPr>
          <a:xfrm>
            <a:off x="-6025" y="0"/>
            <a:ext cx="9168125" cy="5163100"/>
            <a:chOff x="-6025" y="0"/>
            <a:chExt cx="9168125" cy="5163100"/>
          </a:xfrm>
        </p:grpSpPr>
        <p:sp>
          <p:nvSpPr>
            <p:cNvPr id="14" name="Shape 14"/>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15" name="Shape 15"/>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16" name="Shape 16"/>
            <p:cNvSpPr/>
            <p:nvPr/>
          </p:nvSpPr>
          <p:spPr>
            <a:xfrm>
              <a:off x="-6025" y="1"/>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17" name="Shape 17"/>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18" name="Shape 18"/>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19" name="Shape 19"/>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20" name="Shape 20"/>
          <p:cNvSpPr txBox="1"/>
          <p:nvPr>
            <p:ph type="title"/>
          </p:nvPr>
        </p:nvSpPr>
        <p:spPr>
          <a:xfrm>
            <a:off x="886650" y="398400"/>
            <a:ext cx="7370699" cy="8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Font typeface="Raleway"/>
              <a:buNone/>
              <a:defRPr b="1" sz="2400">
                <a:solidFill>
                  <a:srgbClr val="FFFFFF"/>
                </a:solidFill>
                <a:latin typeface="Raleway"/>
                <a:ea typeface="Raleway"/>
                <a:cs typeface="Raleway"/>
                <a:sym typeface="Raleway"/>
              </a:defRPr>
            </a:lvl9pPr>
          </a:lstStyle>
          <a:p/>
        </p:txBody>
      </p:sp>
      <p:sp>
        <p:nvSpPr>
          <p:cNvPr id="21" name="Shape 21"/>
          <p:cNvSpPr txBox="1"/>
          <p:nvPr>
            <p:ph idx="1" type="body"/>
          </p:nvPr>
        </p:nvSpPr>
        <p:spPr>
          <a:xfrm>
            <a:off x="886650" y="1598408"/>
            <a:ext cx="7370699" cy="3327299"/>
          </a:xfrm>
          <a:prstGeom prst="rect">
            <a:avLst/>
          </a:prstGeom>
          <a:noFill/>
          <a:ln>
            <a:noFill/>
          </a:ln>
        </p:spPr>
        <p:txBody>
          <a:bodyPr anchorCtr="0" anchor="t" bIns="91425" lIns="91425" rIns="91425" tIns="91425"/>
          <a:lstStyle>
            <a:lvl1pPr indent="152400" lvl="0" marL="0" marR="0" rtl="0" algn="l">
              <a:lnSpc>
                <a:spcPct val="100000"/>
              </a:lnSpc>
              <a:spcBef>
                <a:spcPts val="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1pPr>
            <a:lvl2pPr indent="152400" lvl="1" marL="457200" marR="0" rtl="0" algn="l">
              <a:lnSpc>
                <a:spcPct val="100000"/>
              </a:lnSpc>
              <a:spcBef>
                <a:spcPts val="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2pPr>
            <a:lvl3pPr indent="152400" lvl="2" marL="914400" marR="0" rtl="0" algn="l">
              <a:lnSpc>
                <a:spcPct val="100000"/>
              </a:lnSpc>
              <a:spcBef>
                <a:spcPts val="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22" name="Shape 22"/>
        <p:cNvGrpSpPr/>
        <p:nvPr/>
      </p:nvGrpSpPr>
      <p:grpSpPr>
        <a:xfrm>
          <a:off x="0" y="0"/>
          <a:ext cx="0" cy="0"/>
          <a:chOff x="0" y="0"/>
          <a:chExt cx="0" cy="0"/>
        </a:xfrm>
      </p:grpSpPr>
      <p:grpSp>
        <p:nvGrpSpPr>
          <p:cNvPr id="23" name="Shape 23"/>
          <p:cNvGrpSpPr/>
          <p:nvPr/>
        </p:nvGrpSpPr>
        <p:grpSpPr>
          <a:xfrm>
            <a:off x="-6025" y="0"/>
            <a:ext cx="9168125" cy="5163100"/>
            <a:chOff x="-6025" y="0"/>
            <a:chExt cx="9168125" cy="5163100"/>
          </a:xfrm>
        </p:grpSpPr>
        <p:sp>
          <p:nvSpPr>
            <p:cNvPr id="24" name="Shape 24"/>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25" name="Shape 25"/>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26" name="Shape 26"/>
            <p:cNvSpPr/>
            <p:nvPr/>
          </p:nvSpPr>
          <p:spPr>
            <a:xfrm>
              <a:off x="-6025" y="1"/>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27" name="Shape 27"/>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28" name="Shape 28"/>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29" name="Shape 29"/>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30" name="Shape 30"/>
          <p:cNvSpPr txBox="1"/>
          <p:nvPr>
            <p:ph type="title"/>
          </p:nvPr>
        </p:nvSpPr>
        <p:spPr>
          <a:xfrm>
            <a:off x="886650" y="398400"/>
            <a:ext cx="7370699" cy="8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Raleway"/>
              <a:buNone/>
              <a:defRPr b="1" i="0" sz="2400" u="none" cap="none" strike="noStrike">
                <a:solidFill>
                  <a:srgbClr val="FFFFFF"/>
                </a:solidFill>
                <a:latin typeface="Raleway"/>
                <a:ea typeface="Raleway"/>
                <a:cs typeface="Raleway"/>
                <a:sym typeface="Raleway"/>
              </a:defRPr>
            </a:lvl1pPr>
            <a:lvl2pPr indent="0" lvl="1" rtl="0">
              <a:spcBef>
                <a:spcPts val="0"/>
              </a:spcBef>
              <a:buClr>
                <a:srgbClr val="FFFFFF"/>
              </a:buClr>
              <a:buFont typeface="Raleway"/>
              <a:buNone/>
              <a:defRPr b="1" sz="2400">
                <a:solidFill>
                  <a:srgbClr val="FFFFFF"/>
                </a:solidFill>
                <a:latin typeface="Raleway"/>
                <a:ea typeface="Raleway"/>
                <a:cs typeface="Raleway"/>
                <a:sym typeface="Raleway"/>
              </a:defRPr>
            </a:lvl2pPr>
            <a:lvl3pPr indent="0" lvl="2" rtl="0">
              <a:spcBef>
                <a:spcPts val="0"/>
              </a:spcBef>
              <a:buClr>
                <a:srgbClr val="FFFFFF"/>
              </a:buClr>
              <a:buFont typeface="Raleway"/>
              <a:buNone/>
              <a:defRPr b="1" sz="2400">
                <a:solidFill>
                  <a:srgbClr val="FFFFFF"/>
                </a:solidFill>
                <a:latin typeface="Raleway"/>
                <a:ea typeface="Raleway"/>
                <a:cs typeface="Raleway"/>
                <a:sym typeface="Raleway"/>
              </a:defRPr>
            </a:lvl3pPr>
            <a:lvl4pPr indent="0" lvl="3" rtl="0">
              <a:spcBef>
                <a:spcPts val="0"/>
              </a:spcBef>
              <a:buClr>
                <a:srgbClr val="FFFFFF"/>
              </a:buClr>
              <a:buFont typeface="Raleway"/>
              <a:buNone/>
              <a:defRPr b="1" sz="2400">
                <a:solidFill>
                  <a:srgbClr val="FFFFFF"/>
                </a:solidFill>
                <a:latin typeface="Raleway"/>
                <a:ea typeface="Raleway"/>
                <a:cs typeface="Raleway"/>
                <a:sym typeface="Raleway"/>
              </a:defRPr>
            </a:lvl4pPr>
            <a:lvl5pPr indent="0" lvl="4" rtl="0">
              <a:spcBef>
                <a:spcPts val="0"/>
              </a:spcBef>
              <a:buClr>
                <a:srgbClr val="FFFFFF"/>
              </a:buClr>
              <a:buFont typeface="Raleway"/>
              <a:buNone/>
              <a:defRPr b="1" sz="2400">
                <a:solidFill>
                  <a:srgbClr val="FFFFFF"/>
                </a:solidFill>
                <a:latin typeface="Raleway"/>
                <a:ea typeface="Raleway"/>
                <a:cs typeface="Raleway"/>
                <a:sym typeface="Raleway"/>
              </a:defRPr>
            </a:lvl5pPr>
            <a:lvl6pPr indent="0" lvl="5" rtl="0">
              <a:spcBef>
                <a:spcPts val="0"/>
              </a:spcBef>
              <a:buClr>
                <a:srgbClr val="FFFFFF"/>
              </a:buClr>
              <a:buFont typeface="Raleway"/>
              <a:buNone/>
              <a:defRPr b="1" sz="2400">
                <a:solidFill>
                  <a:srgbClr val="FFFFFF"/>
                </a:solidFill>
                <a:latin typeface="Raleway"/>
                <a:ea typeface="Raleway"/>
                <a:cs typeface="Raleway"/>
                <a:sym typeface="Raleway"/>
              </a:defRPr>
            </a:lvl6pPr>
            <a:lvl7pPr indent="0" lvl="6" rtl="0">
              <a:spcBef>
                <a:spcPts val="0"/>
              </a:spcBef>
              <a:buClr>
                <a:srgbClr val="FFFFFF"/>
              </a:buClr>
              <a:buFont typeface="Raleway"/>
              <a:buNone/>
              <a:defRPr b="1" sz="2400">
                <a:solidFill>
                  <a:srgbClr val="FFFFFF"/>
                </a:solidFill>
                <a:latin typeface="Raleway"/>
                <a:ea typeface="Raleway"/>
                <a:cs typeface="Raleway"/>
                <a:sym typeface="Raleway"/>
              </a:defRPr>
            </a:lvl7pPr>
            <a:lvl8pPr indent="0" lvl="7" rtl="0">
              <a:spcBef>
                <a:spcPts val="0"/>
              </a:spcBef>
              <a:buClr>
                <a:srgbClr val="FFFFFF"/>
              </a:buClr>
              <a:buFont typeface="Raleway"/>
              <a:buNone/>
              <a:defRPr b="1" sz="2400">
                <a:solidFill>
                  <a:srgbClr val="FFFFFF"/>
                </a:solidFill>
                <a:latin typeface="Raleway"/>
                <a:ea typeface="Raleway"/>
                <a:cs typeface="Raleway"/>
                <a:sym typeface="Raleway"/>
              </a:defRPr>
            </a:lvl8pPr>
            <a:lvl9pPr indent="0" lvl="8" rtl="0">
              <a:spcBef>
                <a:spcPts val="0"/>
              </a:spcBef>
              <a:buClr>
                <a:srgbClr val="FFFFFF"/>
              </a:buClr>
              <a:buFont typeface="Raleway"/>
              <a:buNone/>
              <a:defRPr b="1" sz="2400">
                <a:solidFill>
                  <a:srgbClr val="FFFFFF"/>
                </a:solidFill>
                <a:latin typeface="Raleway"/>
                <a:ea typeface="Raleway"/>
                <a:cs typeface="Raleway"/>
                <a:sym typeface="Raleway"/>
              </a:defRPr>
            </a:lvl9pPr>
          </a:lstStyle>
          <a:p/>
        </p:txBody>
      </p:sp>
      <p:sp>
        <p:nvSpPr>
          <p:cNvPr id="31" name="Shape 31"/>
          <p:cNvSpPr txBox="1"/>
          <p:nvPr>
            <p:ph idx="1" type="body"/>
          </p:nvPr>
        </p:nvSpPr>
        <p:spPr>
          <a:xfrm>
            <a:off x="870750" y="1495850"/>
            <a:ext cx="2365199" cy="34299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1pPr>
            <a:lvl2pPr indent="88900" lvl="1" marL="4572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2pPr>
            <a:lvl3pPr indent="88900" lvl="2" marL="9144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9pPr>
          </a:lstStyle>
          <a:p/>
        </p:txBody>
      </p:sp>
      <p:sp>
        <p:nvSpPr>
          <p:cNvPr id="32" name="Shape 32"/>
          <p:cNvSpPr txBox="1"/>
          <p:nvPr>
            <p:ph idx="2" type="body"/>
          </p:nvPr>
        </p:nvSpPr>
        <p:spPr>
          <a:xfrm>
            <a:off x="3357260" y="1495850"/>
            <a:ext cx="2365199" cy="34299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1pPr>
            <a:lvl2pPr indent="88900" lvl="1" marL="4572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2pPr>
            <a:lvl3pPr indent="88900" lvl="2" marL="9144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9pPr>
          </a:lstStyle>
          <a:p/>
        </p:txBody>
      </p:sp>
      <p:sp>
        <p:nvSpPr>
          <p:cNvPr id="33" name="Shape 33"/>
          <p:cNvSpPr txBox="1"/>
          <p:nvPr>
            <p:ph idx="3" type="body"/>
          </p:nvPr>
        </p:nvSpPr>
        <p:spPr>
          <a:xfrm>
            <a:off x="5843773" y="1495850"/>
            <a:ext cx="2365199" cy="34299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1pPr>
            <a:lvl2pPr indent="88900" lvl="1" marL="4572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2pPr>
            <a:lvl3pPr indent="88900" lvl="2" marL="9144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Font typeface="Karla"/>
              <a:buNone/>
              <a:defRPr b="0" i="0" sz="1400" u="none" cap="none" strike="noStrike">
                <a:solidFill>
                  <a:srgbClr val="004C52"/>
                </a:solidFill>
                <a:latin typeface="Karla"/>
                <a:ea typeface="Karla"/>
                <a:cs typeface="Karla"/>
                <a:sym typeface="Karl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4" name="Shape 34"/>
        <p:cNvGrpSpPr/>
        <p:nvPr/>
      </p:nvGrpSpPr>
      <p:grpSpPr>
        <a:xfrm>
          <a:off x="0" y="0"/>
          <a:ext cx="0" cy="0"/>
          <a:chOff x="0" y="0"/>
          <a:chExt cx="0" cy="0"/>
        </a:xfrm>
      </p:grpSpPr>
      <p:grpSp>
        <p:nvGrpSpPr>
          <p:cNvPr id="35" name="Shape 35"/>
          <p:cNvGrpSpPr/>
          <p:nvPr/>
        </p:nvGrpSpPr>
        <p:grpSpPr>
          <a:xfrm>
            <a:off x="-6025" y="0"/>
            <a:ext cx="9168125" cy="5163100"/>
            <a:chOff x="-6025" y="0"/>
            <a:chExt cx="9168125" cy="5163100"/>
          </a:xfrm>
        </p:grpSpPr>
        <p:sp>
          <p:nvSpPr>
            <p:cNvPr id="36" name="Shape 36"/>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37" name="Shape 37"/>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38" name="Shape 38"/>
            <p:cNvSpPr/>
            <p:nvPr/>
          </p:nvSpPr>
          <p:spPr>
            <a:xfrm>
              <a:off x="-6025" y="1"/>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39" name="Shape 39"/>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40" name="Shape 40"/>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41" name="Shape 41"/>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42" name="Shape 42"/>
          <p:cNvSpPr txBox="1"/>
          <p:nvPr>
            <p:ph type="title"/>
          </p:nvPr>
        </p:nvSpPr>
        <p:spPr>
          <a:xfrm>
            <a:off x="886650" y="398400"/>
            <a:ext cx="7370699" cy="8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Font typeface="Raleway"/>
              <a:buNone/>
              <a:defRPr b="1" sz="2400">
                <a:solidFill>
                  <a:srgbClr val="FFFFFF"/>
                </a:solidFill>
                <a:latin typeface="Raleway"/>
                <a:ea typeface="Raleway"/>
                <a:cs typeface="Raleway"/>
                <a:sym typeface="Raleway"/>
              </a:defRPr>
            </a:lvl9pPr>
          </a:lstStyle>
          <a:p/>
        </p:txBody>
      </p:sp>
      <p:sp>
        <p:nvSpPr>
          <p:cNvPr id="43" name="Shape 43"/>
          <p:cNvSpPr txBox="1"/>
          <p:nvPr>
            <p:ph idx="1" type="body"/>
          </p:nvPr>
        </p:nvSpPr>
        <p:spPr>
          <a:xfrm>
            <a:off x="904925" y="1495850"/>
            <a:ext cx="3560099" cy="3429900"/>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1pPr>
            <a:lvl2pPr indent="114300" lvl="1" marL="4572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2pPr>
            <a:lvl3pPr indent="114300" lvl="2" marL="9144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9pPr>
          </a:lstStyle>
          <a:p/>
        </p:txBody>
      </p:sp>
      <p:sp>
        <p:nvSpPr>
          <p:cNvPr id="44" name="Shape 44"/>
          <p:cNvSpPr txBox="1"/>
          <p:nvPr>
            <p:ph idx="2" type="body"/>
          </p:nvPr>
        </p:nvSpPr>
        <p:spPr>
          <a:xfrm>
            <a:off x="4679178" y="1495850"/>
            <a:ext cx="3560099" cy="3429900"/>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1pPr>
            <a:lvl2pPr indent="114300" lvl="1" marL="4572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2pPr>
            <a:lvl3pPr indent="114300" lvl="2" marL="9144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Font typeface="Karla"/>
              <a:buNone/>
              <a:defRPr b="0" i="0" sz="1800" u="none" cap="none" strike="noStrike">
                <a:solidFill>
                  <a:srgbClr val="004C52"/>
                </a:solidFill>
                <a:latin typeface="Karla"/>
                <a:ea typeface="Karla"/>
                <a:cs typeface="Karla"/>
                <a:sym typeface="Karl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p:nvPr/>
        </p:nvSpPr>
        <p:spPr>
          <a:xfrm>
            <a:off x="-2354" y="0"/>
            <a:ext cx="5209570" cy="983353"/>
          </a:xfrm>
          <a:custGeom>
            <a:pathLst>
              <a:path extrusionOk="0" h="120000" w="120000">
                <a:moveTo>
                  <a:pt x="0" y="0"/>
                </a:moveTo>
                <a:lnTo>
                  <a:pt x="0" y="119999"/>
                </a:lnTo>
                <a:lnTo>
                  <a:pt x="120000" y="0"/>
                </a:lnTo>
                <a:close/>
              </a:path>
            </a:pathLst>
          </a:custGeom>
          <a:solidFill>
            <a:srgbClr val="004C52"/>
          </a:solidFill>
          <a:ln>
            <a:noFill/>
          </a:ln>
        </p:spPr>
      </p:sp>
      <p:sp>
        <p:nvSpPr>
          <p:cNvPr id="47" name="Shape 47"/>
          <p:cNvSpPr/>
          <p:nvPr/>
        </p:nvSpPr>
        <p:spPr>
          <a:xfrm>
            <a:off x="-6025" y="0"/>
            <a:ext cx="4445394" cy="1085642"/>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48" name="Shape 48"/>
          <p:cNvSpPr/>
          <p:nvPr/>
        </p:nvSpPr>
        <p:spPr>
          <a:xfrm>
            <a:off x="6375475" y="4745746"/>
            <a:ext cx="2548913" cy="400878"/>
          </a:xfrm>
          <a:custGeom>
            <a:pathLst>
              <a:path extrusionOk="0" h="120000" w="120000">
                <a:moveTo>
                  <a:pt x="0" y="120000"/>
                </a:moveTo>
                <a:lnTo>
                  <a:pt x="120000" y="120000"/>
                </a:lnTo>
                <a:lnTo>
                  <a:pt x="92701" y="0"/>
                </a:lnTo>
                <a:close/>
              </a:path>
            </a:pathLst>
          </a:custGeom>
          <a:solidFill>
            <a:srgbClr val="004C52"/>
          </a:solidFill>
          <a:ln>
            <a:noFill/>
          </a:ln>
        </p:spPr>
      </p:sp>
      <p:sp>
        <p:nvSpPr>
          <p:cNvPr id="49" name="Shape 49"/>
          <p:cNvSpPr/>
          <p:nvPr/>
        </p:nvSpPr>
        <p:spPr>
          <a:xfrm>
            <a:off x="7341179" y="4767303"/>
            <a:ext cx="1821094" cy="395810"/>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50" name="Shape 50"/>
          <p:cNvSpPr/>
          <p:nvPr/>
        </p:nvSpPr>
        <p:spPr>
          <a:xfrm>
            <a:off x="8340717" y="4204075"/>
            <a:ext cx="818443" cy="959060"/>
          </a:xfrm>
          <a:custGeom>
            <a:pathLst>
              <a:path extrusionOk="0" h="120000" w="120000">
                <a:moveTo>
                  <a:pt x="120000" y="71112"/>
                </a:moveTo>
                <a:lnTo>
                  <a:pt x="120000" y="0"/>
                </a:lnTo>
                <a:lnTo>
                  <a:pt x="0" y="119999"/>
                </a:lnTo>
                <a:close/>
              </a:path>
            </a:pathLst>
          </a:custGeom>
          <a:solidFill>
            <a:srgbClr val="ABE33F">
              <a:alpha val="80784"/>
            </a:srgbClr>
          </a:solidFill>
          <a:ln>
            <a:noFill/>
          </a:ln>
        </p:spPr>
      </p:sp>
      <p:sp>
        <p:nvSpPr>
          <p:cNvPr id="51" name="Shape 51"/>
          <p:cNvSpPr/>
          <p:nvPr/>
        </p:nvSpPr>
        <p:spPr>
          <a:xfrm>
            <a:off x="1559025" y="-6025"/>
            <a:ext cx="4116774" cy="944875"/>
          </a:xfrm>
          <a:custGeom>
            <a:pathLst>
              <a:path extrusionOk="0" h="120000" w="120000">
                <a:moveTo>
                  <a:pt x="0" y="765"/>
                </a:moveTo>
                <a:lnTo>
                  <a:pt x="96488" y="120000"/>
                </a:lnTo>
                <a:lnTo>
                  <a:pt x="120000" y="0"/>
                </a:lnTo>
                <a:lnTo>
                  <a:pt x="116835" y="765"/>
                </a:lnTo>
                <a:close/>
              </a:path>
            </a:pathLst>
          </a:custGeom>
          <a:solidFill>
            <a:srgbClr val="00AE9D">
              <a:alpha val="83137"/>
            </a:srgbClr>
          </a:solidFill>
          <a:ln>
            <a:noFill/>
          </a:ln>
        </p:spPr>
      </p:sp>
      <p:sp>
        <p:nvSpPr>
          <p:cNvPr id="52" name="Shape 52"/>
          <p:cNvSpPr txBox="1"/>
          <p:nvPr>
            <p:ph idx="1" type="body"/>
          </p:nvPr>
        </p:nvSpPr>
        <p:spPr>
          <a:xfrm>
            <a:off x="457200" y="4406308"/>
            <a:ext cx="8229600" cy="519599"/>
          </a:xfrm>
          <a:prstGeom prst="rect">
            <a:avLst/>
          </a:prstGeom>
          <a:noFill/>
          <a:ln>
            <a:noFill/>
          </a:ln>
        </p:spPr>
        <p:txBody>
          <a:bodyPr anchorCtr="0" anchor="t" bIns="91425" lIns="91425" rIns="91425" tIns="91425"/>
          <a:lstStyle>
            <a:lvl1pPr indent="0" lvl="0" marL="0" marR="0" rtl="0" algn="ctr">
              <a:lnSpc>
                <a:spcPct val="100000"/>
              </a:lnSpc>
              <a:spcBef>
                <a:spcPts val="360"/>
              </a:spcBef>
              <a:spcAft>
                <a:spcPts val="0"/>
              </a:spcAft>
              <a:buClr>
                <a:srgbClr val="ABE33F"/>
              </a:buClr>
              <a:buFont typeface="Karla"/>
              <a:buNone/>
              <a:defRPr b="0" i="0" sz="1400" u="none" cap="none" strike="noStrike">
                <a:solidFill>
                  <a:srgbClr val="004C52"/>
                </a:solidFill>
                <a:latin typeface="Karla"/>
                <a:ea typeface="Karla"/>
                <a:cs typeface="Karla"/>
                <a:sym typeface="Karla"/>
              </a:defRPr>
            </a:lvl1pPr>
            <a:lvl2pPr indent="152400" lvl="1" marL="4572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2pPr>
            <a:lvl3pPr indent="152400" lvl="2" marL="9144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3pPr>
            <a:lvl4pPr indent="0" lvl="3" marL="13716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4pPr>
            <a:lvl5pPr indent="0" lvl="4" marL="18288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5pPr>
            <a:lvl6pPr indent="0" lvl="5" marL="22860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6pPr>
            <a:lvl7pPr indent="0" lvl="6" marL="27432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7pPr>
            <a:lvl8pPr indent="0" lvl="7" marL="32004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8pPr>
            <a:lvl9pPr indent="0" lvl="8" marL="36576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ABE33F"/>
        </a:solidFill>
      </p:bgPr>
    </p:bg>
    <p:spTree>
      <p:nvGrpSpPr>
        <p:cNvPr id="53" name="Shape 53"/>
        <p:cNvGrpSpPr/>
        <p:nvPr/>
      </p:nvGrpSpPr>
      <p:grpSpPr>
        <a:xfrm>
          <a:off x="0" y="0"/>
          <a:ext cx="0" cy="0"/>
          <a:chOff x="0" y="0"/>
          <a:chExt cx="0" cy="0"/>
        </a:xfrm>
      </p:grpSpPr>
      <p:sp>
        <p:nvSpPr>
          <p:cNvPr id="54" name="Shape 54"/>
          <p:cNvSpPr/>
          <p:nvPr/>
        </p:nvSpPr>
        <p:spPr>
          <a:xfrm flipH="1">
            <a:off x="6025" y="301575"/>
            <a:ext cx="9150049" cy="4496747"/>
          </a:xfrm>
          <a:custGeom>
            <a:pathLst>
              <a:path extrusionOk="0" h="120000" w="120000">
                <a:moveTo>
                  <a:pt x="0" y="44587"/>
                </a:moveTo>
                <a:lnTo>
                  <a:pt x="0" y="86074"/>
                </a:lnTo>
                <a:lnTo>
                  <a:pt x="31641" y="120000"/>
                </a:lnTo>
                <a:lnTo>
                  <a:pt x="120000" y="93440"/>
                </a:lnTo>
                <a:lnTo>
                  <a:pt x="120000" y="32180"/>
                </a:lnTo>
                <a:lnTo>
                  <a:pt x="89861" y="0"/>
                </a:lnTo>
                <a:close/>
              </a:path>
            </a:pathLst>
          </a:custGeom>
          <a:solidFill>
            <a:srgbClr val="004C52"/>
          </a:solidFill>
          <a:ln>
            <a:noFill/>
          </a:ln>
        </p:spPr>
      </p:sp>
      <p:sp>
        <p:nvSpPr>
          <p:cNvPr id="55" name="Shape 55"/>
          <p:cNvSpPr/>
          <p:nvPr/>
        </p:nvSpPr>
        <p:spPr>
          <a:xfrm>
            <a:off x="-5900" y="753950"/>
            <a:ext cx="9144149" cy="3769800"/>
          </a:xfrm>
          <a:custGeom>
            <a:pathLst>
              <a:path extrusionOk="0" h="120000" w="120000">
                <a:moveTo>
                  <a:pt x="119999" y="9880"/>
                </a:moveTo>
                <a:lnTo>
                  <a:pt x="95141" y="0"/>
                </a:lnTo>
                <a:lnTo>
                  <a:pt x="0" y="44103"/>
                </a:lnTo>
                <a:lnTo>
                  <a:pt x="0" y="101453"/>
                </a:lnTo>
                <a:lnTo>
                  <a:pt x="23269" y="120000"/>
                </a:lnTo>
                <a:lnTo>
                  <a:pt x="119999" y="97291"/>
                </a:lnTo>
                <a:close/>
              </a:path>
            </a:pathLst>
          </a:custGeom>
          <a:solidFill>
            <a:srgbClr val="00AE9D">
              <a:alpha val="26274"/>
            </a:srgbClr>
          </a:solidFill>
          <a:ln>
            <a:noFill/>
          </a:ln>
        </p:spPr>
      </p:sp>
      <p:sp>
        <p:nvSpPr>
          <p:cNvPr id="56" name="Shape 56"/>
          <p:cNvSpPr/>
          <p:nvPr/>
        </p:nvSpPr>
        <p:spPr>
          <a:xfrm>
            <a:off x="0" y="1351100"/>
            <a:ext cx="9156075" cy="2889062"/>
          </a:xfrm>
          <a:custGeom>
            <a:pathLst>
              <a:path extrusionOk="0" h="120000" w="120000">
                <a:moveTo>
                  <a:pt x="78" y="0"/>
                </a:moveTo>
                <a:lnTo>
                  <a:pt x="0" y="88091"/>
                </a:lnTo>
                <a:lnTo>
                  <a:pt x="120000" y="120000"/>
                </a:lnTo>
                <a:lnTo>
                  <a:pt x="120000" y="4636"/>
                </a:lnTo>
                <a:close/>
              </a:path>
            </a:pathLst>
          </a:custGeom>
          <a:solidFill>
            <a:srgbClr val="00AE9D">
              <a:alpha val="83137"/>
            </a:srgbClr>
          </a:solidFill>
          <a:ln>
            <a:noFill/>
          </a:ln>
        </p:spPr>
      </p:sp>
      <p:sp>
        <p:nvSpPr>
          <p:cNvPr id="57" name="Shape 57"/>
          <p:cNvSpPr txBox="1"/>
          <p:nvPr>
            <p:ph type="ctrTitle"/>
          </p:nvPr>
        </p:nvSpPr>
        <p:spPr>
          <a:xfrm>
            <a:off x="1815525" y="2040550"/>
            <a:ext cx="5513100" cy="11597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FFFFF"/>
              </a:buClr>
              <a:buFont typeface="Raleway"/>
              <a:buNone/>
              <a:defRPr b="1" i="0" sz="3600" u="none" cap="none" strike="noStrike">
                <a:solidFill>
                  <a:srgbClr val="FFFFFF"/>
                </a:solidFill>
                <a:latin typeface="Raleway"/>
                <a:ea typeface="Raleway"/>
                <a:cs typeface="Raleway"/>
                <a:sym typeface="Raleway"/>
              </a:defRPr>
            </a:lvl1pPr>
            <a:lvl2pPr indent="0" lvl="1" rtl="0" algn="ctr">
              <a:spcBef>
                <a:spcPts val="0"/>
              </a:spcBef>
              <a:buClr>
                <a:srgbClr val="FFFFFF"/>
              </a:buClr>
              <a:buFont typeface="Raleway"/>
              <a:buNone/>
              <a:defRPr b="1" sz="3600">
                <a:solidFill>
                  <a:srgbClr val="FFFFFF"/>
                </a:solidFill>
                <a:latin typeface="Raleway"/>
                <a:ea typeface="Raleway"/>
                <a:cs typeface="Raleway"/>
                <a:sym typeface="Raleway"/>
              </a:defRPr>
            </a:lvl2pPr>
            <a:lvl3pPr indent="0" lvl="2" rtl="0" algn="ctr">
              <a:spcBef>
                <a:spcPts val="0"/>
              </a:spcBef>
              <a:buClr>
                <a:srgbClr val="FFFFFF"/>
              </a:buClr>
              <a:buFont typeface="Raleway"/>
              <a:buNone/>
              <a:defRPr b="1" sz="3600">
                <a:solidFill>
                  <a:srgbClr val="FFFFFF"/>
                </a:solidFill>
                <a:latin typeface="Raleway"/>
                <a:ea typeface="Raleway"/>
                <a:cs typeface="Raleway"/>
                <a:sym typeface="Raleway"/>
              </a:defRPr>
            </a:lvl3pPr>
            <a:lvl4pPr indent="0" lvl="3" rtl="0" algn="ctr">
              <a:spcBef>
                <a:spcPts val="0"/>
              </a:spcBef>
              <a:buClr>
                <a:srgbClr val="FFFFFF"/>
              </a:buClr>
              <a:buFont typeface="Raleway"/>
              <a:buNone/>
              <a:defRPr b="1" sz="3600">
                <a:solidFill>
                  <a:srgbClr val="FFFFFF"/>
                </a:solidFill>
                <a:latin typeface="Raleway"/>
                <a:ea typeface="Raleway"/>
                <a:cs typeface="Raleway"/>
                <a:sym typeface="Raleway"/>
              </a:defRPr>
            </a:lvl4pPr>
            <a:lvl5pPr indent="0" lvl="4" rtl="0" algn="ctr">
              <a:spcBef>
                <a:spcPts val="0"/>
              </a:spcBef>
              <a:buClr>
                <a:srgbClr val="FFFFFF"/>
              </a:buClr>
              <a:buFont typeface="Raleway"/>
              <a:buNone/>
              <a:defRPr b="1" sz="3600">
                <a:solidFill>
                  <a:srgbClr val="FFFFFF"/>
                </a:solidFill>
                <a:latin typeface="Raleway"/>
                <a:ea typeface="Raleway"/>
                <a:cs typeface="Raleway"/>
                <a:sym typeface="Raleway"/>
              </a:defRPr>
            </a:lvl5pPr>
            <a:lvl6pPr indent="0" lvl="5" rtl="0" algn="ctr">
              <a:spcBef>
                <a:spcPts val="0"/>
              </a:spcBef>
              <a:buClr>
                <a:srgbClr val="FFFFFF"/>
              </a:buClr>
              <a:buFont typeface="Raleway"/>
              <a:buNone/>
              <a:defRPr b="1" sz="3600">
                <a:solidFill>
                  <a:srgbClr val="FFFFFF"/>
                </a:solidFill>
                <a:latin typeface="Raleway"/>
                <a:ea typeface="Raleway"/>
                <a:cs typeface="Raleway"/>
                <a:sym typeface="Raleway"/>
              </a:defRPr>
            </a:lvl6pPr>
            <a:lvl7pPr indent="0" lvl="6" rtl="0" algn="ctr">
              <a:spcBef>
                <a:spcPts val="0"/>
              </a:spcBef>
              <a:buClr>
                <a:srgbClr val="FFFFFF"/>
              </a:buClr>
              <a:buFont typeface="Raleway"/>
              <a:buNone/>
              <a:defRPr b="1" sz="3600">
                <a:solidFill>
                  <a:srgbClr val="FFFFFF"/>
                </a:solidFill>
                <a:latin typeface="Raleway"/>
                <a:ea typeface="Raleway"/>
                <a:cs typeface="Raleway"/>
                <a:sym typeface="Raleway"/>
              </a:defRPr>
            </a:lvl7pPr>
            <a:lvl8pPr indent="0" lvl="7" rtl="0" algn="ctr">
              <a:spcBef>
                <a:spcPts val="0"/>
              </a:spcBef>
              <a:buClr>
                <a:srgbClr val="FFFFFF"/>
              </a:buClr>
              <a:buFont typeface="Raleway"/>
              <a:buNone/>
              <a:defRPr b="1" sz="3600">
                <a:solidFill>
                  <a:srgbClr val="FFFFFF"/>
                </a:solidFill>
                <a:latin typeface="Raleway"/>
                <a:ea typeface="Raleway"/>
                <a:cs typeface="Raleway"/>
                <a:sym typeface="Raleway"/>
              </a:defRPr>
            </a:lvl8pPr>
            <a:lvl9pPr indent="0" lvl="8" rtl="0" algn="ctr">
              <a:spcBef>
                <a:spcPts val="0"/>
              </a:spcBef>
              <a:buClr>
                <a:srgbClr val="FFFFFF"/>
              </a:buClr>
              <a:buFont typeface="Raleway"/>
              <a:buNone/>
              <a:defRPr b="1" sz="3600">
                <a:solidFill>
                  <a:srgbClr val="FFFFFF"/>
                </a:solidFill>
                <a:latin typeface="Raleway"/>
                <a:ea typeface="Raleway"/>
                <a:cs typeface="Raleway"/>
                <a:sym typeface="Raleway"/>
              </a:defRPr>
            </a:lvl9pPr>
          </a:lstStyle>
          <a:p/>
        </p:txBody>
      </p:sp>
      <p:sp>
        <p:nvSpPr>
          <p:cNvPr id="58" name="Shape 58"/>
          <p:cNvSpPr txBox="1"/>
          <p:nvPr>
            <p:ph idx="1" type="subTitle"/>
          </p:nvPr>
        </p:nvSpPr>
        <p:spPr>
          <a:xfrm>
            <a:off x="1815375" y="3068650"/>
            <a:ext cx="5513100" cy="7847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1pPr>
            <a:lvl2pPr indent="0" lvl="1" marL="4572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2pPr>
            <a:lvl3pPr indent="0" lvl="2" marL="9144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3pPr>
            <a:lvl4pPr indent="0" lvl="3" marL="13716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4pPr>
            <a:lvl5pPr indent="0" lvl="4" marL="18288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5pPr>
            <a:lvl6pPr indent="0" lvl="5" marL="22860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6pPr>
            <a:lvl7pPr indent="0" lvl="6" marL="27432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7pPr>
            <a:lvl8pPr indent="0" lvl="7" marL="32004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8pPr>
            <a:lvl9pPr indent="0" lvl="8" marL="3657600" marR="0" rtl="0" algn="ctr">
              <a:lnSpc>
                <a:spcPct val="100000"/>
              </a:lnSpc>
              <a:spcBef>
                <a:spcPts val="0"/>
              </a:spcBef>
              <a:spcAft>
                <a:spcPts val="0"/>
              </a:spcAft>
              <a:buClr>
                <a:srgbClr val="004C52"/>
              </a:buClr>
              <a:buFont typeface="Karla"/>
              <a:buNone/>
              <a:defRPr b="1" i="0" sz="1800" u="none" cap="none" strike="noStrike">
                <a:solidFill>
                  <a:srgbClr val="004C52"/>
                </a:solidFill>
                <a:latin typeface="Karla"/>
                <a:ea typeface="Karla"/>
                <a:cs typeface="Karla"/>
                <a:sym typeface="Karl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004C52"/>
        </a:solidFill>
      </p:bgPr>
    </p:bg>
    <p:spTree>
      <p:nvGrpSpPr>
        <p:cNvPr id="59" name="Shape 59"/>
        <p:cNvGrpSpPr/>
        <p:nvPr/>
      </p:nvGrpSpPr>
      <p:grpSpPr>
        <a:xfrm>
          <a:off x="0" y="0"/>
          <a:ext cx="0" cy="0"/>
          <a:chOff x="0" y="0"/>
          <a:chExt cx="0" cy="0"/>
        </a:xfrm>
      </p:grpSpPr>
      <p:sp>
        <p:nvSpPr>
          <p:cNvPr id="60" name="Shape 60"/>
          <p:cNvSpPr/>
          <p:nvPr/>
        </p:nvSpPr>
        <p:spPr>
          <a:xfrm flipH="1">
            <a:off x="6025" y="301575"/>
            <a:ext cx="9150049" cy="4496747"/>
          </a:xfrm>
          <a:custGeom>
            <a:pathLst>
              <a:path extrusionOk="0" h="120000" w="120000">
                <a:moveTo>
                  <a:pt x="0" y="44587"/>
                </a:moveTo>
                <a:lnTo>
                  <a:pt x="0" y="86074"/>
                </a:lnTo>
                <a:lnTo>
                  <a:pt x="31641" y="120000"/>
                </a:lnTo>
                <a:lnTo>
                  <a:pt x="120000" y="93440"/>
                </a:lnTo>
                <a:lnTo>
                  <a:pt x="120000" y="32180"/>
                </a:lnTo>
                <a:lnTo>
                  <a:pt x="89861" y="0"/>
                </a:lnTo>
                <a:close/>
              </a:path>
            </a:pathLst>
          </a:custGeom>
          <a:solidFill>
            <a:srgbClr val="00AE9D">
              <a:alpha val="83137"/>
            </a:srgbClr>
          </a:solidFill>
          <a:ln>
            <a:noFill/>
          </a:ln>
        </p:spPr>
      </p:sp>
      <p:sp>
        <p:nvSpPr>
          <p:cNvPr id="61" name="Shape 61"/>
          <p:cNvSpPr/>
          <p:nvPr/>
        </p:nvSpPr>
        <p:spPr>
          <a:xfrm>
            <a:off x="-5900" y="759981"/>
            <a:ext cx="9144149" cy="3769800"/>
          </a:xfrm>
          <a:custGeom>
            <a:pathLst>
              <a:path extrusionOk="0" h="120000" w="120000">
                <a:moveTo>
                  <a:pt x="119999" y="9880"/>
                </a:moveTo>
                <a:lnTo>
                  <a:pt x="95141" y="0"/>
                </a:lnTo>
                <a:lnTo>
                  <a:pt x="0" y="44103"/>
                </a:lnTo>
                <a:lnTo>
                  <a:pt x="0" y="101453"/>
                </a:lnTo>
                <a:lnTo>
                  <a:pt x="23269" y="120000"/>
                </a:lnTo>
                <a:lnTo>
                  <a:pt x="119999" y="97291"/>
                </a:lnTo>
                <a:close/>
              </a:path>
            </a:pathLst>
          </a:custGeom>
          <a:solidFill>
            <a:srgbClr val="00AE9D">
              <a:alpha val="26274"/>
            </a:srgbClr>
          </a:solidFill>
          <a:ln>
            <a:noFill/>
          </a:ln>
        </p:spPr>
      </p:sp>
      <p:sp>
        <p:nvSpPr>
          <p:cNvPr id="62" name="Shape 62"/>
          <p:cNvSpPr/>
          <p:nvPr/>
        </p:nvSpPr>
        <p:spPr>
          <a:xfrm>
            <a:off x="0" y="1351100"/>
            <a:ext cx="9156075" cy="2889062"/>
          </a:xfrm>
          <a:custGeom>
            <a:pathLst>
              <a:path extrusionOk="0" h="120000" w="120000">
                <a:moveTo>
                  <a:pt x="78" y="0"/>
                </a:moveTo>
                <a:lnTo>
                  <a:pt x="0" y="88091"/>
                </a:lnTo>
                <a:lnTo>
                  <a:pt x="120000" y="120000"/>
                </a:lnTo>
                <a:lnTo>
                  <a:pt x="120000" y="4636"/>
                </a:lnTo>
                <a:close/>
              </a:path>
            </a:pathLst>
          </a:custGeom>
          <a:solidFill>
            <a:srgbClr val="ABE33F">
              <a:alpha val="80784"/>
            </a:srgbClr>
          </a:solidFill>
          <a:ln>
            <a:noFill/>
          </a:ln>
        </p:spPr>
      </p:sp>
      <p:sp>
        <p:nvSpPr>
          <p:cNvPr id="63" name="Shape 63"/>
          <p:cNvSpPr txBox="1"/>
          <p:nvPr>
            <p:ph type="ctrTitle"/>
          </p:nvPr>
        </p:nvSpPr>
        <p:spPr>
          <a:xfrm>
            <a:off x="1719025" y="1991825"/>
            <a:ext cx="5705999" cy="11597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FFFFF"/>
              </a:buClr>
              <a:buFont typeface="Raleway"/>
              <a:buNone/>
              <a:defRPr b="1" i="0" sz="4800" u="none" cap="none" strike="noStrike">
                <a:solidFill>
                  <a:srgbClr val="FFFFFF"/>
                </a:solidFill>
                <a:latin typeface="Raleway"/>
                <a:ea typeface="Raleway"/>
                <a:cs typeface="Raleway"/>
                <a:sym typeface="Raleway"/>
              </a:defRPr>
            </a:lvl1pPr>
            <a:lvl2pPr indent="0" lvl="1" algn="ctr">
              <a:spcBef>
                <a:spcPts val="0"/>
              </a:spcBef>
              <a:buClr>
                <a:srgbClr val="FFFFFF"/>
              </a:buClr>
              <a:buFont typeface="Raleway"/>
              <a:buNone/>
              <a:defRPr b="1" sz="4800">
                <a:solidFill>
                  <a:srgbClr val="FFFFFF"/>
                </a:solidFill>
                <a:latin typeface="Raleway"/>
                <a:ea typeface="Raleway"/>
                <a:cs typeface="Raleway"/>
                <a:sym typeface="Raleway"/>
              </a:defRPr>
            </a:lvl2pPr>
            <a:lvl3pPr indent="0" lvl="2" algn="ctr">
              <a:spcBef>
                <a:spcPts val="0"/>
              </a:spcBef>
              <a:buClr>
                <a:srgbClr val="FFFFFF"/>
              </a:buClr>
              <a:buFont typeface="Raleway"/>
              <a:buNone/>
              <a:defRPr b="1" sz="4800">
                <a:solidFill>
                  <a:srgbClr val="FFFFFF"/>
                </a:solidFill>
                <a:latin typeface="Raleway"/>
                <a:ea typeface="Raleway"/>
                <a:cs typeface="Raleway"/>
                <a:sym typeface="Raleway"/>
              </a:defRPr>
            </a:lvl3pPr>
            <a:lvl4pPr indent="0" lvl="3" algn="ctr">
              <a:spcBef>
                <a:spcPts val="0"/>
              </a:spcBef>
              <a:buClr>
                <a:srgbClr val="FFFFFF"/>
              </a:buClr>
              <a:buFont typeface="Raleway"/>
              <a:buNone/>
              <a:defRPr b="1" sz="4800">
                <a:solidFill>
                  <a:srgbClr val="FFFFFF"/>
                </a:solidFill>
                <a:latin typeface="Raleway"/>
                <a:ea typeface="Raleway"/>
                <a:cs typeface="Raleway"/>
                <a:sym typeface="Raleway"/>
              </a:defRPr>
            </a:lvl4pPr>
            <a:lvl5pPr indent="0" lvl="4" algn="ctr">
              <a:spcBef>
                <a:spcPts val="0"/>
              </a:spcBef>
              <a:buClr>
                <a:srgbClr val="FFFFFF"/>
              </a:buClr>
              <a:buFont typeface="Raleway"/>
              <a:buNone/>
              <a:defRPr b="1" sz="4800">
                <a:solidFill>
                  <a:srgbClr val="FFFFFF"/>
                </a:solidFill>
                <a:latin typeface="Raleway"/>
                <a:ea typeface="Raleway"/>
                <a:cs typeface="Raleway"/>
                <a:sym typeface="Raleway"/>
              </a:defRPr>
            </a:lvl5pPr>
            <a:lvl6pPr indent="0" lvl="5" algn="ctr">
              <a:spcBef>
                <a:spcPts val="0"/>
              </a:spcBef>
              <a:buClr>
                <a:srgbClr val="FFFFFF"/>
              </a:buClr>
              <a:buFont typeface="Raleway"/>
              <a:buNone/>
              <a:defRPr b="1" sz="4800">
                <a:solidFill>
                  <a:srgbClr val="FFFFFF"/>
                </a:solidFill>
                <a:latin typeface="Raleway"/>
                <a:ea typeface="Raleway"/>
                <a:cs typeface="Raleway"/>
                <a:sym typeface="Raleway"/>
              </a:defRPr>
            </a:lvl6pPr>
            <a:lvl7pPr indent="0" lvl="6" algn="ctr">
              <a:spcBef>
                <a:spcPts val="0"/>
              </a:spcBef>
              <a:buClr>
                <a:srgbClr val="FFFFFF"/>
              </a:buClr>
              <a:buFont typeface="Raleway"/>
              <a:buNone/>
              <a:defRPr b="1" sz="4800">
                <a:solidFill>
                  <a:srgbClr val="FFFFFF"/>
                </a:solidFill>
                <a:latin typeface="Raleway"/>
                <a:ea typeface="Raleway"/>
                <a:cs typeface="Raleway"/>
                <a:sym typeface="Raleway"/>
              </a:defRPr>
            </a:lvl7pPr>
            <a:lvl8pPr indent="0" lvl="7" algn="ctr">
              <a:spcBef>
                <a:spcPts val="0"/>
              </a:spcBef>
              <a:buClr>
                <a:srgbClr val="FFFFFF"/>
              </a:buClr>
              <a:buFont typeface="Raleway"/>
              <a:buNone/>
              <a:defRPr b="1" sz="4800">
                <a:solidFill>
                  <a:srgbClr val="FFFFFF"/>
                </a:solidFill>
                <a:latin typeface="Raleway"/>
                <a:ea typeface="Raleway"/>
                <a:cs typeface="Raleway"/>
                <a:sym typeface="Raleway"/>
              </a:defRPr>
            </a:lvl8pPr>
            <a:lvl9pPr indent="0" lvl="8" algn="ctr">
              <a:spcBef>
                <a:spcPts val="0"/>
              </a:spcBef>
              <a:buClr>
                <a:srgbClr val="FFFFFF"/>
              </a:buClr>
              <a:buFont typeface="Raleway"/>
              <a:buNone/>
              <a:defRPr b="1" sz="4800">
                <a:solidFill>
                  <a:srgbClr val="FFFFFF"/>
                </a:solidFill>
                <a:latin typeface="Raleway"/>
                <a:ea typeface="Raleway"/>
                <a:cs typeface="Raleway"/>
                <a:sym typeface="Raleway"/>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64" name="Shape 64"/>
        <p:cNvGrpSpPr/>
        <p:nvPr/>
      </p:nvGrpSpPr>
      <p:grpSpPr>
        <a:xfrm>
          <a:off x="0" y="0"/>
          <a:ext cx="0" cy="0"/>
          <a:chOff x="0" y="0"/>
          <a:chExt cx="0" cy="0"/>
        </a:xfrm>
      </p:grpSpPr>
      <p:sp>
        <p:nvSpPr>
          <p:cNvPr id="65" name="Shape 65"/>
          <p:cNvSpPr/>
          <p:nvPr/>
        </p:nvSpPr>
        <p:spPr>
          <a:xfrm>
            <a:off x="6024" y="301575"/>
            <a:ext cx="9150049" cy="4496747"/>
          </a:xfrm>
          <a:custGeom>
            <a:pathLst>
              <a:path extrusionOk="0" h="120000" w="120000">
                <a:moveTo>
                  <a:pt x="0" y="44587"/>
                </a:moveTo>
                <a:lnTo>
                  <a:pt x="0" y="86074"/>
                </a:lnTo>
                <a:lnTo>
                  <a:pt x="31641" y="120000"/>
                </a:lnTo>
                <a:lnTo>
                  <a:pt x="120000" y="93440"/>
                </a:lnTo>
                <a:lnTo>
                  <a:pt x="120000" y="32180"/>
                </a:lnTo>
                <a:lnTo>
                  <a:pt x="89861" y="0"/>
                </a:lnTo>
                <a:close/>
              </a:path>
            </a:pathLst>
          </a:custGeom>
          <a:solidFill>
            <a:srgbClr val="004C52"/>
          </a:solidFill>
          <a:ln>
            <a:noFill/>
          </a:ln>
        </p:spPr>
      </p:sp>
      <p:sp>
        <p:nvSpPr>
          <p:cNvPr id="66" name="Shape 66"/>
          <p:cNvSpPr/>
          <p:nvPr/>
        </p:nvSpPr>
        <p:spPr>
          <a:xfrm>
            <a:off x="0" y="1580112"/>
            <a:ext cx="9144000" cy="3341668"/>
          </a:xfrm>
          <a:custGeom>
            <a:pathLst>
              <a:path extrusionOk="0" h="120000" w="120000">
                <a:moveTo>
                  <a:pt x="0" y="0"/>
                </a:moveTo>
                <a:lnTo>
                  <a:pt x="0" y="58956"/>
                </a:lnTo>
                <a:lnTo>
                  <a:pt x="104248" y="119999"/>
                </a:lnTo>
                <a:lnTo>
                  <a:pt x="120000" y="91043"/>
                </a:lnTo>
                <a:lnTo>
                  <a:pt x="120000" y="28956"/>
                </a:lnTo>
                <a:close/>
              </a:path>
            </a:pathLst>
          </a:custGeom>
          <a:solidFill>
            <a:srgbClr val="00AE9D">
              <a:alpha val="83137"/>
            </a:srgbClr>
          </a:solidFill>
          <a:ln>
            <a:noFill/>
          </a:ln>
        </p:spPr>
      </p:sp>
      <p:sp>
        <p:nvSpPr>
          <p:cNvPr id="67" name="Shape 67"/>
          <p:cNvSpPr/>
          <p:nvPr/>
        </p:nvSpPr>
        <p:spPr>
          <a:xfrm>
            <a:off x="-5900" y="410541"/>
            <a:ext cx="9144151" cy="4453147"/>
          </a:xfrm>
          <a:custGeom>
            <a:pathLst>
              <a:path extrusionOk="0" h="120000" w="120000">
                <a:moveTo>
                  <a:pt x="120000" y="17618"/>
                </a:moveTo>
                <a:lnTo>
                  <a:pt x="28631" y="0"/>
                </a:lnTo>
                <a:lnTo>
                  <a:pt x="0" y="46590"/>
                </a:lnTo>
                <a:lnTo>
                  <a:pt x="0" y="95138"/>
                </a:lnTo>
                <a:lnTo>
                  <a:pt x="79312" y="120000"/>
                </a:lnTo>
                <a:lnTo>
                  <a:pt x="120000" y="91615"/>
                </a:lnTo>
                <a:close/>
              </a:path>
            </a:pathLst>
          </a:custGeom>
          <a:solidFill>
            <a:srgbClr val="ABE33F">
              <a:alpha val="80784"/>
            </a:srgbClr>
          </a:solidFill>
          <a:ln>
            <a:noFill/>
          </a:ln>
        </p:spPr>
      </p:sp>
      <p:sp>
        <p:nvSpPr>
          <p:cNvPr id="68" name="Shape 68"/>
          <p:cNvSpPr txBox="1"/>
          <p:nvPr>
            <p:ph idx="1" type="body"/>
          </p:nvPr>
        </p:nvSpPr>
        <p:spPr>
          <a:xfrm>
            <a:off x="1833775" y="2314200"/>
            <a:ext cx="5476500" cy="819899"/>
          </a:xfrm>
          <a:prstGeom prst="rect">
            <a:avLst/>
          </a:prstGeom>
          <a:noFill/>
          <a:ln>
            <a:noFill/>
          </a:ln>
        </p:spPr>
        <p:txBody>
          <a:bodyPr anchorCtr="0" anchor="ctr" bIns="91425" lIns="91425" rIns="91425" tIns="91425"/>
          <a:lstStyle>
            <a:lvl1pPr indent="152400" lvl="0" marL="0" marR="0" rtl="0" algn="ctr">
              <a:lnSpc>
                <a:spcPct val="100000"/>
              </a:lnSpc>
              <a:spcBef>
                <a:spcPts val="0"/>
              </a:spcBef>
              <a:spcAft>
                <a:spcPts val="0"/>
              </a:spcAft>
              <a:buClr>
                <a:srgbClr val="FFFFFF"/>
              </a:buClr>
              <a:buSzPct val="100000"/>
              <a:buFont typeface="Karla"/>
              <a:buChar char="🔸"/>
              <a:defRPr b="1" i="1" sz="2400" u="none" cap="none" strike="noStrike">
                <a:solidFill>
                  <a:srgbClr val="FFFFFF"/>
                </a:solidFill>
                <a:latin typeface="Karla"/>
                <a:ea typeface="Karla"/>
                <a:cs typeface="Karla"/>
                <a:sym typeface="Karla"/>
              </a:defRPr>
            </a:lvl1pPr>
            <a:lvl2pPr indent="152400" lvl="1" marL="457200" marR="0" rtl="0" algn="ctr">
              <a:lnSpc>
                <a:spcPct val="100000"/>
              </a:lnSpc>
              <a:spcBef>
                <a:spcPts val="0"/>
              </a:spcBef>
              <a:spcAft>
                <a:spcPts val="0"/>
              </a:spcAft>
              <a:buClr>
                <a:srgbClr val="FFFFFF"/>
              </a:buClr>
              <a:buSzPct val="100000"/>
              <a:buFont typeface="Karla"/>
              <a:buChar char="🔸"/>
              <a:defRPr b="1" i="1" sz="2400" u="none" cap="none" strike="noStrike">
                <a:solidFill>
                  <a:srgbClr val="FFFFFF"/>
                </a:solidFill>
                <a:latin typeface="Karla"/>
                <a:ea typeface="Karla"/>
                <a:cs typeface="Karla"/>
                <a:sym typeface="Karla"/>
              </a:defRPr>
            </a:lvl2pPr>
            <a:lvl3pPr indent="152400" lvl="2" marL="914400" marR="0" rtl="0" algn="ctr">
              <a:lnSpc>
                <a:spcPct val="100000"/>
              </a:lnSpc>
              <a:spcBef>
                <a:spcPts val="0"/>
              </a:spcBef>
              <a:spcAft>
                <a:spcPts val="0"/>
              </a:spcAft>
              <a:buClr>
                <a:srgbClr val="FFFFFF"/>
              </a:buClr>
              <a:buSzPct val="100000"/>
              <a:buFont typeface="Karla"/>
              <a:buChar char="◇"/>
              <a:defRPr b="1" i="1" sz="2400" u="none" cap="none" strike="noStrike">
                <a:solidFill>
                  <a:srgbClr val="FFFFFF"/>
                </a:solidFill>
                <a:latin typeface="Karla"/>
                <a:ea typeface="Karla"/>
                <a:cs typeface="Karla"/>
                <a:sym typeface="Karla"/>
              </a:defRPr>
            </a:lvl3pPr>
            <a:lvl4pPr indent="0" lvl="3" marL="1371600" marR="0" rtl="0" algn="ctr">
              <a:lnSpc>
                <a:spcPct val="100000"/>
              </a:lnSpc>
              <a:spcBef>
                <a:spcPts val="0"/>
              </a:spcBef>
              <a:spcAft>
                <a:spcPts val="0"/>
              </a:spcAft>
              <a:buClr>
                <a:srgbClr val="FFFFFF"/>
              </a:buClr>
              <a:buFont typeface="Karla"/>
              <a:buNone/>
              <a:defRPr b="1" i="1" sz="2400" u="none" cap="none" strike="noStrike">
                <a:solidFill>
                  <a:srgbClr val="FFFFFF"/>
                </a:solidFill>
                <a:latin typeface="Karla"/>
                <a:ea typeface="Karla"/>
                <a:cs typeface="Karla"/>
                <a:sym typeface="Karla"/>
              </a:defRPr>
            </a:lvl4pPr>
            <a:lvl5pPr indent="0" lvl="4" marL="1828800" marR="0" rtl="0" algn="ctr">
              <a:lnSpc>
                <a:spcPct val="100000"/>
              </a:lnSpc>
              <a:spcBef>
                <a:spcPts val="0"/>
              </a:spcBef>
              <a:spcAft>
                <a:spcPts val="0"/>
              </a:spcAft>
              <a:buClr>
                <a:srgbClr val="FFFFFF"/>
              </a:buClr>
              <a:buFont typeface="Karla"/>
              <a:buNone/>
              <a:defRPr b="1" i="1" sz="2400" u="none" cap="none" strike="noStrike">
                <a:solidFill>
                  <a:srgbClr val="FFFFFF"/>
                </a:solidFill>
                <a:latin typeface="Karla"/>
                <a:ea typeface="Karla"/>
                <a:cs typeface="Karla"/>
                <a:sym typeface="Karla"/>
              </a:defRPr>
            </a:lvl5pPr>
            <a:lvl6pPr indent="0" lvl="5" marL="2286000" marR="0" rtl="0" algn="ctr">
              <a:lnSpc>
                <a:spcPct val="100000"/>
              </a:lnSpc>
              <a:spcBef>
                <a:spcPts val="0"/>
              </a:spcBef>
              <a:spcAft>
                <a:spcPts val="0"/>
              </a:spcAft>
              <a:buClr>
                <a:srgbClr val="FFFFFF"/>
              </a:buClr>
              <a:buFont typeface="Karla"/>
              <a:buNone/>
              <a:defRPr b="1" i="1" sz="2400" u="none" cap="none" strike="noStrike">
                <a:solidFill>
                  <a:srgbClr val="FFFFFF"/>
                </a:solidFill>
                <a:latin typeface="Karla"/>
                <a:ea typeface="Karla"/>
                <a:cs typeface="Karla"/>
                <a:sym typeface="Karla"/>
              </a:defRPr>
            </a:lvl6pPr>
            <a:lvl7pPr indent="0" lvl="6" marL="2743200" marR="0" rtl="0" algn="ctr">
              <a:lnSpc>
                <a:spcPct val="100000"/>
              </a:lnSpc>
              <a:spcBef>
                <a:spcPts val="0"/>
              </a:spcBef>
              <a:spcAft>
                <a:spcPts val="0"/>
              </a:spcAft>
              <a:buClr>
                <a:srgbClr val="FFFFFF"/>
              </a:buClr>
              <a:buFont typeface="Karla"/>
              <a:buNone/>
              <a:defRPr b="1" i="1" sz="2400" u="none" cap="none" strike="noStrike">
                <a:solidFill>
                  <a:srgbClr val="FFFFFF"/>
                </a:solidFill>
                <a:latin typeface="Karla"/>
                <a:ea typeface="Karla"/>
                <a:cs typeface="Karla"/>
                <a:sym typeface="Karla"/>
              </a:defRPr>
            </a:lvl7pPr>
            <a:lvl8pPr indent="0" lvl="7" marL="3200400" marR="0" rtl="0" algn="ctr">
              <a:lnSpc>
                <a:spcPct val="100000"/>
              </a:lnSpc>
              <a:spcBef>
                <a:spcPts val="0"/>
              </a:spcBef>
              <a:spcAft>
                <a:spcPts val="0"/>
              </a:spcAft>
              <a:buClr>
                <a:srgbClr val="FFFFFF"/>
              </a:buClr>
              <a:buFont typeface="Karla"/>
              <a:buNone/>
              <a:defRPr b="1" i="1" sz="2400" u="none" cap="none" strike="noStrike">
                <a:solidFill>
                  <a:srgbClr val="FFFFFF"/>
                </a:solidFill>
                <a:latin typeface="Karla"/>
                <a:ea typeface="Karla"/>
                <a:cs typeface="Karla"/>
                <a:sym typeface="Karla"/>
              </a:defRPr>
            </a:lvl8pPr>
            <a:lvl9pPr indent="0" lvl="8" marL="3657600" marR="0" rtl="0" algn="ctr">
              <a:lnSpc>
                <a:spcPct val="100000"/>
              </a:lnSpc>
              <a:spcBef>
                <a:spcPts val="0"/>
              </a:spcBef>
              <a:spcAft>
                <a:spcPts val="0"/>
              </a:spcAft>
              <a:buClr>
                <a:srgbClr val="FFFFFF"/>
              </a:buClr>
              <a:buFont typeface="Karla"/>
              <a:buNone/>
              <a:defRPr b="1" i="1" sz="2400" u="none" cap="none" strike="noStrike">
                <a:solidFill>
                  <a:srgbClr val="FFFFFF"/>
                </a:solidFill>
                <a:latin typeface="Karla"/>
                <a:ea typeface="Karla"/>
                <a:cs typeface="Karla"/>
                <a:sym typeface="Karla"/>
              </a:defRPr>
            </a:lvl9pPr>
          </a:lstStyle>
          <a:p/>
        </p:txBody>
      </p:sp>
      <p:sp>
        <p:nvSpPr>
          <p:cNvPr id="69" name="Shape 69"/>
          <p:cNvSpPr txBox="1"/>
          <p:nvPr/>
        </p:nvSpPr>
        <p:spPr>
          <a:xfrm>
            <a:off x="3593400" y="1086167"/>
            <a:ext cx="1957200" cy="6536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Raleway"/>
              <a:buNone/>
            </a:pPr>
            <a:r>
              <a:rPr b="1" i="0" lang="en" sz="6000" u="none" cap="none" strike="noStrike">
                <a:solidFill>
                  <a:srgbClr val="FFFFFF"/>
                </a:solidFill>
                <a:latin typeface="Raleway"/>
                <a:ea typeface="Raleway"/>
                <a:cs typeface="Raleway"/>
                <a:sym typeface="Raleway"/>
              </a:rPr>
              <a:t>“</a:t>
            </a:r>
          </a:p>
        </p:txBody>
      </p:sp>
      <p:sp>
        <p:nvSpPr>
          <p:cNvPr id="70" name="Shape 70"/>
          <p:cNvSpPr/>
          <p:nvPr/>
        </p:nvSpPr>
        <p:spPr>
          <a:xfrm>
            <a:off x="4179900" y="1041875"/>
            <a:ext cx="784200" cy="784200"/>
          </a:xfrm>
          <a:prstGeom prst="diamond">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1" name="Shape 71"/>
        <p:cNvGrpSpPr/>
        <p:nvPr/>
      </p:nvGrpSpPr>
      <p:grpSpPr>
        <a:xfrm>
          <a:off x="0" y="0"/>
          <a:ext cx="0" cy="0"/>
          <a:chOff x="0" y="0"/>
          <a:chExt cx="0" cy="0"/>
        </a:xfrm>
      </p:grpSpPr>
      <p:grpSp>
        <p:nvGrpSpPr>
          <p:cNvPr id="72" name="Shape 72"/>
          <p:cNvGrpSpPr/>
          <p:nvPr/>
        </p:nvGrpSpPr>
        <p:grpSpPr>
          <a:xfrm>
            <a:off x="-6025" y="0"/>
            <a:ext cx="9168125" cy="5163100"/>
            <a:chOff x="-6025" y="0"/>
            <a:chExt cx="9168125" cy="5163100"/>
          </a:xfrm>
        </p:grpSpPr>
        <p:sp>
          <p:nvSpPr>
            <p:cNvPr id="73" name="Shape 73"/>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74" name="Shape 74"/>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75" name="Shape 75"/>
            <p:cNvSpPr/>
            <p:nvPr/>
          </p:nvSpPr>
          <p:spPr>
            <a:xfrm>
              <a:off x="-6025" y="1"/>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76" name="Shape 76"/>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77" name="Shape 77"/>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78" name="Shape 78"/>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79" name="Shape 79"/>
          <p:cNvSpPr txBox="1"/>
          <p:nvPr>
            <p:ph type="title"/>
          </p:nvPr>
        </p:nvSpPr>
        <p:spPr>
          <a:xfrm>
            <a:off x="886650" y="398400"/>
            <a:ext cx="7370699" cy="8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Font typeface="Raleway"/>
              <a:buNone/>
              <a:defRPr b="1" sz="2400">
                <a:solidFill>
                  <a:srgbClr val="FFFFFF"/>
                </a:solidFill>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886650" y="1598408"/>
            <a:ext cx="7370699" cy="3327299"/>
          </a:xfrm>
          <a:prstGeom prst="rect">
            <a:avLst/>
          </a:prstGeom>
          <a:noFill/>
          <a:ln>
            <a:noFill/>
          </a:ln>
        </p:spPr>
        <p:txBody>
          <a:bodyPr anchorCtr="0" anchor="t" bIns="91425" lIns="91425" rIns="91425" tIns="91425"/>
          <a:lstStyle>
            <a:lvl1pPr indent="152400" lvl="0" marL="0" marR="0" rtl="0" algn="l">
              <a:lnSpc>
                <a:spcPct val="100000"/>
              </a:lnSpc>
              <a:spcBef>
                <a:spcPts val="60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1pPr>
            <a:lvl2pPr indent="152400" lvl="1" marL="4572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2pPr>
            <a:lvl3pPr indent="152400" lvl="2" marL="9144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3pPr>
            <a:lvl4pPr indent="0" lvl="3" marL="13716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4pPr>
            <a:lvl5pPr indent="0" lvl="4" marL="18288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5pPr>
            <a:lvl6pPr indent="0" lvl="5" marL="22860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6pPr>
            <a:lvl7pPr indent="0" lvl="6" marL="27432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7pPr>
            <a:lvl8pPr indent="0" lvl="7" marL="32004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8pPr>
            <a:lvl9pPr indent="0" lvl="8" marL="3657600" marR="0" rtl="0" algn="l">
              <a:lnSpc>
                <a:spcPct val="100000"/>
              </a:lnSpc>
              <a:spcBef>
                <a:spcPts val="360"/>
              </a:spcBef>
              <a:spcAft>
                <a:spcPts val="0"/>
              </a:spcAft>
              <a:buClr>
                <a:srgbClr val="004C52"/>
              </a:buClr>
              <a:buFont typeface="Karla"/>
              <a:buNone/>
              <a:defRPr b="0" i="0" sz="2400" u="none" cap="none" strike="noStrike">
                <a:solidFill>
                  <a:srgbClr val="004C52"/>
                </a:solidFill>
                <a:latin typeface="Karla"/>
                <a:ea typeface="Karla"/>
                <a:cs typeface="Karla"/>
                <a:sym typeface="Karla"/>
              </a:defRPr>
            </a:lvl9pPr>
          </a:lstStyle>
          <a:p/>
        </p:txBody>
      </p:sp>
      <p:sp>
        <p:nvSpPr>
          <p:cNvPr id="7" name="Shape 7"/>
          <p:cNvSpPr txBox="1"/>
          <p:nvPr>
            <p:ph type="title"/>
          </p:nvPr>
        </p:nvSpPr>
        <p:spPr>
          <a:xfrm>
            <a:off x="886650" y="398400"/>
            <a:ext cx="7370699" cy="8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Font typeface="Raleway"/>
              <a:buNone/>
              <a:defRPr b="1" sz="24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descr="20170425_105043.jpg" id="91" name="Shape 91"/>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92" name="Shape 92"/>
          <p:cNvSpPr txBox="1"/>
          <p:nvPr>
            <p:ph type="ctrTitle"/>
          </p:nvPr>
        </p:nvSpPr>
        <p:spPr>
          <a:xfrm>
            <a:off x="311700" y="136875"/>
            <a:ext cx="8520599" cy="9117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FFFFF"/>
              </a:buClr>
              <a:buSzPct val="25000"/>
              <a:buFont typeface="Raleway"/>
              <a:buNone/>
            </a:pPr>
            <a:r>
              <a:rPr b="1" i="0" lang="en" sz="5200" u="none" cap="none" strike="noStrike">
                <a:solidFill>
                  <a:srgbClr val="00FFFF"/>
                </a:solidFill>
                <a:latin typeface="Raleway"/>
                <a:ea typeface="Raleway"/>
                <a:cs typeface="Raleway"/>
                <a:sym typeface="Raleway"/>
              </a:rPr>
              <a:t>Nocturnal Knock Turtle</a:t>
            </a:r>
          </a:p>
        </p:txBody>
      </p:sp>
      <p:sp>
        <p:nvSpPr>
          <p:cNvPr id="93" name="Shape 93"/>
          <p:cNvSpPr txBox="1"/>
          <p:nvPr>
            <p:ph idx="1" type="subTitle"/>
          </p:nvPr>
        </p:nvSpPr>
        <p:spPr>
          <a:xfrm>
            <a:off x="346175" y="3850150"/>
            <a:ext cx="8520599" cy="1293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ABE33F"/>
              </a:buClr>
              <a:buSzPct val="25000"/>
              <a:buFont typeface="Karla"/>
              <a:buNone/>
            </a:pPr>
            <a:r>
              <a:rPr b="0" i="0" lang="en" sz="2800" u="none" cap="none" strike="noStrike">
                <a:solidFill>
                  <a:srgbClr val="CFE2F3"/>
                </a:solidFill>
                <a:latin typeface="Karla"/>
                <a:ea typeface="Karla"/>
                <a:cs typeface="Karla"/>
                <a:sym typeface="Karla"/>
              </a:rPr>
              <a:t>Shiyan Yang, Jackie Floyd, Ria Shroff, Andrew Travis, Maeve Tucker, Sam Pollinger</a:t>
            </a: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457200" y="4406308"/>
            <a:ext cx="8229600" cy="5195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ABE33F"/>
              </a:buClr>
              <a:buSzPct val="25000"/>
              <a:buFont typeface="Karla"/>
              <a:buNone/>
            </a:pPr>
            <a:r>
              <a:rPr b="0" i="0" lang="en" sz="1400" u="none" cap="none" strike="noStrike">
                <a:solidFill>
                  <a:srgbClr val="004C52"/>
                </a:solidFill>
                <a:latin typeface="Karla"/>
                <a:ea typeface="Karla"/>
                <a:cs typeface="Karla"/>
                <a:sym typeface="Karla"/>
              </a:rPr>
              <a:t>Casing</a:t>
            </a:r>
          </a:p>
        </p:txBody>
      </p:sp>
      <p:pic>
        <p:nvPicPr>
          <p:cNvPr id="158" name="Shape 158"/>
          <p:cNvPicPr preferRelativeResize="0"/>
          <p:nvPr/>
        </p:nvPicPr>
        <p:blipFill rotWithShape="1">
          <a:blip r:embed="rId3">
            <a:alphaModFix/>
          </a:blip>
          <a:srcRect b="37372" l="0" r="0" t="18305"/>
          <a:stretch/>
        </p:blipFill>
        <p:spPr>
          <a:xfrm>
            <a:off x="2034261" y="229770"/>
            <a:ext cx="5075476" cy="39990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Power Supply</a:t>
            </a:r>
          </a:p>
        </p:txBody>
      </p:sp>
      <p:sp>
        <p:nvSpPr>
          <p:cNvPr id="164" name="Shape 164"/>
          <p:cNvSpPr txBox="1"/>
          <p:nvPr>
            <p:ph idx="1" type="body"/>
          </p:nvPr>
        </p:nvSpPr>
        <p:spPr>
          <a:xfrm>
            <a:off x="886650" y="1598408"/>
            <a:ext cx="7370699" cy="3327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Arduino Uno requires a 7V - 12V DC supply.</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A Power Cord used for a massaging pad with 12V DC output</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Vibration Motor requires a secondary power supply</a:t>
            </a:r>
          </a:p>
          <a:p>
            <a:pPr indent="-228600" lvl="0"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5 motors in series, powered by 2 9V-batteries</a:t>
            </a:r>
          </a:p>
          <a:p>
            <a:pPr indent="0" lvl="0" marL="0" marR="0" rtl="0" algn="l">
              <a:lnSpc>
                <a:spcPct val="100000"/>
              </a:lnSpc>
              <a:spcBef>
                <a:spcPts val="0"/>
              </a:spcBef>
              <a:spcAft>
                <a:spcPts val="0"/>
              </a:spcAft>
              <a:buClr>
                <a:srgbClr val="ABE33F"/>
              </a:buClr>
              <a:buSzPct val="25000"/>
              <a:buFont typeface="Karla"/>
              <a:buNone/>
            </a:pPr>
            <a:r>
              <a:t/>
            </a:r>
            <a:endParaRPr b="0" i="0" sz="2400" u="none" cap="none" strike="noStrike">
              <a:solidFill>
                <a:srgbClr val="004C52"/>
              </a:solidFill>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Power Supply</a:t>
            </a:r>
          </a:p>
        </p:txBody>
      </p:sp>
      <p:pic>
        <p:nvPicPr>
          <p:cNvPr id="170" name="Shape 170"/>
          <p:cNvPicPr preferRelativeResize="0"/>
          <p:nvPr/>
        </p:nvPicPr>
        <p:blipFill rotWithShape="1">
          <a:blip r:embed="rId3">
            <a:alphaModFix/>
          </a:blip>
          <a:srcRect b="0" l="0" r="0" t="0"/>
          <a:stretch/>
        </p:blipFill>
        <p:spPr>
          <a:xfrm>
            <a:off x="505725" y="1611220"/>
            <a:ext cx="3493149" cy="2785925"/>
          </a:xfrm>
          <a:prstGeom prst="rect">
            <a:avLst/>
          </a:prstGeom>
          <a:noFill/>
          <a:ln>
            <a:noFill/>
          </a:ln>
        </p:spPr>
      </p:pic>
      <p:sp>
        <p:nvSpPr>
          <p:cNvPr id="171" name="Shape 171"/>
          <p:cNvSpPr txBox="1"/>
          <p:nvPr/>
        </p:nvSpPr>
        <p:spPr>
          <a:xfrm>
            <a:off x="4832650" y="1069000"/>
            <a:ext cx="2988600" cy="436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The Preferable Version</a:t>
            </a:r>
          </a:p>
        </p:txBody>
      </p:sp>
      <p:pic>
        <p:nvPicPr>
          <p:cNvPr id="172" name="Shape 172"/>
          <p:cNvPicPr preferRelativeResize="0"/>
          <p:nvPr/>
        </p:nvPicPr>
        <p:blipFill rotWithShape="1">
          <a:blip r:embed="rId4">
            <a:alphaModFix/>
          </a:blip>
          <a:srcRect b="0" l="0" r="0" t="0"/>
          <a:stretch/>
        </p:blipFill>
        <p:spPr>
          <a:xfrm>
            <a:off x="4771925" y="1505187"/>
            <a:ext cx="3110059" cy="31518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Clock Module </a:t>
            </a:r>
          </a:p>
        </p:txBody>
      </p:sp>
      <p:sp>
        <p:nvSpPr>
          <p:cNvPr id="178" name="Shape 178"/>
          <p:cNvSpPr txBox="1"/>
          <p:nvPr>
            <p:ph idx="1" type="body"/>
          </p:nvPr>
        </p:nvSpPr>
        <p:spPr>
          <a:xfrm>
            <a:off x="311700" y="1109400"/>
            <a:ext cx="8520599" cy="34164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Arduino</a:t>
            </a:r>
          </a:p>
          <a:p>
            <a:pPr indent="0" lvl="0" marL="914400" marR="0" rtl="0" algn="l">
              <a:lnSpc>
                <a:spcPct val="100000"/>
              </a:lnSpc>
              <a:spcBef>
                <a:spcPts val="0"/>
              </a:spcBef>
              <a:spcAft>
                <a:spcPts val="0"/>
              </a:spcAft>
              <a:buClr>
                <a:srgbClr val="ABE33F"/>
              </a:buClr>
              <a:buSzPct val="25000"/>
              <a:buFont typeface="Karla"/>
              <a:buNone/>
            </a:pPr>
            <a:r>
              <a:t/>
            </a:r>
            <a:endParaRPr b="0" i="0" sz="2400" u="none" cap="none" strike="noStrike">
              <a:solidFill>
                <a:srgbClr val="004C52"/>
              </a:solidFill>
              <a:latin typeface="Karla"/>
              <a:ea typeface="Karla"/>
              <a:cs typeface="Karla"/>
              <a:sym typeface="Karla"/>
            </a:endParaRPr>
          </a:p>
        </p:txBody>
      </p:sp>
      <p:pic>
        <p:nvPicPr>
          <p:cNvPr descr="Related image" id="179" name="Shape 179"/>
          <p:cNvPicPr preferRelativeResize="0"/>
          <p:nvPr/>
        </p:nvPicPr>
        <p:blipFill rotWithShape="1">
          <a:blip r:embed="rId3">
            <a:alphaModFix/>
          </a:blip>
          <a:srcRect b="0" l="0" r="0" t="0"/>
          <a:stretch/>
        </p:blipFill>
        <p:spPr>
          <a:xfrm>
            <a:off x="5527275" y="1456550"/>
            <a:ext cx="3476799" cy="2607599"/>
          </a:xfrm>
          <a:prstGeom prst="rect">
            <a:avLst/>
          </a:prstGeom>
          <a:noFill/>
          <a:ln>
            <a:noFill/>
          </a:ln>
        </p:spPr>
      </p:pic>
      <p:sp>
        <p:nvSpPr>
          <p:cNvPr id="180" name="Shape 180"/>
          <p:cNvSpPr txBox="1"/>
          <p:nvPr/>
        </p:nvSpPr>
        <p:spPr>
          <a:xfrm>
            <a:off x="139925" y="1704675"/>
            <a:ext cx="5572799" cy="1603199"/>
          </a:xfrm>
          <a:prstGeom prst="rect">
            <a:avLst/>
          </a:prstGeom>
          <a:noFill/>
          <a:ln>
            <a:noFill/>
          </a:ln>
        </p:spPr>
        <p:txBody>
          <a:bodyPr anchorCtr="0" anchor="t" bIns="91425" lIns="91425" rIns="91425" tIns="91425">
            <a:noAutofit/>
          </a:bodyPr>
          <a:lstStyle/>
          <a:p>
            <a:pPr indent="-381000" lvl="2" marL="1371600" marR="0" rtl="0" algn="l">
              <a:lnSpc>
                <a:spcPct val="15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Ease of use</a:t>
            </a:r>
          </a:p>
          <a:p>
            <a:pPr indent="-381000" lvl="2" marL="1371600" marR="0" rtl="0" algn="l">
              <a:lnSpc>
                <a:spcPct val="150000"/>
              </a:lnSpc>
              <a:spcBef>
                <a:spcPts val="48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Easy to make adjustments</a:t>
            </a:r>
          </a:p>
          <a:p>
            <a:pPr indent="-381000" lvl="2" marL="1371600" marR="0" rtl="0" algn="l">
              <a:lnSpc>
                <a:spcPct val="150000"/>
              </a:lnSpc>
              <a:spcBef>
                <a:spcPts val="48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Great for Prototyping</a:t>
            </a:r>
          </a:p>
          <a:p>
            <a:pPr indent="0" lvl="0" marL="0" marR="0" rtl="0" algn="l">
              <a:lnSpc>
                <a:spcPct val="100000"/>
              </a:lnSpc>
              <a:spcBef>
                <a:spcPts val="480"/>
              </a:spcBef>
              <a:spcAft>
                <a:spcPts val="0"/>
              </a:spcAft>
              <a:buClr>
                <a:srgbClr val="004C52"/>
              </a:buClr>
              <a:buSzPct val="25000"/>
              <a:buFont typeface="Karla"/>
              <a:buNone/>
            </a:pPr>
            <a:r>
              <a:rPr b="0" i="0" lang="en" sz="2400" u="none" cap="none" strike="noStrike">
                <a:solidFill>
                  <a:srgbClr val="004C52"/>
                </a:solidFill>
                <a:latin typeface="Karla"/>
                <a:ea typeface="Karla"/>
                <a:cs typeface="Karla"/>
                <a:sym typeface="Karla"/>
              </a:rPr>
              <a: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Vibration</a:t>
            </a:r>
          </a:p>
        </p:txBody>
      </p:sp>
      <p:sp>
        <p:nvSpPr>
          <p:cNvPr id="186" name="Shape 186"/>
          <p:cNvSpPr txBox="1"/>
          <p:nvPr>
            <p:ph idx="1" type="body"/>
          </p:nvPr>
        </p:nvSpPr>
        <p:spPr>
          <a:xfrm>
            <a:off x="886650" y="1598408"/>
            <a:ext cx="7370699" cy="3327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5 LilyPad Vibe Board motors used</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Why did we choose that motor?</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Size</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Power per cost</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Online reviews</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Durable</a:t>
            </a:r>
          </a:p>
        </p:txBody>
      </p:sp>
      <p:pic>
        <p:nvPicPr>
          <p:cNvPr id="187" name="Shape 187"/>
          <p:cNvPicPr preferRelativeResize="0"/>
          <p:nvPr/>
        </p:nvPicPr>
        <p:blipFill rotWithShape="1">
          <a:blip r:embed="rId3">
            <a:alphaModFix/>
          </a:blip>
          <a:srcRect b="0" l="0" r="0" t="0"/>
          <a:stretch/>
        </p:blipFill>
        <p:spPr>
          <a:xfrm>
            <a:off x="6555000" y="1500999"/>
            <a:ext cx="2469324" cy="2469324"/>
          </a:xfrm>
          <a:prstGeom prst="rect">
            <a:avLst/>
          </a:prstGeom>
          <a:noFill/>
          <a:ln>
            <a:noFill/>
          </a:ln>
        </p:spPr>
      </p:pic>
      <p:sp>
        <p:nvSpPr>
          <p:cNvPr id="188" name="Shape 188"/>
          <p:cNvSpPr txBox="1"/>
          <p:nvPr/>
        </p:nvSpPr>
        <p:spPr>
          <a:xfrm>
            <a:off x="6932861" y="3970325"/>
            <a:ext cx="1713600" cy="246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200" u="none" cap="none" strike="noStrike">
                <a:solidFill>
                  <a:srgbClr val="000000"/>
                </a:solidFill>
                <a:latin typeface="Arial"/>
                <a:ea typeface="Arial"/>
                <a:cs typeface="Arial"/>
                <a:sym typeface="Arial"/>
              </a:rPr>
              <a:t>LilyPad Vibe Board [1]</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Vibration: Application</a:t>
            </a:r>
          </a:p>
        </p:txBody>
      </p:sp>
      <p:sp>
        <p:nvSpPr>
          <p:cNvPr id="194" name="Shape 194"/>
          <p:cNvSpPr txBox="1"/>
          <p:nvPr>
            <p:ph idx="1" type="body"/>
          </p:nvPr>
        </p:nvSpPr>
        <p:spPr>
          <a:xfrm>
            <a:off x="886650" y="1598408"/>
            <a:ext cx="7370699" cy="3327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Motors connected in series to ensure enough voltage and limited current</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Circular arrangement in pad to concentrate vibration, near where the upper back would be</a:t>
            </a:r>
          </a:p>
        </p:txBody>
      </p:sp>
      <p:pic>
        <p:nvPicPr>
          <p:cNvPr id="195" name="Shape 195"/>
          <p:cNvPicPr preferRelativeResize="0"/>
          <p:nvPr/>
        </p:nvPicPr>
        <p:blipFill rotWithShape="1">
          <a:blip r:embed="rId3">
            <a:alphaModFix/>
          </a:blip>
          <a:srcRect b="40761" l="1189" r="-1189" t="32437"/>
          <a:stretch/>
        </p:blipFill>
        <p:spPr>
          <a:xfrm>
            <a:off x="703025" y="3503673"/>
            <a:ext cx="2895998" cy="137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Speakers</a:t>
            </a:r>
          </a:p>
        </p:txBody>
      </p:sp>
      <p:sp>
        <p:nvSpPr>
          <p:cNvPr id="201" name="Shape 201"/>
          <p:cNvSpPr txBox="1"/>
          <p:nvPr>
            <p:ph idx="1" type="body"/>
          </p:nvPr>
        </p:nvSpPr>
        <p:spPr>
          <a:xfrm>
            <a:off x="138075" y="1317650"/>
            <a:ext cx="3805799" cy="3802200"/>
          </a:xfrm>
          <a:prstGeom prst="rect">
            <a:avLst/>
          </a:prstGeom>
          <a:noFill/>
          <a:ln>
            <a:noFill/>
          </a:ln>
        </p:spPr>
        <p:txBody>
          <a:bodyPr anchorCtr="0" anchor="t" bIns="91425" lIns="91425" rIns="91425" tIns="91425">
            <a:noAutofit/>
          </a:bodyPr>
          <a:lstStyle/>
          <a:p>
            <a:pPr indent="-368300" lvl="0" marL="4572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2 piezoelectric buzzers</a:t>
            </a:r>
          </a:p>
          <a:p>
            <a:pPr indent="-368300" lvl="0" marL="4572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Plastic casing</a:t>
            </a:r>
          </a:p>
          <a:p>
            <a:pPr indent="-368300" lvl="0" marL="4572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Hard to overload</a:t>
            </a:r>
          </a:p>
          <a:p>
            <a:pPr indent="-368300" lvl="0" marL="4572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Cost efficient</a:t>
            </a:r>
          </a:p>
          <a:p>
            <a:pPr indent="-368300" lvl="0" marL="4572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Limited tone range</a:t>
            </a:r>
          </a:p>
          <a:p>
            <a:pPr indent="-368300" lvl="0" marL="4572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Set Volume</a:t>
            </a:r>
          </a:p>
          <a:p>
            <a:pPr indent="-368300" lvl="0" marL="4572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User controls insulation</a:t>
            </a:r>
          </a:p>
          <a:p>
            <a:pPr indent="-368300" lvl="1" marL="9144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Fabric with removable silicone inserts</a:t>
            </a:r>
          </a:p>
          <a:p>
            <a:pPr indent="-368300" lvl="1" marL="914400" marR="0" rtl="0" algn="l">
              <a:lnSpc>
                <a:spcPct val="100000"/>
              </a:lnSpc>
              <a:spcBef>
                <a:spcPts val="0"/>
              </a:spcBef>
              <a:spcAft>
                <a:spcPts val="0"/>
              </a:spcAft>
              <a:buClr>
                <a:srgbClr val="ABE33F"/>
              </a:buClr>
              <a:buSzPct val="100000"/>
              <a:buFont typeface="Karla"/>
              <a:buChar char="🔸"/>
            </a:pPr>
            <a:r>
              <a:rPr b="0" i="0" lang="en" sz="2100" u="none" cap="none" strike="noStrike">
                <a:solidFill>
                  <a:srgbClr val="004C52"/>
                </a:solidFill>
                <a:latin typeface="Karla"/>
                <a:ea typeface="Karla"/>
                <a:cs typeface="Karla"/>
                <a:sym typeface="Karla"/>
              </a:rPr>
              <a:t>Allows easy customization </a:t>
            </a:r>
          </a:p>
        </p:txBody>
      </p:sp>
      <p:pic>
        <p:nvPicPr>
          <p:cNvPr descr="speakers.jpg" id="202" name="Shape 202"/>
          <p:cNvPicPr preferRelativeResize="0"/>
          <p:nvPr/>
        </p:nvPicPr>
        <p:blipFill rotWithShape="1">
          <a:blip r:embed="rId3">
            <a:alphaModFix/>
          </a:blip>
          <a:srcRect b="0" l="0" r="0" t="0"/>
          <a:stretch/>
        </p:blipFill>
        <p:spPr>
          <a:xfrm>
            <a:off x="7245636" y="1255800"/>
            <a:ext cx="1470273" cy="722100"/>
          </a:xfrm>
          <a:prstGeom prst="rect">
            <a:avLst/>
          </a:prstGeom>
          <a:noFill/>
          <a:ln>
            <a:noFill/>
          </a:ln>
        </p:spPr>
      </p:pic>
      <p:pic>
        <p:nvPicPr>
          <p:cNvPr descr="20170428_105018.jpg" id="203" name="Shape 203"/>
          <p:cNvPicPr preferRelativeResize="0"/>
          <p:nvPr/>
        </p:nvPicPr>
        <p:blipFill rotWithShape="1">
          <a:blip r:embed="rId4">
            <a:alphaModFix/>
          </a:blip>
          <a:srcRect b="13603" l="0" r="0" t="14799"/>
          <a:stretch/>
        </p:blipFill>
        <p:spPr>
          <a:xfrm rot="5400000">
            <a:off x="7218600" y="2248624"/>
            <a:ext cx="1524348" cy="1940249"/>
          </a:xfrm>
          <a:prstGeom prst="rect">
            <a:avLst/>
          </a:prstGeom>
          <a:noFill/>
          <a:ln>
            <a:noFill/>
          </a:ln>
        </p:spPr>
      </p:pic>
      <p:pic>
        <p:nvPicPr>
          <p:cNvPr descr="20170428_105144.jpg" id="204" name="Shape 204"/>
          <p:cNvPicPr preferRelativeResize="0"/>
          <p:nvPr/>
        </p:nvPicPr>
        <p:blipFill rotWithShape="1">
          <a:blip r:embed="rId5">
            <a:alphaModFix/>
          </a:blip>
          <a:srcRect b="3992" l="4961" r="0" t="0"/>
          <a:stretch/>
        </p:blipFill>
        <p:spPr>
          <a:xfrm>
            <a:off x="3943875" y="1933449"/>
            <a:ext cx="2927573" cy="1663499"/>
          </a:xfrm>
          <a:prstGeom prst="rect">
            <a:avLst/>
          </a:prstGeom>
          <a:noFill/>
          <a:ln>
            <a:noFill/>
          </a:ln>
        </p:spPr>
      </p:pic>
      <p:sp>
        <p:nvSpPr>
          <p:cNvPr id="205" name="Shape 205"/>
          <p:cNvSpPr txBox="1"/>
          <p:nvPr/>
        </p:nvSpPr>
        <p:spPr>
          <a:xfrm>
            <a:off x="7746325" y="1933450"/>
            <a:ext cx="468899" cy="2942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200" u="none" cap="none" strike="noStrike">
                <a:solidFill>
                  <a:srgbClr val="000000"/>
                </a:solidFill>
                <a:latin typeface="Arial"/>
                <a:ea typeface="Arial"/>
                <a:cs typeface="Arial"/>
                <a:sym typeface="Arial"/>
              </a:rPr>
              <a:t>[2]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9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900"/>
                                        <p:tgtEl>
                                          <p:spTgt spid="2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700"/>
                                        <p:tgtEl>
                                          <p:spTgt spid="2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600"/>
                                        <p:tgtEl>
                                          <p:spTgt spid="2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Testing</a:t>
            </a:r>
          </a:p>
        </p:txBody>
      </p:sp>
      <p:sp>
        <p:nvSpPr>
          <p:cNvPr id="211" name="Shape 211"/>
          <p:cNvSpPr txBox="1"/>
          <p:nvPr>
            <p:ph idx="1" type="body"/>
          </p:nvPr>
        </p:nvSpPr>
        <p:spPr>
          <a:xfrm>
            <a:off x="886650" y="1598408"/>
            <a:ext cx="7370699" cy="3327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Continuous testing throughout the building process</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Testing of each subsystem separately, and the unit as a whole</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Demo day: all subsystems met specifications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ctrTitle"/>
          </p:nvPr>
        </p:nvSpPr>
        <p:spPr>
          <a:xfrm>
            <a:off x="1815525" y="2040550"/>
            <a:ext cx="5513100" cy="11597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FFFFF"/>
              </a:buClr>
              <a:buSzPct val="25000"/>
              <a:buFont typeface="Raleway"/>
              <a:buNone/>
            </a:pPr>
            <a:r>
              <a:rPr b="1" i="0" lang="en" sz="3600" u="none" cap="none" strike="noStrike">
                <a:solidFill>
                  <a:srgbClr val="FFFFFF"/>
                </a:solidFill>
                <a:latin typeface="Raleway"/>
                <a:ea typeface="Raleway"/>
                <a:cs typeface="Raleway"/>
                <a:sym typeface="Raleway"/>
              </a:rPr>
              <a:t>Questions?</a:t>
            </a:r>
          </a:p>
        </p:txBody>
      </p:sp>
    </p:spTree>
  </p:cSld>
  <p:clrMapOvr>
    <a:masterClrMapping/>
  </p:clrMapOvr>
  <mc:AlternateContent>
    <mc:Choice Requires="p14">
      <p:transition>
        <p14:flip dir="l"/>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References</a:t>
            </a:r>
          </a:p>
        </p:txBody>
      </p:sp>
      <p:sp>
        <p:nvSpPr>
          <p:cNvPr id="222" name="Shape 222"/>
          <p:cNvSpPr txBox="1"/>
          <p:nvPr>
            <p:ph idx="1" type="body"/>
          </p:nvPr>
        </p:nvSpPr>
        <p:spPr>
          <a:xfrm>
            <a:off x="886650" y="1598408"/>
            <a:ext cx="7370699" cy="33272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BE33F"/>
              </a:buClr>
              <a:buSzPct val="25000"/>
              <a:buFont typeface="Karla"/>
              <a:buNone/>
            </a:pPr>
            <a:r>
              <a:rPr b="0" i="0" lang="en" sz="1800" u="none" cap="none" strike="noStrike">
                <a:solidFill>
                  <a:srgbClr val="004C52"/>
                </a:solidFill>
                <a:latin typeface="Karla"/>
                <a:ea typeface="Karla"/>
                <a:cs typeface="Karla"/>
                <a:sym typeface="Karla"/>
              </a:rPr>
              <a:t>[1] </a:t>
            </a:r>
            <a:r>
              <a:rPr b="0" i="0" lang="en" sz="1800" u="none" cap="none" strike="noStrike">
                <a:solidFill>
                  <a:srgbClr val="323232"/>
                </a:solidFill>
                <a:latin typeface="Karla"/>
                <a:ea typeface="Karla"/>
                <a:cs typeface="Karla"/>
                <a:sym typeface="Karla"/>
              </a:rPr>
              <a:t>LilyPad Vibe Board. (n.d.). Retrieved March 14, 2017, from https://www.sparkfun.com/products/11008</a:t>
            </a:r>
          </a:p>
          <a:p>
            <a:pPr indent="0" lvl="0" marL="0" marR="0" rtl="0" algn="l">
              <a:lnSpc>
                <a:spcPct val="100000"/>
              </a:lnSpc>
              <a:spcBef>
                <a:spcPts val="0"/>
              </a:spcBef>
              <a:spcAft>
                <a:spcPts val="0"/>
              </a:spcAft>
              <a:buClr>
                <a:srgbClr val="ABE33F"/>
              </a:buClr>
              <a:buSzPct val="25000"/>
              <a:buFont typeface="Karla"/>
              <a:buNone/>
            </a:pPr>
            <a:r>
              <a:rPr b="0" i="0" lang="en" sz="1800" u="none" cap="none" strike="noStrike">
                <a:solidFill>
                  <a:srgbClr val="323232"/>
                </a:solidFill>
                <a:latin typeface="Karla"/>
                <a:ea typeface="Karla"/>
                <a:cs typeface="Karla"/>
                <a:sym typeface="Karla"/>
              </a:rPr>
              <a:t> </a:t>
            </a:r>
          </a:p>
          <a:p>
            <a:pPr indent="0" lvl="0" marL="0" marR="0" rtl="0" algn="l">
              <a:lnSpc>
                <a:spcPct val="100000"/>
              </a:lnSpc>
              <a:spcBef>
                <a:spcPts val="0"/>
              </a:spcBef>
              <a:spcAft>
                <a:spcPts val="0"/>
              </a:spcAft>
              <a:buClr>
                <a:srgbClr val="ABE33F"/>
              </a:buClr>
              <a:buSzPct val="25000"/>
              <a:buFont typeface="Karla"/>
              <a:buNone/>
            </a:pPr>
            <a:r>
              <a:rPr b="0" i="0" lang="en" sz="1800" u="none" cap="none" strike="noStrike">
                <a:solidFill>
                  <a:srgbClr val="323232"/>
                </a:solidFill>
                <a:latin typeface="Karla"/>
                <a:ea typeface="Karla"/>
                <a:cs typeface="Karla"/>
                <a:sym typeface="Karla"/>
              </a:rPr>
              <a:t>[2] http://www.taydaelectronics.com/datasheets/A-5019.pdf</a:t>
            </a:r>
          </a:p>
          <a:p>
            <a:pPr indent="0" lvl="0" marL="0" marR="0" rtl="0" algn="l">
              <a:lnSpc>
                <a:spcPct val="100000"/>
              </a:lnSpc>
              <a:spcBef>
                <a:spcPts val="0"/>
              </a:spcBef>
              <a:spcAft>
                <a:spcPts val="0"/>
              </a:spcAft>
              <a:buClr>
                <a:srgbClr val="ABE33F"/>
              </a:buClr>
              <a:buSzPct val="25000"/>
              <a:buFont typeface="Karla"/>
              <a:buNone/>
            </a:pPr>
            <a:r>
              <a:t/>
            </a:r>
            <a:endParaRPr b="0" i="0" sz="1800" u="none" cap="none" strike="noStrike">
              <a:solidFill>
                <a:schemeClr val="dk1"/>
              </a:solidFill>
              <a:latin typeface="Karla"/>
              <a:ea typeface="Karla"/>
              <a:cs typeface="Karla"/>
              <a:sym typeface="Karla"/>
            </a:endParaRPr>
          </a:p>
          <a:p>
            <a:pPr indent="0" lvl="0" marL="0" marR="0" rtl="0" algn="l">
              <a:lnSpc>
                <a:spcPct val="100000"/>
              </a:lnSpc>
              <a:spcBef>
                <a:spcPts val="0"/>
              </a:spcBef>
              <a:spcAft>
                <a:spcPts val="0"/>
              </a:spcAft>
              <a:buClr>
                <a:srgbClr val="ABE33F"/>
              </a:buClr>
              <a:buSzPct val="25000"/>
              <a:buFont typeface="Karla"/>
              <a:buNone/>
            </a:pPr>
            <a:r>
              <a:rPr b="0" i="0" lang="en" sz="1800" u="none" cap="none" strike="noStrike">
                <a:solidFill>
                  <a:schemeClr val="dk1"/>
                </a:solidFill>
                <a:latin typeface="Karla"/>
                <a:ea typeface="Karla"/>
                <a:cs typeface="Karla"/>
                <a:sym typeface="Karla"/>
              </a:rPr>
              <a:t>[3] https://www.ponoko.com/blog/how-to-make/how-to-design-a-la ser-cut-interlocking-box/ </a:t>
            </a:r>
          </a:p>
          <a:p>
            <a:pPr indent="0" lvl="0" marL="0" marR="0" rtl="0" algn="l">
              <a:lnSpc>
                <a:spcPct val="100000"/>
              </a:lnSpc>
              <a:spcBef>
                <a:spcPts val="0"/>
              </a:spcBef>
              <a:spcAft>
                <a:spcPts val="0"/>
              </a:spcAft>
              <a:buClr>
                <a:srgbClr val="ABE33F"/>
              </a:buClr>
              <a:buSzPct val="25000"/>
              <a:buFont typeface="Karla"/>
              <a:buNone/>
            </a:pPr>
            <a:r>
              <a:t/>
            </a:r>
            <a:endParaRPr b="0" i="0" sz="1800" u="none" cap="none" strike="noStrike">
              <a:solidFill>
                <a:srgbClr val="323232"/>
              </a:solidFill>
              <a:latin typeface="Karla"/>
              <a:ea typeface="Karla"/>
              <a:cs typeface="Karla"/>
              <a:sym typeface="Karl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Overview</a:t>
            </a:r>
          </a:p>
        </p:txBody>
      </p:sp>
      <p:sp>
        <p:nvSpPr>
          <p:cNvPr id="99" name="Shape 99"/>
          <p:cNvSpPr txBox="1"/>
          <p:nvPr>
            <p:ph idx="1" type="body"/>
          </p:nvPr>
        </p:nvSpPr>
        <p:spPr>
          <a:xfrm>
            <a:off x="886650" y="1598408"/>
            <a:ext cx="7370699" cy="3327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Problem identification</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Design proposition</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Customer requirements</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Performance specs</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Subsystems </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Testing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Problem Identification</a:t>
            </a:r>
          </a:p>
        </p:txBody>
      </p:sp>
      <p:sp>
        <p:nvSpPr>
          <p:cNvPr id="105" name="Shape 105"/>
          <p:cNvSpPr txBox="1"/>
          <p:nvPr>
            <p:ph idx="1" type="body"/>
          </p:nvPr>
        </p:nvSpPr>
        <p:spPr>
          <a:xfrm>
            <a:off x="419050" y="1588858"/>
            <a:ext cx="7370699" cy="3327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Need to wake up on time</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Roommate must not be disturbed</a:t>
            </a:r>
          </a:p>
          <a:p>
            <a:pPr indent="-228600" lvl="2" marL="13716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Wake up method must not be loud</a:t>
            </a:r>
          </a:p>
          <a:p>
            <a:pPr indent="-228600" lvl="2" marL="13716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Must not be excessively distracting</a:t>
            </a:r>
          </a:p>
          <a:p>
            <a:pPr indent="-228600" lvl="2" marL="13716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Must be effective</a:t>
            </a:r>
          </a:p>
        </p:txBody>
      </p:sp>
      <p:pic>
        <p:nvPicPr>
          <p:cNvPr id="106" name="Shape 106"/>
          <p:cNvPicPr preferRelativeResize="0"/>
          <p:nvPr/>
        </p:nvPicPr>
        <p:blipFill rotWithShape="1">
          <a:blip r:embed="rId3">
            <a:alphaModFix/>
          </a:blip>
          <a:srcRect b="0" l="0" r="0" t="0"/>
          <a:stretch/>
        </p:blipFill>
        <p:spPr>
          <a:xfrm>
            <a:off x="7096872" y="390687"/>
            <a:ext cx="1922474" cy="4362123"/>
          </a:xfrm>
          <a:prstGeom prst="rect">
            <a:avLst/>
          </a:prstGeom>
          <a:noFill/>
          <a:ln>
            <a:noFill/>
          </a:ln>
        </p:spPr>
      </p:pic>
      <p:pic>
        <p:nvPicPr>
          <p:cNvPr id="107" name="Shape 107"/>
          <p:cNvPicPr preferRelativeResize="0"/>
          <p:nvPr/>
        </p:nvPicPr>
        <p:blipFill rotWithShape="1">
          <a:blip r:embed="rId4">
            <a:alphaModFix/>
          </a:blip>
          <a:srcRect b="0" l="0" r="0" t="0"/>
          <a:stretch/>
        </p:blipFill>
        <p:spPr>
          <a:xfrm>
            <a:off x="7424825" y="985425"/>
            <a:ext cx="1303824" cy="1303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Design Propositions</a:t>
            </a:r>
          </a:p>
        </p:txBody>
      </p:sp>
      <p:sp>
        <p:nvSpPr>
          <p:cNvPr id="113" name="Shape 113"/>
          <p:cNvSpPr txBox="1"/>
          <p:nvPr>
            <p:ph idx="1" type="body"/>
          </p:nvPr>
        </p:nvSpPr>
        <p:spPr>
          <a:xfrm>
            <a:off x="1228450" y="1495850"/>
            <a:ext cx="2365199" cy="3429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BE33F"/>
              </a:buClr>
              <a:buSzPct val="25000"/>
              <a:buFont typeface="Karla"/>
              <a:buNone/>
            </a:pPr>
            <a:r>
              <a:rPr b="0" i="0" lang="en" sz="2400" u="none" cap="none" strike="noStrike">
                <a:solidFill>
                  <a:srgbClr val="004C52"/>
                </a:solidFill>
                <a:latin typeface="Karla"/>
                <a:ea typeface="Karla"/>
                <a:cs typeface="Karla"/>
                <a:sym typeface="Karla"/>
              </a:rPr>
              <a:t>Light</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Gradual</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Natural</a:t>
            </a:r>
          </a:p>
          <a:p>
            <a:pPr indent="0" lvl="0" marL="0" marR="0" rtl="0" algn="l">
              <a:lnSpc>
                <a:spcPct val="100000"/>
              </a:lnSpc>
              <a:spcBef>
                <a:spcPts val="0"/>
              </a:spcBef>
              <a:spcAft>
                <a:spcPts val="0"/>
              </a:spcAft>
              <a:buClr>
                <a:srgbClr val="ABE33F"/>
              </a:buClr>
              <a:buSzPct val="25000"/>
              <a:buFont typeface="Karla"/>
              <a:buNone/>
            </a:pPr>
            <a:r>
              <a:t/>
            </a:r>
            <a:endParaRPr b="0" i="0" sz="1600" u="none" cap="none" strike="noStrike">
              <a:solidFill>
                <a:srgbClr val="004C52"/>
              </a:solidFill>
              <a:latin typeface="Karla"/>
              <a:ea typeface="Karla"/>
              <a:cs typeface="Karla"/>
              <a:sym typeface="Karla"/>
            </a:endParaRPr>
          </a:p>
          <a:p>
            <a:pPr indent="0" lvl="0" marL="0" marR="0" rtl="0" algn="l">
              <a:lnSpc>
                <a:spcPct val="100000"/>
              </a:lnSpc>
              <a:spcBef>
                <a:spcPts val="0"/>
              </a:spcBef>
              <a:spcAft>
                <a:spcPts val="0"/>
              </a:spcAft>
              <a:buClr>
                <a:srgbClr val="ABE33F"/>
              </a:buClr>
              <a:buSzPct val="25000"/>
              <a:buFont typeface="Karla"/>
              <a:buNone/>
            </a:pPr>
            <a:r>
              <a:t/>
            </a:r>
            <a:endParaRPr b="0" i="0" sz="1600" u="none" cap="none" strike="noStrike">
              <a:solidFill>
                <a:srgbClr val="004C52"/>
              </a:solidFill>
              <a:latin typeface="Karla"/>
              <a:ea typeface="Karla"/>
              <a:cs typeface="Karla"/>
              <a:sym typeface="Karla"/>
            </a:endParaRP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Could turn away from</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Easily obscured</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Insufficient</a:t>
            </a:r>
          </a:p>
        </p:txBody>
      </p:sp>
      <p:sp>
        <p:nvSpPr>
          <p:cNvPr id="114" name="Shape 114"/>
          <p:cNvSpPr txBox="1"/>
          <p:nvPr>
            <p:ph idx="2" type="body"/>
          </p:nvPr>
        </p:nvSpPr>
        <p:spPr>
          <a:xfrm>
            <a:off x="3731560" y="1495850"/>
            <a:ext cx="2365199" cy="3429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BE33F"/>
              </a:buClr>
              <a:buSzPct val="25000"/>
              <a:buFont typeface="Karla"/>
              <a:buNone/>
            </a:pPr>
            <a:r>
              <a:rPr b="0" i="0" lang="en" sz="2400" u="none" cap="none" strike="noStrike">
                <a:solidFill>
                  <a:srgbClr val="004C52"/>
                </a:solidFill>
                <a:latin typeface="Karla"/>
                <a:ea typeface="Karla"/>
                <a:cs typeface="Karla"/>
                <a:sym typeface="Karla"/>
              </a:rPr>
              <a:t>Heat</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Make uncomfortable</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Isolated to user</a:t>
            </a:r>
          </a:p>
          <a:p>
            <a:pPr indent="0" lvl="0" marL="0" marR="0" rtl="0" algn="l">
              <a:lnSpc>
                <a:spcPct val="100000"/>
              </a:lnSpc>
              <a:spcBef>
                <a:spcPts val="0"/>
              </a:spcBef>
              <a:spcAft>
                <a:spcPts val="0"/>
              </a:spcAft>
              <a:buClr>
                <a:srgbClr val="ABE33F"/>
              </a:buClr>
              <a:buSzPct val="25000"/>
              <a:buFont typeface="Karla"/>
              <a:buNone/>
            </a:pPr>
            <a:r>
              <a:t/>
            </a:r>
            <a:endParaRPr b="0" i="0" sz="1600" u="none" cap="none" strike="noStrike">
              <a:solidFill>
                <a:srgbClr val="004C52"/>
              </a:solidFill>
              <a:latin typeface="Karla"/>
              <a:ea typeface="Karla"/>
              <a:cs typeface="Karla"/>
              <a:sym typeface="Karla"/>
            </a:endParaRP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Safety</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Tolerance </a:t>
            </a:r>
          </a:p>
        </p:txBody>
      </p:sp>
      <p:sp>
        <p:nvSpPr>
          <p:cNvPr id="115" name="Shape 115"/>
          <p:cNvSpPr txBox="1"/>
          <p:nvPr>
            <p:ph idx="3" type="body"/>
          </p:nvPr>
        </p:nvSpPr>
        <p:spPr>
          <a:xfrm>
            <a:off x="6423323" y="1495850"/>
            <a:ext cx="2365199" cy="3429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BE33F"/>
              </a:buClr>
              <a:buSzPct val="25000"/>
              <a:buFont typeface="Karla"/>
              <a:buNone/>
            </a:pPr>
            <a:r>
              <a:rPr b="0" i="0" lang="en" sz="2400" u="none" cap="none" strike="noStrike">
                <a:solidFill>
                  <a:srgbClr val="004C52"/>
                </a:solidFill>
                <a:latin typeface="Karla"/>
                <a:ea typeface="Karla"/>
                <a:cs typeface="Karla"/>
                <a:sym typeface="Karla"/>
              </a:rPr>
              <a:t>Vibration</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Confined</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Safe</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Not jarring </a:t>
            </a:r>
          </a:p>
          <a:p>
            <a:pPr indent="0" lvl="0" marL="0" marR="0" rtl="0" algn="l">
              <a:lnSpc>
                <a:spcPct val="100000"/>
              </a:lnSpc>
              <a:spcBef>
                <a:spcPts val="0"/>
              </a:spcBef>
              <a:spcAft>
                <a:spcPts val="0"/>
              </a:spcAft>
              <a:buClr>
                <a:srgbClr val="ABE33F"/>
              </a:buClr>
              <a:buSzPct val="25000"/>
              <a:buFont typeface="Karla"/>
              <a:buNone/>
            </a:pPr>
            <a:r>
              <a:t/>
            </a:r>
            <a:endParaRPr b="0" i="0" sz="1600" u="none" cap="none" strike="noStrike">
              <a:solidFill>
                <a:srgbClr val="004C52"/>
              </a:solidFill>
              <a:latin typeface="Karla"/>
              <a:ea typeface="Karla"/>
              <a:cs typeface="Karla"/>
              <a:sym typeface="Karla"/>
            </a:endParaRP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Sleep through</a:t>
            </a:r>
          </a:p>
          <a:p>
            <a:pPr indent="-330200" lvl="0" marL="457200" marR="0" rtl="0" algn="l">
              <a:lnSpc>
                <a:spcPct val="100000"/>
              </a:lnSpc>
              <a:spcBef>
                <a:spcPts val="0"/>
              </a:spcBef>
              <a:spcAft>
                <a:spcPts val="0"/>
              </a:spcAft>
              <a:buClr>
                <a:srgbClr val="ABE33F"/>
              </a:buClr>
              <a:buSzPct val="100000"/>
              <a:buFont typeface="Karla"/>
              <a:buChar char="🔸"/>
            </a:pPr>
            <a:r>
              <a:rPr b="0" i="0" lang="en" sz="1600" u="none" cap="none" strike="noStrike">
                <a:solidFill>
                  <a:srgbClr val="004C52"/>
                </a:solidFill>
                <a:latin typeface="Karla"/>
                <a:ea typeface="Karla"/>
                <a:cs typeface="Karla"/>
                <a:sym typeface="Karla"/>
              </a:rPr>
              <a:t>Speakers</a:t>
            </a:r>
          </a:p>
        </p:txBody>
      </p:sp>
      <p:sp>
        <p:nvSpPr>
          <p:cNvPr id="116" name="Shape 116"/>
          <p:cNvSpPr txBox="1"/>
          <p:nvPr/>
        </p:nvSpPr>
        <p:spPr>
          <a:xfrm>
            <a:off x="125400" y="2125175"/>
            <a:ext cx="965100" cy="491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Benefits</a:t>
            </a:r>
          </a:p>
        </p:txBody>
      </p:sp>
      <p:sp>
        <p:nvSpPr>
          <p:cNvPr id="117" name="Shape 117"/>
          <p:cNvSpPr txBox="1"/>
          <p:nvPr/>
        </p:nvSpPr>
        <p:spPr>
          <a:xfrm>
            <a:off x="125400" y="3313400"/>
            <a:ext cx="1154700"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Drawbacks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6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6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7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Prioritized Customer Requirements</a:t>
            </a:r>
          </a:p>
        </p:txBody>
      </p:sp>
      <p:sp>
        <p:nvSpPr>
          <p:cNvPr id="123" name="Shape 123"/>
          <p:cNvSpPr txBox="1"/>
          <p:nvPr>
            <p:ph idx="1" type="body"/>
          </p:nvPr>
        </p:nvSpPr>
        <p:spPr>
          <a:xfrm>
            <a:off x="886650" y="1324100"/>
            <a:ext cx="3560099" cy="34299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Safety </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Wires in pad </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Wooden clock</a:t>
            </a:r>
          </a:p>
          <a:p>
            <a:pPr indent="-228600" lvl="0" marL="4572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Easy to operate</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Screen</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Buttons</a:t>
            </a:r>
          </a:p>
          <a:p>
            <a:pPr indent="-228600" lvl="0" marL="4572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Pleasant to wake up</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Vibrations vs. loud noise</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Doesn’t wake up your roommate</a:t>
            </a:r>
          </a:p>
        </p:txBody>
      </p:sp>
      <p:pic>
        <p:nvPicPr>
          <p:cNvPr descr="Customer Reqs.JPG" id="124" name="Shape 124"/>
          <p:cNvPicPr preferRelativeResize="0"/>
          <p:nvPr/>
        </p:nvPicPr>
        <p:blipFill rotWithShape="1">
          <a:blip r:embed="rId3">
            <a:alphaModFix/>
          </a:blip>
          <a:srcRect b="0" l="0" r="0" t="0"/>
          <a:stretch/>
        </p:blipFill>
        <p:spPr>
          <a:xfrm>
            <a:off x="4878626" y="919325"/>
            <a:ext cx="3360649" cy="40064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Performance Specs</a:t>
            </a:r>
          </a:p>
        </p:txBody>
      </p:sp>
      <p:sp>
        <p:nvSpPr>
          <p:cNvPr id="130" name="Shape 130"/>
          <p:cNvSpPr txBox="1"/>
          <p:nvPr>
            <p:ph idx="1" type="body"/>
          </p:nvPr>
        </p:nvSpPr>
        <p:spPr>
          <a:xfrm>
            <a:off x="187575" y="1207174"/>
            <a:ext cx="4090199" cy="35642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BE33F"/>
              </a:buClr>
              <a:buSzPct val="25000"/>
              <a:buFont typeface="Karla"/>
              <a:buNone/>
            </a:pPr>
            <a:r>
              <a:rPr b="0" i="0" lang="en" sz="2400" u="none" cap="none" strike="noStrike">
                <a:solidFill>
                  <a:srgbClr val="004C52"/>
                </a:solidFill>
                <a:latin typeface="Karla"/>
                <a:ea typeface="Karla"/>
                <a:cs typeface="Karla"/>
                <a:sym typeface="Karla"/>
              </a:rPr>
              <a:t>Objective:</a:t>
            </a: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Meet the customer requirement</a:t>
            </a:r>
          </a:p>
          <a:p>
            <a:pPr indent="0" lvl="0" marL="0" marR="0" rtl="0" algn="l">
              <a:lnSpc>
                <a:spcPct val="100000"/>
              </a:lnSpc>
              <a:spcBef>
                <a:spcPts val="0"/>
              </a:spcBef>
              <a:spcAft>
                <a:spcPts val="0"/>
              </a:spcAft>
              <a:buClr>
                <a:srgbClr val="ABE33F"/>
              </a:buClr>
              <a:buSzPct val="25000"/>
              <a:buFont typeface="Karla"/>
              <a:buNone/>
            </a:pPr>
            <a:r>
              <a:t/>
            </a:r>
            <a:endParaRPr b="0" i="0" sz="2400" u="none" cap="none" strike="noStrike">
              <a:solidFill>
                <a:srgbClr val="004C52"/>
              </a:solidFill>
              <a:latin typeface="Karla"/>
              <a:ea typeface="Karla"/>
              <a:cs typeface="Karla"/>
              <a:sym typeface="Karla"/>
            </a:endParaRPr>
          </a:p>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Meet the technical spec. We set for the product</a:t>
            </a:r>
          </a:p>
        </p:txBody>
      </p:sp>
      <p:pic>
        <p:nvPicPr>
          <p:cNvPr id="131" name="Shape 131"/>
          <p:cNvPicPr preferRelativeResize="0"/>
          <p:nvPr/>
        </p:nvPicPr>
        <p:blipFill rotWithShape="1">
          <a:blip r:embed="rId3">
            <a:alphaModFix/>
          </a:blip>
          <a:srcRect b="0" l="0" r="0" t="0"/>
          <a:stretch/>
        </p:blipFill>
        <p:spPr>
          <a:xfrm>
            <a:off x="4363548" y="1481475"/>
            <a:ext cx="3592849" cy="3360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Safety</a:t>
            </a:r>
          </a:p>
        </p:txBody>
      </p:sp>
      <p:sp>
        <p:nvSpPr>
          <p:cNvPr id="137" name="Shape 137"/>
          <p:cNvSpPr txBox="1"/>
          <p:nvPr>
            <p:ph idx="1" type="body"/>
          </p:nvPr>
        </p:nvSpPr>
        <p:spPr>
          <a:xfrm>
            <a:off x="904925" y="1495850"/>
            <a:ext cx="3560099" cy="34299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Subsystem Demo Results</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Pad</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Internal Components</a:t>
            </a:r>
          </a:p>
          <a:p>
            <a:pPr indent="-228600" lvl="0" marL="4572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Electrical Tape </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Bare Wire </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Solder Points</a:t>
            </a:r>
          </a:p>
          <a:p>
            <a:pPr indent="-228600" lvl="0" marL="4572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Wiring</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Hollowed Out 120 Volt</a:t>
            </a:r>
          </a:p>
          <a:p>
            <a:pPr indent="-228600" lvl="0" marL="4572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Ironing pad </a:t>
            </a:r>
          </a:p>
          <a:p>
            <a:pPr indent="-228600" lvl="1" marL="914400" marR="0" rtl="0" algn="l">
              <a:lnSpc>
                <a:spcPct val="100000"/>
              </a:lnSpc>
              <a:spcBef>
                <a:spcPts val="0"/>
              </a:spcBef>
              <a:spcAft>
                <a:spcPts val="0"/>
              </a:spcAft>
              <a:buClr>
                <a:srgbClr val="ABE33F"/>
              </a:buClr>
              <a:buSzPct val="100000"/>
              <a:buFont typeface="Karla"/>
              <a:buChar char="🔸"/>
            </a:pPr>
            <a:r>
              <a:rPr b="0" i="0" lang="en" sz="1800" u="none" cap="none" strike="noStrike">
                <a:solidFill>
                  <a:srgbClr val="004C52"/>
                </a:solidFill>
                <a:latin typeface="Karla"/>
                <a:ea typeface="Karla"/>
                <a:cs typeface="Karla"/>
                <a:sym typeface="Karla"/>
              </a:rPr>
              <a:t>Moisture and heat resistant</a:t>
            </a:r>
          </a:p>
        </p:txBody>
      </p:sp>
      <p:pic>
        <p:nvPicPr>
          <p:cNvPr descr="Copy of IMG_7524.JPG" id="138" name="Shape 138"/>
          <p:cNvPicPr preferRelativeResize="0"/>
          <p:nvPr/>
        </p:nvPicPr>
        <p:blipFill rotWithShape="1">
          <a:blip r:embed="rId3">
            <a:alphaModFix/>
          </a:blip>
          <a:srcRect b="0" l="0" r="0" t="0"/>
          <a:stretch/>
        </p:blipFill>
        <p:spPr>
          <a:xfrm>
            <a:off x="4908200" y="616849"/>
            <a:ext cx="3231701" cy="4308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886650" y="398400"/>
            <a:ext cx="7370699" cy="85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b="1" i="0" lang="en" sz="2400" u="none" cap="none" strike="noStrike">
                <a:solidFill>
                  <a:srgbClr val="FFFFFF"/>
                </a:solidFill>
                <a:latin typeface="Raleway"/>
                <a:ea typeface="Raleway"/>
                <a:cs typeface="Raleway"/>
                <a:sym typeface="Raleway"/>
              </a:rPr>
              <a:t>Casing</a:t>
            </a:r>
          </a:p>
        </p:txBody>
      </p:sp>
      <p:sp>
        <p:nvSpPr>
          <p:cNvPr id="144" name="Shape 144"/>
          <p:cNvSpPr txBox="1"/>
          <p:nvPr>
            <p:ph idx="1" type="body"/>
          </p:nvPr>
        </p:nvSpPr>
        <p:spPr>
          <a:xfrm>
            <a:off x="886650" y="1598408"/>
            <a:ext cx="7370699" cy="3327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Considerations:</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Material cost (ie. not cast solid gold)</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Fabrication technique: 3D printer, laser cutter, wood/metal working shop, injection mold, casting</a:t>
            </a:r>
          </a:p>
          <a:p>
            <a:pPr indent="-228600" lvl="1" marL="914400" marR="0" rtl="0" algn="l">
              <a:lnSpc>
                <a:spcPct val="100000"/>
              </a:lnSpc>
              <a:spcBef>
                <a:spcPts val="0"/>
              </a:spcBef>
              <a:spcAft>
                <a:spcPts val="0"/>
              </a:spcAft>
              <a:buClr>
                <a:srgbClr val="ABE33F"/>
              </a:buClr>
              <a:buSzPct val="100000"/>
              <a:buFont typeface="Karla"/>
              <a:buChar char="🔸"/>
            </a:pPr>
            <a:r>
              <a:rPr b="0" i="0" lang="en" sz="2400" u="none" cap="none" strike="noStrike">
                <a:solidFill>
                  <a:srgbClr val="004C52"/>
                </a:solidFill>
                <a:latin typeface="Karla"/>
                <a:ea typeface="Karla"/>
                <a:cs typeface="Karla"/>
                <a:sym typeface="Karla"/>
              </a:rPr>
              <a:t>User Interface: Aesthetic, Durability, Weight, Size, Texture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1752601" y="426922"/>
            <a:ext cx="1502354" cy="2494719"/>
          </a:xfrm>
          <a:prstGeom prst="rect">
            <a:avLst/>
          </a:prstGeom>
          <a:noFill/>
          <a:ln>
            <a:noFill/>
          </a:ln>
        </p:spPr>
      </p:pic>
      <p:pic>
        <p:nvPicPr>
          <p:cNvPr id="150" name="Shape 150"/>
          <p:cNvPicPr preferRelativeResize="0"/>
          <p:nvPr/>
        </p:nvPicPr>
        <p:blipFill rotWithShape="1">
          <a:blip r:embed="rId4">
            <a:alphaModFix/>
          </a:blip>
          <a:srcRect b="0" l="0" r="0" t="0"/>
          <a:stretch/>
        </p:blipFill>
        <p:spPr>
          <a:xfrm>
            <a:off x="3315516" y="2952576"/>
            <a:ext cx="3735184" cy="1505119"/>
          </a:xfrm>
          <a:prstGeom prst="rect">
            <a:avLst/>
          </a:prstGeom>
          <a:noFill/>
          <a:ln>
            <a:noFill/>
          </a:ln>
        </p:spPr>
      </p:pic>
      <p:pic>
        <p:nvPicPr>
          <p:cNvPr id="151" name="Shape 151"/>
          <p:cNvPicPr preferRelativeResize="0"/>
          <p:nvPr/>
        </p:nvPicPr>
        <p:blipFill rotWithShape="1">
          <a:blip r:embed="rId5">
            <a:alphaModFix/>
          </a:blip>
          <a:srcRect b="0" l="0" r="0" t="0"/>
          <a:stretch/>
        </p:blipFill>
        <p:spPr>
          <a:xfrm>
            <a:off x="3296373" y="426927"/>
            <a:ext cx="3735185" cy="2494714"/>
          </a:xfrm>
          <a:prstGeom prst="rect">
            <a:avLst/>
          </a:prstGeom>
          <a:noFill/>
          <a:ln>
            <a:noFill/>
          </a:ln>
        </p:spPr>
      </p:pic>
      <p:sp>
        <p:nvSpPr>
          <p:cNvPr id="152" name="Shape 152"/>
          <p:cNvSpPr txBox="1"/>
          <p:nvPr>
            <p:ph idx="1" type="body"/>
          </p:nvPr>
        </p:nvSpPr>
        <p:spPr>
          <a:xfrm>
            <a:off x="457200" y="4406308"/>
            <a:ext cx="8229600" cy="5195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ABE33F"/>
              </a:buClr>
              <a:buSzPct val="25000"/>
              <a:buFont typeface="Karla"/>
              <a:buNone/>
            </a:pPr>
            <a:r>
              <a:rPr b="0" i="0" lang="en" sz="1400" u="none" cap="none" strike="noStrike">
                <a:solidFill>
                  <a:srgbClr val="004C52"/>
                </a:solidFill>
                <a:latin typeface="Karla"/>
                <a:ea typeface="Karla"/>
                <a:cs typeface="Karla"/>
                <a:sym typeface="Karla"/>
              </a:rPr>
              <a:t>Casing</a:t>
            </a:r>
          </a:p>
        </p:txBody>
      </p:sp>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