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09BB-9442-48DB-BEC4-439ADCA52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DE2F-948D-490A-A979-A8C79CF5F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33D4-9725-476C-8063-712B34FB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A46D-AD41-4273-BD52-45D03D6F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AEBEE-5C1B-4535-B9EE-6ACC64BA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71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6D937-2B7D-4DB2-8D00-9DBDF40B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5F239-89F3-4C91-90E0-37302C192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0BBA-69AB-40C0-BC0C-7B79F692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6EF6-3BC1-4209-B0E3-DF9F3314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C669-B926-4AC5-9B7F-07BF57BF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21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7EA4D-5CDB-4E93-B85D-B477864D8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EFF52-B353-4DD2-8C70-3F42598AD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B0C6-08EA-4CF4-A11B-9A46444F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8986-4679-4299-BCD8-CBD75EA5F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2F445-9343-48A4-B8A9-BD3C706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46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A1E8-09AB-4662-A74F-0FDEA56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9F9B-979B-4CC9-9170-01FC32F8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48EC-E6A5-454B-8682-652482C6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CB17-DA6F-4A81-AC12-0C1755F3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39F7-2C46-4A9B-B8C8-B65403A5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773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B6D7-7FD6-40CE-8453-4C653CC8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51660-7448-4233-9504-1266EEC1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186EA-0EDA-4EE1-8FD6-06821205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CBE8-7D87-46F5-BA36-FDF23BE2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8A29-3520-4369-AB02-B866C0CC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44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8661-A723-48D6-9755-B9B13645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A6C4-B922-439E-9C35-0E94EE89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C9B7E-96FC-4C32-B6C8-24B3AABC9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D36F1-4D69-41EF-A1EB-2462B26E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091E-52D2-4F06-B6C3-102634E8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9508C-7AF6-4FD1-954B-EC3AADE6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95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3C5B-7F1F-4383-A905-BE15040C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F7771-4AF1-410A-A736-22DD388FF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BD3E3-9AA2-45DF-8816-6B63998A4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075AC-C245-467B-96B8-D89222224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6E7CC-94DC-4B0F-B5AB-6BAF102D9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AE722-6B69-4CF0-A33B-45652316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BCE6F-6264-4279-8FD5-A514A5A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4418E-093E-4187-BE67-46E6BB4D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449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B99D-BD20-4D02-B355-954026AB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BB965-4FE2-4834-A085-924F8132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6E248-6AC3-4030-8869-2E80109B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EF317-2CAF-44F4-8EF2-523751CB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830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0ECB2-8FCC-41AC-AF4D-2E0F07A8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4E586-CC94-4F1C-9B50-F2B76DF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3B600-48D9-4120-B698-78D09EE7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2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0AC7-63E0-4878-8DB9-A779514F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53BD-ED9B-4B75-BFFD-37307D21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ECC99-8A6B-4231-8687-D98654699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60D8-B6DF-46B6-89B0-423674E9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FC318-344A-4628-A0FD-6847C0D5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9363F-FD5A-4184-A56E-0DD5D6FD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59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C30F-AF39-44C9-A1CB-B4FAB490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E2082-FB58-41A6-9E8D-2F547F9F8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C1D96-CCE0-4B7E-8483-8257CF2A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B1F9E-2F42-49D2-99C4-435C8226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87FB-99AC-4823-8924-3DD0CC6F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9A7B1-75DF-4CA7-83B4-429031B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003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4B0B1-2BFC-4E9D-9D10-6BED41BF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49869-666D-4DF5-9F5F-06D9F2EDE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C2CE2-3281-4C48-9EC6-9847F9671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4A5B-17B9-401C-B69D-DC152122E7A2}" type="datetimeFigureOut">
              <a:rPr lang="en-ID" smtClean="0"/>
              <a:t>29/10/2021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350A-8E15-43D8-B717-1D64C1ABD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593ED-6322-4340-B339-E9F2C8DEB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8216-D20F-4B36-A7D6-034561D7B6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940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Fariz%20Alfi%20Afida\Downloads\IKI%20PNTK%20(2).xls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E4DC967-7179-445E-A696-2F5348DA9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553788"/>
              </p:ext>
            </p:extLst>
          </p:nvPr>
        </p:nvGraphicFramePr>
        <p:xfrm>
          <a:off x="180975" y="628650"/>
          <a:ext cx="11830050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830316" imgH="5600818" progId="Excel.Sheet.12">
                  <p:link updateAutomatic="1"/>
                </p:oleObj>
              </mc:Choice>
              <mc:Fallback>
                <p:oleObj name="Worksheet" r:id="rId2" imgW="11830316" imgH="56008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975" y="628650"/>
                        <a:ext cx="11830050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00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C:\Users\Fariz Alfi Afida\Downloads\IKI PNTK (2).xlsx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FARIZ ALFI AFIDA</dc:creator>
  <cp:lastModifiedBy>FARIZ ALFI AFIDA</cp:lastModifiedBy>
  <cp:revision>1</cp:revision>
  <dcterms:created xsi:type="dcterms:W3CDTF">2021-10-29T14:53:34Z</dcterms:created>
  <dcterms:modified xsi:type="dcterms:W3CDTF">2021-10-29T14:54:17Z</dcterms:modified>
</cp:coreProperties>
</file>