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932-12F7-799A-12E7-19D2BD766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1CE9C-1971-2947-F53A-4F9A9681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196E-050F-560B-F519-BCE5553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6371-B187-4ACA-C260-C7FC6FA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1DBF-CFD6-DEB0-0D2D-92F34B6A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98E3-5374-0909-61A9-0850C7EB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B3BD-989D-5662-6A65-4323F7DF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3CD8-A0A7-4CB7-7465-1DFECB5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691E-CBFC-4AFA-0AFE-64224CF1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6CE0-E083-AB0B-555B-57D896D4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E746-4849-72E6-DF82-BEA4C9323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62BE4-DD64-1057-8BA0-A9F176C3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C127-113D-DCC1-726C-2D73325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0539-FE3E-1B6E-DE97-08164DB2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DA47-DA91-93E6-C229-66D1C0E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2E92-C7F6-CF47-2D78-75EC45D5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A21C-6618-E1C3-4151-8628F873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77E0-6700-9940-1B74-B4BBA3A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DE49-DFDA-DCDE-D3B2-07C3A066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A3D1-0A33-8BCD-C2AD-0C1107D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1CEE-1119-4843-5643-FE164528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7E9DA-D153-600D-194C-DF19DA11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845C-EFB8-6B4E-DEE6-29F05762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EE20-17C5-39F3-AC2B-1BE322B1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7A13-9BEC-70CD-E694-987B5DD5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B71-41DC-DDB1-0A18-EC9A6B96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FFA4-19F4-75A5-06DA-09BFCF8A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4675-22AD-BEFD-D8F1-4A2E5148C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7E48-E121-FB5A-B5FA-56F7F6EA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46EF-CB3B-ABE7-7DF7-55E518A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F1DC-C256-E1E2-F863-647534F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BE56-8759-333A-5149-DF69803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E73A-59E9-3CFF-4348-6CCE39AF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7071-9EF5-7575-0E68-29B2BE55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0BCE1-76F0-F53F-7C35-CDF6C28E9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F7832-6810-BA3F-1382-A18B4CA03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D23ED-6550-F0C6-0AB4-40198F6D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EACB2-55F7-D47A-605D-9E72CBFF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F5F97-AC46-9F68-649B-E5324DB4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385-C236-F7F2-5F1E-B7532D2A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27388-15FA-39D2-CDF3-CFA65C92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5492-A644-49C8-094B-CFDB7F86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926CA-6406-CC3E-742B-6DDD0B30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1545-D105-B534-7800-4259923C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EEAC-80DF-186C-9ADD-CCC9E6D2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0F1FB-F480-35A3-9532-3966CE5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5E25-540D-090A-ABC0-498E820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9DE9-0352-9DE1-C50C-BDF33F75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94FC-AB7C-9F29-61F7-4ADEDFB8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10EB-9C41-721E-C6C9-45282E6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9D7E-22AF-1284-4CE8-9F507011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629C3-FB07-2B8C-F4C7-069E03F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F45C-46E3-6B4E-2691-9D245351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9F0EA-1635-A53D-65BD-73BB9D724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5D0FD-BD72-AA06-A547-8F1F20E2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5872C-49DA-B2B3-27BC-E3C9D32D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0933-7B63-6A01-1038-539E83F7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EAF68-9BAC-22D6-BFE6-58E37AE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CD545-B1A4-9486-CC53-F52FD72B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5382-909D-F462-D947-4D787117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B01E-4EA7-C361-5EC2-381FEC147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5DA1-DB27-4EBA-985B-7EE4D542892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CC57-4F37-F017-CCE5-17F87655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655E-B0B9-1910-520D-315943CD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DEB2-1D42-47DA-B528-3D0A2E69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CEC26-E7EF-CA1F-22E4-2D5B8A4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Jay Feng – CEO of Interview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9440-B188-7E33-0671-7E22AE53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69" y="1675227"/>
            <a:ext cx="68928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CEC26-E7EF-CA1F-22E4-2D5B8A4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Content Creator – 32K Subs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1F257-B591-DAF4-BED4-79B31E12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7627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Jay Feng – CEO of Interview Query</vt:lpstr>
      <vt:lpstr> Content Creator – 32K Subs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 Feng – CEO of Interview Query</dc:title>
  <dc:creator>Franklin Tan</dc:creator>
  <cp:lastModifiedBy>Franklin Tan</cp:lastModifiedBy>
  <cp:revision>1</cp:revision>
  <dcterms:created xsi:type="dcterms:W3CDTF">2023-01-12T15:51:32Z</dcterms:created>
  <dcterms:modified xsi:type="dcterms:W3CDTF">2023-01-12T16:37:28Z</dcterms:modified>
</cp:coreProperties>
</file>