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474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Real time streaming pipelines</a:t>
            </a:r>
          </a:p>
          <a:p>
            <a:r>
              <a:rPr lang="en-US" sz="3600" dirty="0" smtClean="0"/>
              <a:t>Real time stream processing applications</a:t>
            </a:r>
            <a:endParaRPr lang="en-US" sz="3600" dirty="0"/>
          </a:p>
        </p:txBody>
      </p:sp>
      <p:pic>
        <p:nvPicPr>
          <p:cNvPr id="1026" name="Picture 2" descr="https://lh4.googleusercontent.com/cfvXXe1ZY9KeI9Lxc9VbV-NM4PaqjFifvUCLLN4M0bcBxO3j3t6vpgOkbuc7AAX7dnhZEm__kTayUbedLU2S2QXGhJkbbGtb9dTF5vCEK78wn3rZHSsas3ihWs0bDg72CaMoC-VVp0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15" y="4080933"/>
            <a:ext cx="8662785" cy="258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3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10" y="219545"/>
            <a:ext cx="6421211" cy="64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8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Messaging</a:t>
            </a:r>
          </a:p>
          <a:p>
            <a:r>
              <a:rPr lang="en-US" sz="3600" dirty="0" smtClean="0"/>
              <a:t>Tracking website activity</a:t>
            </a:r>
          </a:p>
          <a:p>
            <a:r>
              <a:rPr lang="en-US" sz="3600" dirty="0" smtClean="0"/>
              <a:t>Metrics</a:t>
            </a:r>
          </a:p>
          <a:p>
            <a:r>
              <a:rPr lang="en-US" sz="3600" dirty="0" smtClean="0"/>
              <a:t>Stream Processing</a:t>
            </a:r>
          </a:p>
          <a:p>
            <a:r>
              <a:rPr lang="en-US" sz="3600" dirty="0" smtClean="0"/>
              <a:t>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77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companies using Kafka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98" y="269250"/>
            <a:ext cx="1464072" cy="1464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16191" r="5907" b="12593"/>
          <a:stretch/>
        </p:blipFill>
        <p:spPr>
          <a:xfrm>
            <a:off x="5958593" y="1615858"/>
            <a:ext cx="5593709" cy="1652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92" y="-152400"/>
            <a:ext cx="4207053" cy="2103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591" y="3555474"/>
            <a:ext cx="3241732" cy="1823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67" y="5248010"/>
            <a:ext cx="2971744" cy="1560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27" y="5379573"/>
            <a:ext cx="4039087" cy="1014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98" y="1804646"/>
            <a:ext cx="1464072" cy="1464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98" y="3816480"/>
            <a:ext cx="4458346" cy="8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Processing Twitter data in real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9518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</TotalTime>
  <Words>38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Wingdings 2</vt:lpstr>
      <vt:lpstr>Arial</vt:lpstr>
      <vt:lpstr>Frame</vt:lpstr>
      <vt:lpstr>Kafka</vt:lpstr>
      <vt:lpstr>What is Kafka?</vt:lpstr>
      <vt:lpstr>Architecture</vt:lpstr>
      <vt:lpstr>Use Cases</vt:lpstr>
      <vt:lpstr>A few companies using Kafka</vt:lpstr>
      <vt:lpstr>Demo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Ryan Kannanaikal</dc:creator>
  <cp:lastModifiedBy>Ryan Kannanaikal</cp:lastModifiedBy>
  <cp:revision>2</cp:revision>
  <dcterms:created xsi:type="dcterms:W3CDTF">2017-12-02T17:16:00Z</dcterms:created>
  <dcterms:modified xsi:type="dcterms:W3CDTF">2017-12-02T17:31:52Z</dcterms:modified>
</cp:coreProperties>
</file>