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927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 Administration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69650" y="1567550"/>
            <a:ext cx="40296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Cgroups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Resource limits for a group of processes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Granular control 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Set up to prioritize Spark processes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Cockpit to monitor servers (CPU, Memory, Disk I/O, Logs)</a:t>
            </a:r>
          </a:p>
          <a:p>
            <a:pPr indent="-311150" lvl="1" marL="914400" rtl="0">
              <a:spcBef>
                <a:spcPts val="0"/>
              </a:spcBef>
              <a:buSzPts val="1300"/>
              <a:buChar char="○"/>
            </a:pPr>
            <a:r>
              <a:rPr lang="en" sz="1300"/>
              <a:t>Integratable in website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678" y="1199200"/>
            <a:ext cx="4273422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MySQL on Spark &amp; JDBC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Determined how to best link Spark and mySQL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JDBC Type IV Driver is the most direct, efficient method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Cache levels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Spark query caching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MySQL query caching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Database engine caching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Catalyst Optimizer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Underlying optimizer for data transformations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Pattern matching based rules and strategies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Can implement new rules/strategies to speed up transformations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039199"/>
            <a:ext cx="6260600" cy="14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