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1: Heartbeat error when running costly functions. Solution to either increase executor memory or driver memroy.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2: Overhead error. Solution to increase driver max result size.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3: Even after stopping and deleting a spark session, still have errors with starting a new spark session in the same script. Solution: just start everything from the command line, you’ll need to do that for scheduling on the server anyways.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4: Network error that arises only when running one particularly costly function (toPandas()) solution seems to be switching to Scala.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685800" y="1915625"/>
            <a:ext cx="57270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 rot="-5400000">
            <a:off x="4466275" y="-1238838"/>
            <a:ext cx="211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 flipH="1" rot="10800000">
            <a:off x="0" y="3420048"/>
            <a:ext cx="9144000" cy="173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1756550"/>
            <a:ext cx="57270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Frontier</a:t>
            </a:r>
          </a:p>
        </p:txBody>
      </p:sp>
      <p:sp>
        <p:nvSpPr>
          <p:cNvPr id="61" name="Shape 61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December 5th, 2017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98525" y="264607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Lazy </a:t>
            </a:r>
            <a:r>
              <a:rPr lang="en"/>
              <a:t>Evaluation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93574" y="1685075"/>
            <a:ext cx="4119000" cy="265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RDDs and dataframes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new transformation adds to the DAG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DAG only computed when an action is performed on the RDD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Common actions: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Count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Take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Collect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Branching of the RDD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Partitioning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Caching and Persisting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= Persist to memory only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Persisting options: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only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and disk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Seralized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Replicated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 persist: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each action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</a:t>
            </a:r>
            <a:r>
              <a:rPr lang="en"/>
              <a:t>repetitive</a:t>
            </a:r>
            <a:r>
              <a:rPr lang="en"/>
              <a:t> access to the </a:t>
            </a:r>
            <a:r>
              <a:rPr lang="en"/>
              <a:t>data frame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Access the same </a:t>
            </a:r>
            <a:r>
              <a:rPr lang="en"/>
              <a:t>data frame</a:t>
            </a:r>
            <a:r>
              <a:rPr lang="en"/>
              <a:t> multiple times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232875" y="2006400"/>
            <a:ext cx="19029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[graph of performance of each persisting performance here]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16819" l="12893" r="21021" t="61054"/>
          <a:stretch/>
        </p:blipFill>
        <p:spPr>
          <a:xfrm>
            <a:off x="2882950" y="2953050"/>
            <a:ext cx="6042499" cy="113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47846" l="11422" r="12883" t="35266"/>
          <a:stretch/>
        </p:blipFill>
        <p:spPr>
          <a:xfrm>
            <a:off x="827713" y="789863"/>
            <a:ext cx="8097749" cy="10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25" y="4014878"/>
            <a:ext cx="7649668" cy="10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311700" y="217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practice...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6">
            <a:alphaModFix/>
          </a:blip>
          <a:srcRect b="43864" l="13812" r="9535" t="39034"/>
          <a:stretch/>
        </p:blipFill>
        <p:spPr>
          <a:xfrm>
            <a:off x="311700" y="1953239"/>
            <a:ext cx="8097725" cy="10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