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5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1" r:id="rId1"/>
    <p:sldMasterId id="2147483784" r:id="rId2"/>
  </p:sldMasterIdLst>
  <p:notesMasterIdLst>
    <p:notesMasterId r:id="rId42"/>
  </p:notesMasterIdLst>
  <p:sldIdLst>
    <p:sldId id="256" r:id="rId3"/>
    <p:sldId id="1299" r:id="rId4"/>
    <p:sldId id="1301" r:id="rId5"/>
    <p:sldId id="1302" r:id="rId6"/>
    <p:sldId id="1303" r:id="rId7"/>
    <p:sldId id="1306" r:id="rId8"/>
    <p:sldId id="1308" r:id="rId9"/>
    <p:sldId id="1309" r:id="rId10"/>
    <p:sldId id="1304" r:id="rId11"/>
    <p:sldId id="1305" r:id="rId12"/>
    <p:sldId id="1307" r:id="rId13"/>
    <p:sldId id="1310" r:id="rId14"/>
    <p:sldId id="1311" r:id="rId15"/>
    <p:sldId id="1312" r:id="rId16"/>
    <p:sldId id="1313" r:id="rId17"/>
    <p:sldId id="1314" r:id="rId18"/>
    <p:sldId id="1315" r:id="rId19"/>
    <p:sldId id="1316" r:id="rId20"/>
    <p:sldId id="1318" r:id="rId21"/>
    <p:sldId id="1317" r:id="rId22"/>
    <p:sldId id="1319" r:id="rId23"/>
    <p:sldId id="1320" r:id="rId24"/>
    <p:sldId id="1321" r:id="rId25"/>
    <p:sldId id="1322" r:id="rId26"/>
    <p:sldId id="1323" r:id="rId27"/>
    <p:sldId id="1324" r:id="rId28"/>
    <p:sldId id="1325" r:id="rId29"/>
    <p:sldId id="1326" r:id="rId30"/>
    <p:sldId id="1327" r:id="rId31"/>
    <p:sldId id="1328" r:id="rId32"/>
    <p:sldId id="1329" r:id="rId33"/>
    <p:sldId id="1330" r:id="rId34"/>
    <p:sldId id="1331" r:id="rId35"/>
    <p:sldId id="1332" r:id="rId36"/>
    <p:sldId id="1333" r:id="rId37"/>
    <p:sldId id="1334" r:id="rId38"/>
    <p:sldId id="1335" r:id="rId39"/>
    <p:sldId id="1336" r:id="rId40"/>
    <p:sldId id="273"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6801DF2-0E1E-4FC7-AC0E-C8AAD47D9012}">
          <p14:sldIdLst>
            <p14:sldId id="256"/>
            <p14:sldId id="1299"/>
            <p14:sldId id="1301"/>
          </p14:sldIdLst>
        </p14:section>
        <p14:section name="Introduction to Machine Learning" id="{2CFAF46D-02FE-44C4-B6F5-A4D9B835BA9F}">
          <p14:sldIdLst>
            <p14:sldId id="1302"/>
            <p14:sldId id="1303"/>
            <p14:sldId id="1306"/>
            <p14:sldId id="1308"/>
            <p14:sldId id="1309"/>
            <p14:sldId id="1304"/>
            <p14:sldId id="1305"/>
          </p14:sldIdLst>
        </p14:section>
        <p14:section name="Data Preparation" id="{D51AFDF9-DE89-40FD-837B-0B0B02F5E8C6}">
          <p14:sldIdLst>
            <p14:sldId id="1307"/>
            <p14:sldId id="1310"/>
            <p14:sldId id="1311"/>
            <p14:sldId id="1312"/>
            <p14:sldId id="1313"/>
            <p14:sldId id="1314"/>
          </p14:sldIdLst>
        </p14:section>
        <p14:section name="Model Training Fundamentals" id="{C2473656-A7C2-4CF3-A8FA-F86061739CC5}">
          <p14:sldIdLst>
            <p14:sldId id="1315"/>
            <p14:sldId id="1316"/>
            <p14:sldId id="1318"/>
            <p14:sldId id="1317"/>
            <p14:sldId id="1319"/>
          </p14:sldIdLst>
        </p14:section>
        <p14:section name="Evaluating Models" id="{0B508DBE-550E-48FF-8974-48292E87E7F1}">
          <p14:sldIdLst>
            <p14:sldId id="1320"/>
            <p14:sldId id="1321"/>
            <p14:sldId id="1322"/>
            <p14:sldId id="1323"/>
          </p14:sldIdLst>
        </p14:section>
        <p14:section name="Model Tuning and Improvement" id="{BFA3A67A-DC4D-43AA-B018-4AB44023B54F}">
          <p14:sldIdLst>
            <p14:sldId id="1324"/>
            <p14:sldId id="1325"/>
            <p14:sldId id="1326"/>
            <p14:sldId id="1327"/>
            <p14:sldId id="1328"/>
            <p14:sldId id="1329"/>
            <p14:sldId id="1330"/>
          </p14:sldIdLst>
        </p14:section>
        <p14:section name="Best Practice" id="{051DD063-AAA4-4135-B860-C4B5F4A55BF7}">
          <p14:sldIdLst>
            <p14:sldId id="1331"/>
            <p14:sldId id="1332"/>
            <p14:sldId id="1333"/>
            <p14:sldId id="1334"/>
            <p14:sldId id="1335"/>
          </p14:sldIdLst>
        </p14:section>
        <p14:section name="Closing" id="{2A8779B1-2E85-45AF-B17B-683C45445B56}">
          <p14:sldIdLst>
            <p14:sldId id="1336"/>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00" autoAdjust="0"/>
    <p:restoredTop sz="94660"/>
  </p:normalViewPr>
  <p:slideViewPr>
    <p:cSldViewPr snapToGrid="0">
      <p:cViewPr varScale="1">
        <p:scale>
          <a:sx n="90" d="100"/>
          <a:sy n="90" d="100"/>
        </p:scale>
        <p:origin x="309"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B8DA8-5BEC-4B3F-B72D-F1BF2720C6F7}" type="datetimeFigureOut">
              <a:rPr lang="en-ID" smtClean="0"/>
              <a:t>04/10/2025</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4A9ADD-C728-4D3D-8603-1DE860C4A655}" type="slidenum">
              <a:rPr lang="en-ID" smtClean="0"/>
              <a:t>‹#›</a:t>
            </a:fld>
            <a:endParaRPr lang="en-ID"/>
          </a:p>
        </p:txBody>
      </p:sp>
    </p:spTree>
    <p:extLst>
      <p:ext uri="{BB962C8B-B14F-4D97-AF65-F5344CB8AC3E}">
        <p14:creationId xmlns:p14="http://schemas.microsoft.com/office/powerpoint/2010/main" val="2912004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434" rtl="0" eaLnBrk="1" fontAlgn="auto" latinLnBrk="0" hangingPunct="1">
              <a:lnSpc>
                <a:spcPct val="100000"/>
              </a:lnSpc>
              <a:spcBef>
                <a:spcPts val="0"/>
              </a:spcBef>
              <a:spcAft>
                <a:spcPts val="0"/>
              </a:spcAft>
              <a:buClrTx/>
              <a:buSzTx/>
              <a:buFontTx/>
              <a:buNone/>
              <a:tabLst/>
              <a:defRPr/>
            </a:pPr>
            <a:fld id="{45C73934-D492-4443-9427-018DE5D6DDA5}" type="slidenum">
              <a:rPr kumimoji="0" lang="en-US" sz="1200" b="0" i="0" u="none" strike="noStrike" kern="1200" cap="none" spc="0" normalizeH="0" baseline="0" noProof="0" smtClean="0">
                <a:ln>
                  <a:noFill/>
                </a:ln>
                <a:solidFill>
                  <a:prstClr val="black"/>
                </a:solidFill>
                <a:effectLst/>
                <a:uLnTx/>
                <a:uFillTx/>
                <a:latin typeface="Calibri Light"/>
                <a:ea typeface="+mn-ea"/>
                <a:cs typeface="+mn-cs"/>
              </a:rPr>
              <a:pPr marL="0" marR="0" lvl="0" indent="0" algn="r" defTabSz="1828434"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Light"/>
              <a:ea typeface="+mn-ea"/>
              <a:cs typeface="+mn-cs"/>
            </a:endParaRPr>
          </a:p>
        </p:txBody>
      </p:sp>
    </p:spTree>
    <p:extLst>
      <p:ext uri="{BB962C8B-B14F-4D97-AF65-F5344CB8AC3E}">
        <p14:creationId xmlns:p14="http://schemas.microsoft.com/office/powerpoint/2010/main" val="3718370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E3F3FD1A-286F-47B2-9E3F-A43746788305}" type="datetimeFigureOut">
              <a:rPr lang="en-ID" smtClean="0"/>
              <a:t>04/10/2025</a:t>
            </a:fld>
            <a:endParaRPr lang="en-ID"/>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ID"/>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1182ACA8-711D-437E-B2A1-4004440260C8}" type="slidenum">
              <a:rPr lang="en-ID" smtClean="0"/>
              <a:t>‹#›</a:t>
            </a:fld>
            <a:endParaRPr lang="en-ID"/>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68784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3FD1A-286F-47B2-9E3F-A43746788305}" type="datetimeFigureOut">
              <a:rPr lang="en-ID" smtClean="0"/>
              <a:t>04/10/2025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182ACA8-711D-437E-B2A1-4004440260C8}" type="slidenum">
              <a:rPr lang="en-ID" smtClean="0"/>
              <a:t>‹#›</a:t>
            </a:fld>
            <a:endParaRPr lang="en-ID"/>
          </a:p>
        </p:txBody>
      </p:sp>
    </p:spTree>
    <p:extLst>
      <p:ext uri="{BB962C8B-B14F-4D97-AF65-F5344CB8AC3E}">
        <p14:creationId xmlns:p14="http://schemas.microsoft.com/office/powerpoint/2010/main" val="39707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3FD1A-286F-47B2-9E3F-A43746788305}" type="datetimeFigureOut">
              <a:rPr lang="en-ID" smtClean="0"/>
              <a:t>04/10/2025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182ACA8-711D-437E-B2A1-4004440260C8}" type="slidenum">
              <a:rPr lang="en-ID" smtClean="0"/>
              <a:t>‹#›</a:t>
            </a:fld>
            <a:endParaRPr lang="en-ID"/>
          </a:p>
        </p:txBody>
      </p:sp>
    </p:spTree>
    <p:extLst>
      <p:ext uri="{BB962C8B-B14F-4D97-AF65-F5344CB8AC3E}">
        <p14:creationId xmlns:p14="http://schemas.microsoft.com/office/powerpoint/2010/main" val="172508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847152" y="1758950"/>
            <a:ext cx="4940892" cy="3340100"/>
          </a:xfrm>
        </p:spPr>
        <p:txBody>
          <a:bodyPr rtlCol="0">
            <a:normAutofit/>
          </a:bodyPr>
          <a:lstStyle>
            <a:lvl1pPr marL="0" indent="0">
              <a:buNone/>
              <a:defRPr sz="1000">
                <a:latin typeface="Calibri Light"/>
                <a:cs typeface="Calibri Light"/>
              </a:defRPr>
            </a:lvl1pPr>
          </a:lstStyle>
          <a:p>
            <a:pPr lvl="0"/>
            <a:endParaRPr lang="en-US" noProof="0" dirty="0"/>
          </a:p>
        </p:txBody>
      </p:sp>
    </p:spTree>
    <p:extLst>
      <p:ext uri="{BB962C8B-B14F-4D97-AF65-F5344CB8AC3E}">
        <p14:creationId xmlns:p14="http://schemas.microsoft.com/office/powerpoint/2010/main" val="21749704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ta_clients">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2" y="1758950"/>
            <a:ext cx="11429010" cy="3340100"/>
          </a:xfrm>
        </p:spPr>
        <p:txBody>
          <a:bodyPr rtlCol="0">
            <a:normAutofit/>
          </a:bodyPr>
          <a:lstStyle>
            <a:lvl1pPr marL="0" indent="0">
              <a:buNone/>
              <a:defRPr sz="1000">
                <a:latin typeface="Calibri Light"/>
                <a:cs typeface="Calibri Light"/>
              </a:defRPr>
            </a:lvl1pPr>
          </a:lstStyle>
          <a:p>
            <a:pPr lvl="0"/>
            <a:endParaRPr lang="en-US" noProof="0" dirty="0"/>
          </a:p>
        </p:txBody>
      </p:sp>
    </p:spTree>
    <p:extLst>
      <p:ext uri="{BB962C8B-B14F-4D97-AF65-F5344CB8AC3E}">
        <p14:creationId xmlns:p14="http://schemas.microsoft.com/office/powerpoint/2010/main" val="10296252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06377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1588" y="0"/>
            <a:ext cx="12192001" cy="6858000"/>
          </a:xfrm>
          <a:effectLst/>
        </p:spPr>
        <p:txBody>
          <a:bodyPr>
            <a:normAutofit/>
          </a:bodyPr>
          <a:lstStyle>
            <a:lvl1pPr marL="0" indent="0">
              <a:buNone/>
              <a:defRPr sz="2100">
                <a:ln>
                  <a:noFill/>
                </a:ln>
                <a:solidFill>
                  <a:schemeClr val="bg1">
                    <a:lumMod val="85000"/>
                  </a:schemeClr>
                </a:solidFill>
              </a:defRPr>
            </a:lvl1pPr>
          </a:lstStyle>
          <a:p>
            <a:endParaRPr lang="en-US" dirty="0"/>
          </a:p>
        </p:txBody>
      </p:sp>
    </p:spTree>
    <p:extLst>
      <p:ext uri="{BB962C8B-B14F-4D97-AF65-F5344CB8AC3E}">
        <p14:creationId xmlns:p14="http://schemas.microsoft.com/office/powerpoint/2010/main" val="31935909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Big Image Placeholder">
    <p:spTree>
      <p:nvGrpSpPr>
        <p:cNvPr id="1" name=""/>
        <p:cNvGrpSpPr/>
        <p:nvPr/>
      </p:nvGrpSpPr>
      <p:grpSpPr>
        <a:xfrm>
          <a:off x="0" y="0"/>
          <a:ext cx="0" cy="0"/>
          <a:chOff x="0" y="0"/>
          <a:chExt cx="0" cy="0"/>
        </a:xfrm>
      </p:grpSpPr>
      <p:sp>
        <p:nvSpPr>
          <p:cNvPr id="17" name="Picture Placeholder 13"/>
          <p:cNvSpPr>
            <a:spLocks noGrp="1"/>
          </p:cNvSpPr>
          <p:nvPr>
            <p:ph type="pic" sz="quarter" idx="13"/>
          </p:nvPr>
        </p:nvSpPr>
        <p:spPr>
          <a:xfrm>
            <a:off x="1075851" y="1999365"/>
            <a:ext cx="2099721" cy="2099174"/>
          </a:xfrm>
          <a:effectLst/>
        </p:spPr>
        <p:txBody>
          <a:bodyPr>
            <a:normAutofit/>
          </a:bodyPr>
          <a:lstStyle>
            <a:lvl1pPr marL="0" indent="0">
              <a:buNone/>
              <a:defRPr sz="1200">
                <a:ln>
                  <a:noFill/>
                </a:ln>
                <a:solidFill>
                  <a:schemeClr val="tx1"/>
                </a:solidFill>
              </a:defRPr>
            </a:lvl1pPr>
          </a:lstStyle>
          <a:p>
            <a:endParaRPr lang="en-US" dirty="0"/>
          </a:p>
        </p:txBody>
      </p:sp>
      <p:sp>
        <p:nvSpPr>
          <p:cNvPr id="7" name="Picture Placeholder 13"/>
          <p:cNvSpPr>
            <a:spLocks noGrp="1"/>
          </p:cNvSpPr>
          <p:nvPr>
            <p:ph type="pic" sz="quarter" idx="14"/>
          </p:nvPr>
        </p:nvSpPr>
        <p:spPr>
          <a:xfrm>
            <a:off x="3359647" y="1999365"/>
            <a:ext cx="2099721" cy="2099174"/>
          </a:xfrm>
          <a:effectLst/>
        </p:spPr>
        <p:txBody>
          <a:bodyPr>
            <a:normAutofit/>
          </a:bodyPr>
          <a:lstStyle>
            <a:lvl1pPr marL="0" indent="0">
              <a:buNone/>
              <a:defRPr sz="1200">
                <a:ln>
                  <a:noFill/>
                </a:ln>
                <a:solidFill>
                  <a:schemeClr val="tx1"/>
                </a:solidFill>
              </a:defRPr>
            </a:lvl1pPr>
          </a:lstStyle>
          <a:p>
            <a:endParaRPr lang="en-US" dirty="0"/>
          </a:p>
        </p:txBody>
      </p:sp>
      <p:sp>
        <p:nvSpPr>
          <p:cNvPr id="8" name="Picture Placeholder 13"/>
          <p:cNvSpPr>
            <a:spLocks noGrp="1"/>
          </p:cNvSpPr>
          <p:nvPr>
            <p:ph type="pic" sz="quarter" idx="15"/>
          </p:nvPr>
        </p:nvSpPr>
        <p:spPr>
          <a:xfrm>
            <a:off x="5643442" y="1999365"/>
            <a:ext cx="2099721" cy="2099174"/>
          </a:xfrm>
          <a:effectLst/>
        </p:spPr>
        <p:txBody>
          <a:bodyPr>
            <a:normAutofit/>
          </a:bodyPr>
          <a:lstStyle>
            <a:lvl1pPr marL="0" indent="0">
              <a:buNone/>
              <a:defRPr sz="1200">
                <a:ln>
                  <a:noFill/>
                </a:ln>
                <a:solidFill>
                  <a:schemeClr val="tx1"/>
                </a:solidFill>
              </a:defRPr>
            </a:lvl1pPr>
          </a:lstStyle>
          <a:p>
            <a:endParaRPr lang="en-US" dirty="0"/>
          </a:p>
        </p:txBody>
      </p:sp>
      <p:sp>
        <p:nvSpPr>
          <p:cNvPr id="9" name="Picture Placeholder 13"/>
          <p:cNvSpPr>
            <a:spLocks noGrp="1"/>
          </p:cNvSpPr>
          <p:nvPr>
            <p:ph type="pic" sz="quarter" idx="16"/>
          </p:nvPr>
        </p:nvSpPr>
        <p:spPr>
          <a:xfrm>
            <a:off x="7927238" y="1999365"/>
            <a:ext cx="2099721" cy="2099174"/>
          </a:xfrm>
          <a:effectLst/>
        </p:spPr>
        <p:txBody>
          <a:bodyPr>
            <a:normAutofit/>
          </a:bodyPr>
          <a:lstStyle>
            <a:lvl1pPr marL="0" indent="0">
              <a:buNone/>
              <a:defRPr sz="1200">
                <a:ln>
                  <a:noFill/>
                </a:ln>
                <a:solidFill>
                  <a:schemeClr val="tx1"/>
                </a:solidFill>
              </a:defRPr>
            </a:lvl1pPr>
          </a:lstStyle>
          <a:p>
            <a:endParaRPr lang="en-US" dirty="0"/>
          </a:p>
        </p:txBody>
      </p:sp>
    </p:spTree>
    <p:extLst>
      <p:ext uri="{BB962C8B-B14F-4D97-AF65-F5344CB8AC3E}">
        <p14:creationId xmlns:p14="http://schemas.microsoft.com/office/powerpoint/2010/main" val="2477274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Big Image Placeholder">
    <p:spTree>
      <p:nvGrpSpPr>
        <p:cNvPr id="1" name=""/>
        <p:cNvGrpSpPr/>
        <p:nvPr/>
      </p:nvGrpSpPr>
      <p:grpSpPr>
        <a:xfrm>
          <a:off x="0" y="0"/>
          <a:ext cx="0" cy="0"/>
          <a:chOff x="0" y="0"/>
          <a:chExt cx="0" cy="0"/>
        </a:xfrm>
      </p:grpSpPr>
      <p:sp>
        <p:nvSpPr>
          <p:cNvPr id="22" name="Picture Placeholder 13"/>
          <p:cNvSpPr>
            <a:spLocks noGrp="1"/>
          </p:cNvSpPr>
          <p:nvPr>
            <p:ph type="pic" sz="quarter" idx="18"/>
          </p:nvPr>
        </p:nvSpPr>
        <p:spPr>
          <a:xfrm>
            <a:off x="2760469" y="3762240"/>
            <a:ext cx="2286595" cy="2144716"/>
          </a:xfrm>
          <a:effectLst/>
        </p:spPr>
        <p:txBody>
          <a:bodyPr>
            <a:normAutofit/>
          </a:bodyPr>
          <a:lstStyle>
            <a:lvl1pPr marL="0" indent="0">
              <a:buNone/>
              <a:defRPr sz="1200">
                <a:ln>
                  <a:noFill/>
                </a:ln>
                <a:solidFill>
                  <a:schemeClr val="tx1"/>
                </a:solidFill>
              </a:defRPr>
            </a:lvl1pPr>
          </a:lstStyle>
          <a:p>
            <a:endParaRPr lang="en-US" dirty="0"/>
          </a:p>
        </p:txBody>
      </p:sp>
      <p:sp>
        <p:nvSpPr>
          <p:cNvPr id="20" name="Picture Placeholder 13"/>
          <p:cNvSpPr>
            <a:spLocks noGrp="1"/>
          </p:cNvSpPr>
          <p:nvPr>
            <p:ph type="pic" sz="quarter" idx="16"/>
          </p:nvPr>
        </p:nvSpPr>
        <p:spPr>
          <a:xfrm>
            <a:off x="9905405" y="3762240"/>
            <a:ext cx="2286595" cy="2144716"/>
          </a:xfrm>
          <a:effectLst/>
        </p:spPr>
        <p:txBody>
          <a:bodyPr>
            <a:normAutofit/>
          </a:bodyPr>
          <a:lstStyle>
            <a:lvl1pPr marL="0" indent="0">
              <a:buNone/>
              <a:defRPr sz="1200">
                <a:ln>
                  <a:noFill/>
                </a:ln>
                <a:solidFill>
                  <a:schemeClr val="tx1"/>
                </a:solidFill>
              </a:defRPr>
            </a:lvl1pPr>
          </a:lstStyle>
          <a:p>
            <a:endParaRPr lang="en-US" dirty="0"/>
          </a:p>
        </p:txBody>
      </p:sp>
      <p:sp>
        <p:nvSpPr>
          <p:cNvPr id="15" name="Picture Placeholder 13"/>
          <p:cNvSpPr>
            <a:spLocks noGrp="1"/>
          </p:cNvSpPr>
          <p:nvPr>
            <p:ph type="pic" sz="quarter" idx="14"/>
          </p:nvPr>
        </p:nvSpPr>
        <p:spPr>
          <a:xfrm>
            <a:off x="7510957" y="1497707"/>
            <a:ext cx="2286595" cy="2144716"/>
          </a:xfrm>
          <a:effectLst/>
        </p:spPr>
        <p:txBody>
          <a:bodyPr>
            <a:normAutofit/>
          </a:bodyPr>
          <a:lstStyle>
            <a:lvl1pPr marL="0" indent="0">
              <a:buNone/>
              <a:defRPr sz="1200">
                <a:ln>
                  <a:noFill/>
                </a:ln>
                <a:solidFill>
                  <a:schemeClr val="tx1"/>
                </a:solidFill>
              </a:defRPr>
            </a:lvl1pPr>
          </a:lstStyle>
          <a:p>
            <a:endParaRPr lang="en-US" dirty="0"/>
          </a:p>
        </p:txBody>
      </p:sp>
      <p:sp>
        <p:nvSpPr>
          <p:cNvPr id="18" name="Picture Placeholder 13"/>
          <p:cNvSpPr>
            <a:spLocks noGrp="1"/>
          </p:cNvSpPr>
          <p:nvPr>
            <p:ph type="pic" sz="quarter" idx="15"/>
          </p:nvPr>
        </p:nvSpPr>
        <p:spPr>
          <a:xfrm>
            <a:off x="9905405" y="1497707"/>
            <a:ext cx="2286595" cy="2144716"/>
          </a:xfrm>
          <a:effectLst/>
        </p:spPr>
        <p:txBody>
          <a:bodyPr>
            <a:normAutofit/>
          </a:bodyPr>
          <a:lstStyle>
            <a:lvl1pPr marL="0" indent="0">
              <a:buNone/>
              <a:defRPr sz="1200">
                <a:ln>
                  <a:noFill/>
                </a:ln>
                <a:solidFill>
                  <a:schemeClr val="tx1"/>
                </a:solidFill>
              </a:defRPr>
            </a:lvl1pPr>
          </a:lstStyle>
          <a:p>
            <a:endParaRPr lang="en-US" dirty="0"/>
          </a:p>
        </p:txBody>
      </p:sp>
      <p:sp>
        <p:nvSpPr>
          <p:cNvPr id="17" name="Picture Placeholder 13"/>
          <p:cNvSpPr>
            <a:spLocks noGrp="1"/>
          </p:cNvSpPr>
          <p:nvPr>
            <p:ph type="pic" sz="quarter" idx="13"/>
          </p:nvPr>
        </p:nvSpPr>
        <p:spPr>
          <a:xfrm>
            <a:off x="5128492" y="1497707"/>
            <a:ext cx="2286595" cy="2144716"/>
          </a:xfrm>
          <a:effectLst/>
        </p:spPr>
        <p:txBody>
          <a:bodyPr>
            <a:normAutofit/>
          </a:bodyPr>
          <a:lstStyle>
            <a:lvl1pPr marL="0" indent="0">
              <a:buNone/>
              <a:defRPr sz="1200">
                <a:ln>
                  <a:noFill/>
                </a:ln>
                <a:solidFill>
                  <a:schemeClr val="tx1"/>
                </a:solidFill>
              </a:defRPr>
            </a:lvl1pPr>
          </a:lstStyle>
          <a:p>
            <a:endParaRPr lang="en-US" dirty="0"/>
          </a:p>
        </p:txBody>
      </p:sp>
      <p:sp>
        <p:nvSpPr>
          <p:cNvPr id="21" name="Picture Placeholder 13"/>
          <p:cNvSpPr>
            <a:spLocks noGrp="1"/>
          </p:cNvSpPr>
          <p:nvPr>
            <p:ph type="pic" sz="quarter" idx="17"/>
          </p:nvPr>
        </p:nvSpPr>
        <p:spPr>
          <a:xfrm>
            <a:off x="5128492" y="3762240"/>
            <a:ext cx="2286595" cy="2144716"/>
          </a:xfrm>
          <a:effectLst/>
        </p:spPr>
        <p:txBody>
          <a:bodyPr>
            <a:normAutofit/>
          </a:bodyPr>
          <a:lstStyle>
            <a:lvl1pPr marL="0" indent="0">
              <a:buNone/>
              <a:defRPr sz="1200">
                <a:ln>
                  <a:noFill/>
                </a:ln>
                <a:solidFill>
                  <a:schemeClr val="tx1"/>
                </a:solidFill>
              </a:defRPr>
            </a:lvl1pPr>
          </a:lstStyle>
          <a:p>
            <a:endParaRPr lang="en-US" dirty="0"/>
          </a:p>
        </p:txBody>
      </p:sp>
    </p:spTree>
    <p:extLst>
      <p:ext uri="{BB962C8B-B14F-4D97-AF65-F5344CB8AC3E}">
        <p14:creationId xmlns:p14="http://schemas.microsoft.com/office/powerpoint/2010/main" val="13934355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Big Image Placeholder">
    <p:spTree>
      <p:nvGrpSpPr>
        <p:cNvPr id="1" name=""/>
        <p:cNvGrpSpPr/>
        <p:nvPr/>
      </p:nvGrpSpPr>
      <p:grpSpPr>
        <a:xfrm>
          <a:off x="0" y="0"/>
          <a:ext cx="0" cy="0"/>
          <a:chOff x="0" y="0"/>
          <a:chExt cx="0" cy="0"/>
        </a:xfrm>
      </p:grpSpPr>
      <p:sp>
        <p:nvSpPr>
          <p:cNvPr id="8" name="Picture Placeholder 2"/>
          <p:cNvSpPr>
            <a:spLocks noGrp="1"/>
          </p:cNvSpPr>
          <p:nvPr>
            <p:ph type="pic" sz="quarter" idx="13"/>
          </p:nvPr>
        </p:nvSpPr>
        <p:spPr>
          <a:xfrm>
            <a:off x="8039" y="0"/>
            <a:ext cx="6086373" cy="6858000"/>
          </a:xfrm>
        </p:spPr>
        <p:txBody>
          <a:bodyPr rtlCol="0">
            <a:normAutofit/>
          </a:bodyPr>
          <a:lstStyle>
            <a:lvl1pPr marL="0" indent="0">
              <a:buNone/>
              <a:defRPr sz="1000">
                <a:latin typeface="Calibri Light"/>
                <a:cs typeface="Calibri Light"/>
              </a:defRPr>
            </a:lvl1pPr>
          </a:lstStyle>
          <a:p>
            <a:pPr lvl="0"/>
            <a:endParaRPr lang="en-US" noProof="0" dirty="0"/>
          </a:p>
        </p:txBody>
      </p:sp>
      <p:sp>
        <p:nvSpPr>
          <p:cNvPr id="9" name="Picture Placeholder 2"/>
          <p:cNvSpPr>
            <a:spLocks noGrp="1"/>
          </p:cNvSpPr>
          <p:nvPr>
            <p:ph type="pic" sz="quarter" idx="14"/>
          </p:nvPr>
        </p:nvSpPr>
        <p:spPr>
          <a:xfrm>
            <a:off x="6094412" y="0"/>
            <a:ext cx="6086373" cy="6858000"/>
          </a:xfrm>
        </p:spPr>
        <p:txBody>
          <a:bodyPr rtlCol="0">
            <a:normAutofit/>
          </a:bodyPr>
          <a:lstStyle>
            <a:lvl1pPr marL="0" indent="0">
              <a:buNone/>
              <a:defRPr sz="1000">
                <a:latin typeface="Calibri Light"/>
                <a:cs typeface="Calibri Light"/>
              </a:defRPr>
            </a:lvl1pPr>
          </a:lstStyle>
          <a:p>
            <a:pPr lvl="0"/>
            <a:endParaRPr lang="en-US" noProof="0" dirty="0"/>
          </a:p>
        </p:txBody>
      </p:sp>
    </p:spTree>
    <p:extLst>
      <p:ext uri="{BB962C8B-B14F-4D97-AF65-F5344CB8AC3E}">
        <p14:creationId xmlns:p14="http://schemas.microsoft.com/office/powerpoint/2010/main" val="41868717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4_Big Image Placeholder">
    <p:spTree>
      <p:nvGrpSpPr>
        <p:cNvPr id="1" name=""/>
        <p:cNvGrpSpPr/>
        <p:nvPr/>
      </p:nvGrpSpPr>
      <p:grpSpPr>
        <a:xfrm>
          <a:off x="0" y="0"/>
          <a:ext cx="0" cy="0"/>
          <a:chOff x="0" y="0"/>
          <a:chExt cx="0" cy="0"/>
        </a:xfrm>
      </p:grpSpPr>
      <p:sp>
        <p:nvSpPr>
          <p:cNvPr id="11" name="Picture Placeholder 2"/>
          <p:cNvSpPr>
            <a:spLocks noGrp="1"/>
          </p:cNvSpPr>
          <p:nvPr>
            <p:ph type="pic" sz="quarter" idx="13"/>
          </p:nvPr>
        </p:nvSpPr>
        <p:spPr>
          <a:xfrm>
            <a:off x="874539" y="1524000"/>
            <a:ext cx="3356022" cy="4035778"/>
          </a:xfrm>
        </p:spPr>
        <p:txBody>
          <a:bodyPr rtlCol="0">
            <a:normAutofit/>
          </a:bodyPr>
          <a:lstStyle>
            <a:lvl1pPr marL="0" indent="0">
              <a:buNone/>
              <a:defRPr sz="1000">
                <a:latin typeface="Calibri Light"/>
                <a:cs typeface="Calibri Light"/>
              </a:defRPr>
            </a:lvl1pPr>
          </a:lstStyle>
          <a:p>
            <a:pPr lvl="0"/>
            <a:endParaRPr lang="en-US" noProof="0" dirty="0"/>
          </a:p>
        </p:txBody>
      </p:sp>
      <p:sp>
        <p:nvSpPr>
          <p:cNvPr id="12" name="Picture Placeholder 2"/>
          <p:cNvSpPr>
            <a:spLocks noGrp="1"/>
          </p:cNvSpPr>
          <p:nvPr>
            <p:ph type="pic" sz="quarter" idx="14"/>
          </p:nvPr>
        </p:nvSpPr>
        <p:spPr>
          <a:xfrm>
            <a:off x="4467876" y="1524000"/>
            <a:ext cx="3356022" cy="4035778"/>
          </a:xfrm>
        </p:spPr>
        <p:txBody>
          <a:bodyPr rtlCol="0">
            <a:normAutofit/>
          </a:bodyPr>
          <a:lstStyle>
            <a:lvl1pPr marL="0" indent="0">
              <a:buNone/>
              <a:defRPr sz="1000">
                <a:latin typeface="Calibri Light"/>
                <a:cs typeface="Calibri Light"/>
              </a:defRPr>
            </a:lvl1pPr>
          </a:lstStyle>
          <a:p>
            <a:pPr lvl="0"/>
            <a:endParaRPr lang="en-US" noProof="0" dirty="0"/>
          </a:p>
        </p:txBody>
      </p:sp>
      <p:sp>
        <p:nvSpPr>
          <p:cNvPr id="13" name="Picture Placeholder 2"/>
          <p:cNvSpPr>
            <a:spLocks noGrp="1"/>
          </p:cNvSpPr>
          <p:nvPr>
            <p:ph type="pic" sz="quarter" idx="15"/>
          </p:nvPr>
        </p:nvSpPr>
        <p:spPr>
          <a:xfrm>
            <a:off x="8059715" y="1524000"/>
            <a:ext cx="3356022" cy="4035778"/>
          </a:xfrm>
        </p:spPr>
        <p:txBody>
          <a:bodyPr rtlCol="0">
            <a:normAutofit/>
          </a:bodyPr>
          <a:lstStyle>
            <a:lvl1pPr marL="0" indent="0">
              <a:buNone/>
              <a:defRPr sz="1000">
                <a:latin typeface="Calibri Light"/>
                <a:cs typeface="Calibri Light"/>
              </a:defRPr>
            </a:lvl1pPr>
          </a:lstStyle>
          <a:p>
            <a:pPr lvl="0"/>
            <a:endParaRPr lang="en-US" noProof="0" dirty="0"/>
          </a:p>
        </p:txBody>
      </p:sp>
    </p:spTree>
    <p:extLst>
      <p:ext uri="{BB962C8B-B14F-4D97-AF65-F5344CB8AC3E}">
        <p14:creationId xmlns:p14="http://schemas.microsoft.com/office/powerpoint/2010/main" val="225474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F3FD1A-286F-47B2-9E3F-A43746788305}" type="datetimeFigureOut">
              <a:rPr lang="en-ID" smtClean="0"/>
              <a:t>04/10/2025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182ACA8-711D-437E-B2A1-4004440260C8}" type="slidenum">
              <a:rPr lang="en-ID" smtClean="0"/>
              <a:t>‹#›</a:t>
            </a:fld>
            <a:endParaRPr lang="en-ID"/>
          </a:p>
        </p:txBody>
      </p:sp>
    </p:spTree>
    <p:extLst>
      <p:ext uri="{BB962C8B-B14F-4D97-AF65-F5344CB8AC3E}">
        <p14:creationId xmlns:p14="http://schemas.microsoft.com/office/powerpoint/2010/main" val="237929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5_Big Image Placeholder">
    <p:spTree>
      <p:nvGrpSpPr>
        <p:cNvPr id="1" name=""/>
        <p:cNvGrpSpPr/>
        <p:nvPr/>
      </p:nvGrpSpPr>
      <p:grpSpPr>
        <a:xfrm>
          <a:off x="0" y="0"/>
          <a:ext cx="0" cy="0"/>
          <a:chOff x="0" y="0"/>
          <a:chExt cx="0" cy="0"/>
        </a:xfrm>
      </p:grpSpPr>
      <p:sp>
        <p:nvSpPr>
          <p:cNvPr id="13" name="Picture Placeholder 2"/>
          <p:cNvSpPr>
            <a:spLocks noGrp="1"/>
          </p:cNvSpPr>
          <p:nvPr>
            <p:ph type="pic" sz="quarter" idx="15"/>
          </p:nvPr>
        </p:nvSpPr>
        <p:spPr>
          <a:xfrm>
            <a:off x="770932" y="1498600"/>
            <a:ext cx="2586934" cy="4292600"/>
          </a:xfrm>
        </p:spPr>
        <p:txBody>
          <a:bodyPr rtlCol="0">
            <a:normAutofit/>
          </a:bodyPr>
          <a:lstStyle>
            <a:lvl1pPr marL="0" indent="0">
              <a:buNone/>
              <a:defRPr sz="1000">
                <a:latin typeface="Calibri Light"/>
                <a:cs typeface="Calibri Light"/>
              </a:defRPr>
            </a:lvl1pPr>
          </a:lstStyle>
          <a:p>
            <a:pPr lvl="0"/>
            <a:endParaRPr lang="en-US" noProof="0" dirty="0"/>
          </a:p>
        </p:txBody>
      </p:sp>
      <p:sp>
        <p:nvSpPr>
          <p:cNvPr id="9" name="Picture Placeholder 2"/>
          <p:cNvSpPr>
            <a:spLocks noGrp="1"/>
          </p:cNvSpPr>
          <p:nvPr>
            <p:ph type="pic" sz="quarter" idx="16"/>
          </p:nvPr>
        </p:nvSpPr>
        <p:spPr>
          <a:xfrm>
            <a:off x="3460511" y="1498600"/>
            <a:ext cx="2586934" cy="4292600"/>
          </a:xfrm>
        </p:spPr>
        <p:txBody>
          <a:bodyPr rtlCol="0">
            <a:normAutofit/>
          </a:bodyPr>
          <a:lstStyle>
            <a:lvl1pPr marL="0" indent="0">
              <a:buNone/>
              <a:defRPr sz="1000">
                <a:latin typeface="Calibri Light"/>
                <a:cs typeface="Calibri Light"/>
              </a:defRPr>
            </a:lvl1pPr>
          </a:lstStyle>
          <a:p>
            <a:pPr lvl="0"/>
            <a:endParaRPr lang="en-US" noProof="0" dirty="0"/>
          </a:p>
        </p:txBody>
      </p:sp>
      <p:sp>
        <p:nvSpPr>
          <p:cNvPr id="10" name="Picture Placeholder 2"/>
          <p:cNvSpPr>
            <a:spLocks noGrp="1"/>
          </p:cNvSpPr>
          <p:nvPr>
            <p:ph type="pic" sz="quarter" idx="17"/>
          </p:nvPr>
        </p:nvSpPr>
        <p:spPr>
          <a:xfrm>
            <a:off x="6152495" y="1498600"/>
            <a:ext cx="2586934" cy="4292600"/>
          </a:xfrm>
        </p:spPr>
        <p:txBody>
          <a:bodyPr rtlCol="0">
            <a:normAutofit/>
          </a:bodyPr>
          <a:lstStyle>
            <a:lvl1pPr marL="0" indent="0">
              <a:buNone/>
              <a:defRPr sz="1000">
                <a:latin typeface="Calibri Light"/>
                <a:cs typeface="Calibri Light"/>
              </a:defRPr>
            </a:lvl1pPr>
          </a:lstStyle>
          <a:p>
            <a:pPr lvl="0"/>
            <a:endParaRPr lang="en-US" noProof="0" dirty="0"/>
          </a:p>
        </p:txBody>
      </p:sp>
      <p:sp>
        <p:nvSpPr>
          <p:cNvPr id="14" name="Picture Placeholder 2"/>
          <p:cNvSpPr>
            <a:spLocks noGrp="1"/>
          </p:cNvSpPr>
          <p:nvPr>
            <p:ph type="pic" sz="quarter" idx="18"/>
          </p:nvPr>
        </p:nvSpPr>
        <p:spPr>
          <a:xfrm>
            <a:off x="8842074" y="1498600"/>
            <a:ext cx="2586934" cy="4292600"/>
          </a:xfrm>
        </p:spPr>
        <p:txBody>
          <a:bodyPr rtlCol="0">
            <a:normAutofit/>
          </a:bodyPr>
          <a:lstStyle>
            <a:lvl1pPr marL="0" indent="0">
              <a:buNone/>
              <a:defRPr sz="1000">
                <a:latin typeface="Calibri Light"/>
                <a:cs typeface="Calibri Light"/>
              </a:defRPr>
            </a:lvl1pPr>
          </a:lstStyle>
          <a:p>
            <a:pPr lvl="0"/>
            <a:endParaRPr lang="en-US" noProof="0" dirty="0"/>
          </a:p>
        </p:txBody>
      </p:sp>
    </p:spTree>
    <p:extLst>
      <p:ext uri="{BB962C8B-B14F-4D97-AF65-F5344CB8AC3E}">
        <p14:creationId xmlns:p14="http://schemas.microsoft.com/office/powerpoint/2010/main" val="2903824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Three Laptops">
    <p:spTree>
      <p:nvGrpSpPr>
        <p:cNvPr id="1" name=""/>
        <p:cNvGrpSpPr/>
        <p:nvPr/>
      </p:nvGrpSpPr>
      <p:grpSpPr>
        <a:xfrm>
          <a:off x="0" y="0"/>
          <a:ext cx="0" cy="0"/>
          <a:chOff x="0" y="0"/>
          <a:chExt cx="0" cy="0"/>
        </a:xfrm>
      </p:grpSpPr>
      <p:sp>
        <p:nvSpPr>
          <p:cNvPr id="10" name="Picture Placeholder 2"/>
          <p:cNvSpPr>
            <a:spLocks noGrp="1"/>
          </p:cNvSpPr>
          <p:nvPr>
            <p:ph type="pic" sz="quarter" idx="10"/>
          </p:nvPr>
        </p:nvSpPr>
        <p:spPr>
          <a:xfrm>
            <a:off x="5079339" y="2633663"/>
            <a:ext cx="2007133" cy="2608263"/>
          </a:xfrm>
        </p:spPr>
        <p:txBody>
          <a:bodyPr/>
          <a:lstStyle/>
          <a:p>
            <a:endParaRPr lang="en-US"/>
          </a:p>
        </p:txBody>
      </p:sp>
    </p:spTree>
    <p:extLst>
      <p:ext uri="{BB962C8B-B14F-4D97-AF65-F5344CB8AC3E}">
        <p14:creationId xmlns:p14="http://schemas.microsoft.com/office/powerpoint/2010/main" val="34124079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_Three Laptops">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3941250" y="2435328"/>
            <a:ext cx="1370898" cy="1711543"/>
          </a:xfrm>
        </p:spPr>
        <p:txBody>
          <a:bodyPr/>
          <a:lstStyle/>
          <a:p>
            <a:endParaRPr lang="en-US"/>
          </a:p>
        </p:txBody>
      </p:sp>
      <p:sp>
        <p:nvSpPr>
          <p:cNvPr id="11" name="Picture Placeholder 2"/>
          <p:cNvSpPr>
            <a:spLocks noGrp="1"/>
          </p:cNvSpPr>
          <p:nvPr>
            <p:ph type="pic" sz="quarter" idx="11"/>
          </p:nvPr>
        </p:nvSpPr>
        <p:spPr>
          <a:xfrm>
            <a:off x="6848771" y="2435328"/>
            <a:ext cx="1370898" cy="1711543"/>
          </a:xfrm>
        </p:spPr>
        <p:txBody>
          <a:bodyPr/>
          <a:lstStyle/>
          <a:p>
            <a:endParaRPr lang="en-US"/>
          </a:p>
        </p:txBody>
      </p:sp>
    </p:spTree>
    <p:extLst>
      <p:ext uri="{BB962C8B-B14F-4D97-AF65-F5344CB8AC3E}">
        <p14:creationId xmlns:p14="http://schemas.microsoft.com/office/powerpoint/2010/main" val="24579920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iPad ">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0"/>
            <a:ext cx="12192000" cy="6858000"/>
          </a:xfrm>
        </p:spPr>
        <p:txBody>
          <a:bodyPr/>
          <a:lstStyle/>
          <a:p>
            <a:endParaRPr lang="en-US"/>
          </a:p>
        </p:txBody>
      </p:sp>
    </p:spTree>
    <p:extLst>
      <p:ext uri="{BB962C8B-B14F-4D97-AF65-F5344CB8AC3E}">
        <p14:creationId xmlns:p14="http://schemas.microsoft.com/office/powerpoint/2010/main" val="334800252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Whitout 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49604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Portfolio Four">
    <p:spTree>
      <p:nvGrpSpPr>
        <p:cNvPr id="1" name=""/>
        <p:cNvGrpSpPr/>
        <p:nvPr/>
      </p:nvGrpSpPr>
      <p:grpSpPr>
        <a:xfrm>
          <a:off x="0" y="0"/>
          <a:ext cx="0" cy="0"/>
          <a:chOff x="0" y="0"/>
          <a:chExt cx="0" cy="0"/>
        </a:xfrm>
      </p:grpSpPr>
      <p:sp>
        <p:nvSpPr>
          <p:cNvPr id="3" name="Picture Placeholder 2"/>
          <p:cNvSpPr>
            <a:spLocks noGrp="1"/>
          </p:cNvSpPr>
          <p:nvPr>
            <p:ph type="pic" sz="quarter" idx="15"/>
          </p:nvPr>
        </p:nvSpPr>
        <p:spPr>
          <a:xfrm>
            <a:off x="1874308" y="2069627"/>
            <a:ext cx="1669728" cy="2974880"/>
          </a:xfrm>
        </p:spPr>
        <p:txBody>
          <a:bodyPr>
            <a:normAutofit/>
          </a:bodyPr>
          <a:lstStyle>
            <a:lvl1pPr>
              <a:defRPr sz="1600"/>
            </a:lvl1pPr>
          </a:lstStyle>
          <a:p>
            <a:endParaRPr lang="en-US"/>
          </a:p>
        </p:txBody>
      </p:sp>
      <p:sp>
        <p:nvSpPr>
          <p:cNvPr id="7" name="Picture Placeholder 2"/>
          <p:cNvSpPr>
            <a:spLocks noGrp="1"/>
          </p:cNvSpPr>
          <p:nvPr>
            <p:ph type="pic" sz="quarter" idx="16"/>
          </p:nvPr>
        </p:nvSpPr>
        <p:spPr>
          <a:xfrm>
            <a:off x="5232419" y="2069627"/>
            <a:ext cx="1669728" cy="2974880"/>
          </a:xfrm>
        </p:spPr>
        <p:txBody>
          <a:bodyPr>
            <a:normAutofit/>
          </a:bodyPr>
          <a:lstStyle>
            <a:lvl1pPr>
              <a:defRPr sz="1600"/>
            </a:lvl1pPr>
          </a:lstStyle>
          <a:p>
            <a:endParaRPr lang="en-US"/>
          </a:p>
        </p:txBody>
      </p:sp>
      <p:sp>
        <p:nvSpPr>
          <p:cNvPr id="8" name="Picture Placeholder 2"/>
          <p:cNvSpPr>
            <a:spLocks noGrp="1"/>
          </p:cNvSpPr>
          <p:nvPr>
            <p:ph type="pic" sz="quarter" idx="17"/>
          </p:nvPr>
        </p:nvSpPr>
        <p:spPr>
          <a:xfrm>
            <a:off x="8591659" y="2069627"/>
            <a:ext cx="1669728" cy="2974880"/>
          </a:xfrm>
        </p:spPr>
        <p:txBody>
          <a:bodyPr>
            <a:normAutofit/>
          </a:bodyPr>
          <a:lstStyle>
            <a:lvl1pPr>
              <a:defRPr sz="1600"/>
            </a:lvl1pPr>
          </a:lstStyle>
          <a:p>
            <a:endParaRPr lang="en-US"/>
          </a:p>
        </p:txBody>
      </p:sp>
    </p:spTree>
    <p:extLst>
      <p:ext uri="{BB962C8B-B14F-4D97-AF65-F5344CB8AC3E}">
        <p14:creationId xmlns:p14="http://schemas.microsoft.com/office/powerpoint/2010/main" val="27149237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a:t>Drag your picture here and Send to back</a:t>
            </a:r>
          </a:p>
        </p:txBody>
      </p:sp>
    </p:spTree>
    <p:extLst>
      <p:ext uri="{BB962C8B-B14F-4D97-AF65-F5344CB8AC3E}">
        <p14:creationId xmlns:p14="http://schemas.microsoft.com/office/powerpoint/2010/main" val="23950939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Contact Us">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0" y="1051720"/>
            <a:ext cx="12192000" cy="3629819"/>
          </a:xfrm>
        </p:spPr>
        <p:txBody>
          <a:bodyPr>
            <a:normAutofit/>
          </a:bodyPr>
          <a:lstStyle>
            <a:lvl1pPr>
              <a:defRPr sz="1200"/>
            </a:lvl1pPr>
          </a:lstStyle>
          <a:p>
            <a:endParaRPr lang="en-US"/>
          </a:p>
        </p:txBody>
      </p:sp>
    </p:spTree>
    <p:extLst>
      <p:ext uri="{BB962C8B-B14F-4D97-AF65-F5344CB8AC3E}">
        <p14:creationId xmlns:p14="http://schemas.microsoft.com/office/powerpoint/2010/main" val="15439843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Individual Project">
    <p:spTree>
      <p:nvGrpSpPr>
        <p:cNvPr id="1" name=""/>
        <p:cNvGrpSpPr/>
        <p:nvPr/>
      </p:nvGrpSpPr>
      <p:grpSpPr>
        <a:xfrm>
          <a:off x="0" y="0"/>
          <a:ext cx="0" cy="0"/>
          <a:chOff x="0" y="0"/>
          <a:chExt cx="0" cy="0"/>
        </a:xfrm>
      </p:grpSpPr>
      <p:sp>
        <p:nvSpPr>
          <p:cNvPr id="5" name="Picture Placeholder 2"/>
          <p:cNvSpPr>
            <a:spLocks noGrp="1"/>
          </p:cNvSpPr>
          <p:nvPr>
            <p:ph type="pic" sz="quarter" idx="11"/>
          </p:nvPr>
        </p:nvSpPr>
        <p:spPr>
          <a:xfrm>
            <a:off x="861107" y="1595445"/>
            <a:ext cx="4741884" cy="3429000"/>
          </a:xfrm>
        </p:spPr>
        <p:txBody>
          <a:bodyPr>
            <a:normAutofit/>
          </a:bodyPr>
          <a:lstStyle>
            <a:lvl1pPr>
              <a:defRPr sz="1200"/>
            </a:lvl1pPr>
          </a:lstStyle>
          <a:p>
            <a:endParaRPr lang="en-US"/>
          </a:p>
        </p:txBody>
      </p:sp>
    </p:spTree>
    <p:extLst>
      <p:ext uri="{BB962C8B-B14F-4D97-AF65-F5344CB8AC3E}">
        <p14:creationId xmlns:p14="http://schemas.microsoft.com/office/powerpoint/2010/main" val="181703628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9_Custom Layout">
    <p:spTree>
      <p:nvGrpSpPr>
        <p:cNvPr id="1" name=""/>
        <p:cNvGrpSpPr/>
        <p:nvPr/>
      </p:nvGrpSpPr>
      <p:grpSpPr>
        <a:xfrm>
          <a:off x="0" y="0"/>
          <a:ext cx="0" cy="0"/>
          <a:chOff x="0" y="0"/>
          <a:chExt cx="0" cy="0"/>
        </a:xfrm>
      </p:grpSpPr>
      <p:sp>
        <p:nvSpPr>
          <p:cNvPr id="7" name="Picture Placeholder 6"/>
          <p:cNvSpPr>
            <a:spLocks noGrp="1" noChangeAspect="1"/>
          </p:cNvSpPr>
          <p:nvPr>
            <p:ph type="pic" sz="quarter" idx="10"/>
          </p:nvPr>
        </p:nvSpPr>
        <p:spPr>
          <a:xfrm>
            <a:off x="1012500" y="1876778"/>
            <a:ext cx="914281" cy="914400"/>
          </a:xfrm>
          <a:prstGeom prst="ellipse">
            <a:avLst/>
          </a:prstGeom>
        </p:spPr>
        <p:txBody>
          <a:bodyPr rtlCol="0">
            <a:normAutofit/>
          </a:bodyPr>
          <a:lstStyle>
            <a:lvl1pPr marL="0" indent="0">
              <a:buNone/>
              <a:defRPr sz="1000">
                <a:solidFill>
                  <a:schemeClr val="tx1"/>
                </a:solidFill>
              </a:defRPr>
            </a:lvl1pPr>
          </a:lstStyle>
          <a:p>
            <a:pPr lvl="0"/>
            <a:endParaRPr lang="en-US" noProof="0"/>
          </a:p>
        </p:txBody>
      </p:sp>
      <p:sp>
        <p:nvSpPr>
          <p:cNvPr id="13" name="Picture Placeholder 6"/>
          <p:cNvSpPr>
            <a:spLocks noGrp="1" noChangeAspect="1"/>
          </p:cNvSpPr>
          <p:nvPr>
            <p:ph type="pic" sz="quarter" idx="11"/>
          </p:nvPr>
        </p:nvSpPr>
        <p:spPr>
          <a:xfrm>
            <a:off x="4311214" y="1876778"/>
            <a:ext cx="914281" cy="914400"/>
          </a:xfrm>
          <a:prstGeom prst="ellipse">
            <a:avLst/>
          </a:prstGeom>
        </p:spPr>
        <p:txBody>
          <a:bodyPr rtlCol="0">
            <a:normAutofit/>
          </a:bodyPr>
          <a:lstStyle>
            <a:lvl1pPr marL="0" indent="0">
              <a:buNone/>
              <a:defRPr sz="1000">
                <a:solidFill>
                  <a:schemeClr val="tx1"/>
                </a:solidFill>
              </a:defRPr>
            </a:lvl1pPr>
          </a:lstStyle>
          <a:p>
            <a:pPr lvl="0"/>
            <a:endParaRPr lang="en-US" noProof="0"/>
          </a:p>
        </p:txBody>
      </p:sp>
      <p:sp>
        <p:nvSpPr>
          <p:cNvPr id="15" name="Picture Placeholder 6"/>
          <p:cNvSpPr>
            <a:spLocks noGrp="1" noChangeAspect="1"/>
          </p:cNvSpPr>
          <p:nvPr>
            <p:ph type="pic" sz="quarter" idx="12"/>
          </p:nvPr>
        </p:nvSpPr>
        <p:spPr>
          <a:xfrm>
            <a:off x="7499864" y="1876778"/>
            <a:ext cx="914281" cy="914400"/>
          </a:xfrm>
          <a:prstGeom prst="ellipse">
            <a:avLst/>
          </a:prstGeom>
        </p:spPr>
        <p:txBody>
          <a:bodyPr rtlCol="0">
            <a:normAutofit/>
          </a:bodyPr>
          <a:lstStyle>
            <a:lvl1pPr marL="0" indent="0">
              <a:buNone/>
              <a:defRPr sz="1000">
                <a:solidFill>
                  <a:schemeClr val="tx1"/>
                </a:solidFill>
              </a:defRPr>
            </a:lvl1pPr>
          </a:lstStyle>
          <a:p>
            <a:pPr lvl="0"/>
            <a:endParaRPr lang="en-US" noProof="0"/>
          </a:p>
        </p:txBody>
      </p:sp>
    </p:spTree>
    <p:extLst>
      <p:ext uri="{BB962C8B-B14F-4D97-AF65-F5344CB8AC3E}">
        <p14:creationId xmlns:p14="http://schemas.microsoft.com/office/powerpoint/2010/main" val="2738816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F3FD1A-286F-47B2-9E3F-A43746788305}" type="datetimeFigureOut">
              <a:rPr lang="en-ID" smtClean="0"/>
              <a:t>04/10/2025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1182ACA8-711D-437E-B2A1-4004440260C8}" type="slidenum">
              <a:rPr lang="en-ID" smtClean="0"/>
              <a:t>‹#›</a:t>
            </a:fld>
            <a:endParaRPr lang="en-ID"/>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965093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_Section Header">
    <p:spTree>
      <p:nvGrpSpPr>
        <p:cNvPr id="1" name=""/>
        <p:cNvGrpSpPr/>
        <p:nvPr/>
      </p:nvGrpSpPr>
      <p:grpSpPr>
        <a:xfrm>
          <a:off x="0" y="0"/>
          <a:ext cx="0" cy="0"/>
          <a:chOff x="0" y="0"/>
          <a:chExt cx="0" cy="0"/>
        </a:xfrm>
      </p:grpSpPr>
      <p:sp>
        <p:nvSpPr>
          <p:cNvPr id="14" name="Picture Placeholder 12"/>
          <p:cNvSpPr>
            <a:spLocks noGrp="1" noChangeAspect="1"/>
          </p:cNvSpPr>
          <p:nvPr>
            <p:ph type="pic" sz="quarter" idx="11"/>
          </p:nvPr>
        </p:nvSpPr>
        <p:spPr>
          <a:xfrm>
            <a:off x="-40639" y="1572382"/>
            <a:ext cx="2445173" cy="2445174"/>
          </a:xfrm>
          <a:prstGeom prst="rect">
            <a:avLst/>
          </a:prstGeom>
        </p:spPr>
        <p:txBody>
          <a:bodyPr>
            <a:normAutofit/>
          </a:bodyPr>
          <a:lstStyle>
            <a:lvl1pPr>
              <a:defRPr sz="1400"/>
            </a:lvl1pPr>
          </a:lstStyle>
          <a:p>
            <a:endParaRPr lang="en-US" dirty="0"/>
          </a:p>
        </p:txBody>
      </p:sp>
      <p:sp>
        <p:nvSpPr>
          <p:cNvPr id="11" name="Picture Placeholder 12"/>
          <p:cNvSpPr>
            <a:spLocks noGrp="1" noChangeAspect="1"/>
          </p:cNvSpPr>
          <p:nvPr>
            <p:ph type="pic" sz="quarter" idx="12"/>
          </p:nvPr>
        </p:nvSpPr>
        <p:spPr>
          <a:xfrm>
            <a:off x="2414495" y="4017555"/>
            <a:ext cx="2445173" cy="2445174"/>
          </a:xfrm>
          <a:prstGeom prst="rect">
            <a:avLst/>
          </a:prstGeom>
        </p:spPr>
        <p:txBody>
          <a:bodyPr>
            <a:normAutofit/>
          </a:bodyPr>
          <a:lstStyle>
            <a:lvl1pPr>
              <a:defRPr sz="1400"/>
            </a:lvl1pPr>
          </a:lstStyle>
          <a:p>
            <a:endParaRPr lang="en-US" dirty="0"/>
          </a:p>
        </p:txBody>
      </p:sp>
      <p:sp>
        <p:nvSpPr>
          <p:cNvPr id="12" name="Picture Placeholder 12"/>
          <p:cNvSpPr>
            <a:spLocks noGrp="1" noChangeAspect="1"/>
          </p:cNvSpPr>
          <p:nvPr>
            <p:ph type="pic" sz="quarter" idx="13"/>
          </p:nvPr>
        </p:nvSpPr>
        <p:spPr>
          <a:xfrm>
            <a:off x="4869630" y="1572382"/>
            <a:ext cx="2445173" cy="2445174"/>
          </a:xfrm>
          <a:prstGeom prst="rect">
            <a:avLst/>
          </a:prstGeom>
        </p:spPr>
        <p:txBody>
          <a:bodyPr>
            <a:normAutofit/>
          </a:bodyPr>
          <a:lstStyle>
            <a:lvl1pPr>
              <a:defRPr sz="1400"/>
            </a:lvl1pPr>
          </a:lstStyle>
          <a:p>
            <a:endParaRPr lang="en-US" dirty="0"/>
          </a:p>
        </p:txBody>
      </p:sp>
      <p:sp>
        <p:nvSpPr>
          <p:cNvPr id="13" name="Picture Placeholder 12"/>
          <p:cNvSpPr>
            <a:spLocks noGrp="1" noChangeAspect="1"/>
          </p:cNvSpPr>
          <p:nvPr>
            <p:ph type="pic" sz="quarter" idx="14"/>
          </p:nvPr>
        </p:nvSpPr>
        <p:spPr>
          <a:xfrm>
            <a:off x="7324765" y="4017555"/>
            <a:ext cx="2445173" cy="2445174"/>
          </a:xfrm>
          <a:prstGeom prst="rect">
            <a:avLst/>
          </a:prstGeom>
        </p:spPr>
        <p:txBody>
          <a:bodyPr>
            <a:normAutofit/>
          </a:bodyPr>
          <a:lstStyle>
            <a:lvl1pPr>
              <a:defRPr sz="1400"/>
            </a:lvl1pPr>
          </a:lstStyle>
          <a:p>
            <a:endParaRPr lang="en-US" dirty="0"/>
          </a:p>
        </p:txBody>
      </p:sp>
      <p:sp>
        <p:nvSpPr>
          <p:cNvPr id="15" name="Picture Placeholder 12"/>
          <p:cNvSpPr>
            <a:spLocks noGrp="1" noChangeAspect="1"/>
          </p:cNvSpPr>
          <p:nvPr>
            <p:ph type="pic" sz="quarter" idx="15"/>
          </p:nvPr>
        </p:nvSpPr>
        <p:spPr>
          <a:xfrm>
            <a:off x="9779899" y="1572382"/>
            <a:ext cx="2445173" cy="2445174"/>
          </a:xfrm>
          <a:prstGeom prst="rect">
            <a:avLst/>
          </a:prstGeom>
        </p:spPr>
        <p:txBody>
          <a:bodyPr>
            <a:normAutofit/>
          </a:bodyPr>
          <a:lstStyle>
            <a:lvl1pPr>
              <a:defRPr sz="1400"/>
            </a:lvl1pPr>
          </a:lstStyle>
          <a:p>
            <a:endParaRPr lang="en-US" dirty="0"/>
          </a:p>
        </p:txBody>
      </p:sp>
    </p:spTree>
    <p:extLst>
      <p:ext uri="{BB962C8B-B14F-4D97-AF65-F5344CB8AC3E}">
        <p14:creationId xmlns:p14="http://schemas.microsoft.com/office/powerpoint/2010/main" val="35426983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Portfolio One">
    <p:spTree>
      <p:nvGrpSpPr>
        <p:cNvPr id="1" name=""/>
        <p:cNvGrpSpPr/>
        <p:nvPr/>
      </p:nvGrpSpPr>
      <p:grpSpPr>
        <a:xfrm>
          <a:off x="0" y="0"/>
          <a:ext cx="0" cy="0"/>
          <a:chOff x="0" y="0"/>
          <a:chExt cx="0" cy="0"/>
        </a:xfrm>
      </p:grpSpPr>
      <p:sp>
        <p:nvSpPr>
          <p:cNvPr id="24" name="Picture Placeholder 13"/>
          <p:cNvSpPr>
            <a:spLocks noGrp="1"/>
          </p:cNvSpPr>
          <p:nvPr>
            <p:ph type="pic" sz="quarter" idx="10"/>
          </p:nvPr>
        </p:nvSpPr>
        <p:spPr>
          <a:xfrm>
            <a:off x="770932" y="1938208"/>
            <a:ext cx="1582823" cy="1581377"/>
          </a:xfrm>
          <a:prstGeom prst="rect">
            <a:avLst/>
          </a:prstGeom>
          <a:effectLst/>
        </p:spPr>
        <p:txBody>
          <a:bodyPr rtlCol="0">
            <a:normAutofit/>
          </a:bodyPr>
          <a:lstStyle>
            <a:lvl1pPr marL="0" indent="0">
              <a:buNone/>
              <a:defRPr sz="1800">
                <a:ln>
                  <a:noFill/>
                </a:ln>
                <a:solidFill>
                  <a:schemeClr val="tx2"/>
                </a:solidFill>
                <a:latin typeface="Lato Light"/>
                <a:cs typeface="Lato Light"/>
              </a:defRPr>
            </a:lvl1pPr>
          </a:lstStyle>
          <a:p>
            <a:pPr lvl="0"/>
            <a:endParaRPr lang="en-US" noProof="0" dirty="0"/>
          </a:p>
        </p:txBody>
      </p:sp>
      <p:sp>
        <p:nvSpPr>
          <p:cNvPr id="25" name="Picture Placeholder 13"/>
          <p:cNvSpPr>
            <a:spLocks noGrp="1"/>
          </p:cNvSpPr>
          <p:nvPr>
            <p:ph type="pic" sz="quarter" idx="11"/>
          </p:nvPr>
        </p:nvSpPr>
        <p:spPr>
          <a:xfrm>
            <a:off x="2511028" y="1938208"/>
            <a:ext cx="1582823" cy="1581377"/>
          </a:xfrm>
          <a:prstGeom prst="rect">
            <a:avLst/>
          </a:prstGeom>
          <a:effectLst/>
        </p:spPr>
        <p:txBody>
          <a:bodyPr rtlCol="0">
            <a:normAutofit/>
          </a:bodyPr>
          <a:lstStyle>
            <a:lvl1pPr marL="0" indent="0">
              <a:buNone/>
              <a:defRPr sz="1800">
                <a:ln>
                  <a:noFill/>
                </a:ln>
                <a:solidFill>
                  <a:schemeClr val="tx2"/>
                </a:solidFill>
                <a:latin typeface="Lato Light"/>
                <a:cs typeface="Lato Light"/>
              </a:defRPr>
            </a:lvl1pPr>
          </a:lstStyle>
          <a:p>
            <a:pPr lvl="0"/>
            <a:endParaRPr lang="en-US" noProof="0" dirty="0"/>
          </a:p>
        </p:txBody>
      </p:sp>
      <p:sp>
        <p:nvSpPr>
          <p:cNvPr id="31" name="Picture Placeholder 13"/>
          <p:cNvSpPr>
            <a:spLocks noGrp="1"/>
          </p:cNvSpPr>
          <p:nvPr>
            <p:ph type="pic" sz="quarter" idx="12"/>
          </p:nvPr>
        </p:nvSpPr>
        <p:spPr>
          <a:xfrm>
            <a:off x="770932" y="3666554"/>
            <a:ext cx="1582823" cy="1581377"/>
          </a:xfrm>
          <a:prstGeom prst="rect">
            <a:avLst/>
          </a:prstGeom>
          <a:effectLst/>
        </p:spPr>
        <p:txBody>
          <a:bodyPr rtlCol="0">
            <a:normAutofit/>
          </a:bodyPr>
          <a:lstStyle>
            <a:lvl1pPr marL="0" indent="0">
              <a:buNone/>
              <a:defRPr sz="1800">
                <a:ln>
                  <a:noFill/>
                </a:ln>
                <a:solidFill>
                  <a:schemeClr val="tx2"/>
                </a:solidFill>
                <a:latin typeface="Lato Light"/>
                <a:cs typeface="Lato Light"/>
              </a:defRPr>
            </a:lvl1pPr>
          </a:lstStyle>
          <a:p>
            <a:pPr lvl="0"/>
            <a:endParaRPr lang="en-US" noProof="0" dirty="0"/>
          </a:p>
        </p:txBody>
      </p:sp>
      <p:sp>
        <p:nvSpPr>
          <p:cNvPr id="33" name="Picture Placeholder 13"/>
          <p:cNvSpPr>
            <a:spLocks noGrp="1"/>
          </p:cNvSpPr>
          <p:nvPr>
            <p:ph type="pic" sz="quarter" idx="13"/>
          </p:nvPr>
        </p:nvSpPr>
        <p:spPr>
          <a:xfrm>
            <a:off x="2511028" y="3666554"/>
            <a:ext cx="1582823" cy="1581377"/>
          </a:xfrm>
          <a:prstGeom prst="rect">
            <a:avLst/>
          </a:prstGeom>
          <a:effectLst/>
        </p:spPr>
        <p:txBody>
          <a:bodyPr rtlCol="0">
            <a:normAutofit/>
          </a:bodyPr>
          <a:lstStyle>
            <a:lvl1pPr marL="0" indent="0">
              <a:buNone/>
              <a:defRPr sz="1800">
                <a:ln>
                  <a:noFill/>
                </a:ln>
                <a:solidFill>
                  <a:schemeClr val="tx2"/>
                </a:solidFill>
                <a:latin typeface="Lato Light"/>
                <a:cs typeface="Lato Light"/>
              </a:defRPr>
            </a:lvl1pPr>
          </a:lstStyle>
          <a:p>
            <a:pPr lvl="0"/>
            <a:endParaRPr lang="en-US" noProof="0" dirty="0"/>
          </a:p>
        </p:txBody>
      </p:sp>
      <p:sp>
        <p:nvSpPr>
          <p:cNvPr id="38" name="Picture Placeholder 13"/>
          <p:cNvSpPr>
            <a:spLocks noGrp="1"/>
          </p:cNvSpPr>
          <p:nvPr>
            <p:ph type="pic" sz="quarter" idx="14"/>
          </p:nvPr>
        </p:nvSpPr>
        <p:spPr>
          <a:xfrm>
            <a:off x="8106090" y="1938208"/>
            <a:ext cx="1582823" cy="1581377"/>
          </a:xfrm>
          <a:prstGeom prst="rect">
            <a:avLst/>
          </a:prstGeom>
          <a:effectLst/>
        </p:spPr>
        <p:txBody>
          <a:bodyPr rtlCol="0">
            <a:normAutofit/>
          </a:bodyPr>
          <a:lstStyle>
            <a:lvl1pPr marL="0" indent="0">
              <a:buNone/>
              <a:defRPr sz="1800">
                <a:ln>
                  <a:noFill/>
                </a:ln>
                <a:solidFill>
                  <a:schemeClr val="tx2"/>
                </a:solidFill>
                <a:latin typeface="Lato Light"/>
                <a:cs typeface="Lato Light"/>
              </a:defRPr>
            </a:lvl1pPr>
          </a:lstStyle>
          <a:p>
            <a:pPr lvl="0"/>
            <a:endParaRPr lang="en-US" noProof="0" dirty="0"/>
          </a:p>
        </p:txBody>
      </p:sp>
      <p:sp>
        <p:nvSpPr>
          <p:cNvPr id="39" name="Picture Placeholder 13"/>
          <p:cNvSpPr>
            <a:spLocks noGrp="1"/>
          </p:cNvSpPr>
          <p:nvPr>
            <p:ph type="pic" sz="quarter" idx="15"/>
          </p:nvPr>
        </p:nvSpPr>
        <p:spPr>
          <a:xfrm>
            <a:off x="9846185" y="1938208"/>
            <a:ext cx="1582823" cy="1581377"/>
          </a:xfrm>
          <a:prstGeom prst="rect">
            <a:avLst/>
          </a:prstGeom>
          <a:effectLst/>
        </p:spPr>
        <p:txBody>
          <a:bodyPr rtlCol="0">
            <a:normAutofit/>
          </a:bodyPr>
          <a:lstStyle>
            <a:lvl1pPr marL="0" indent="0">
              <a:buNone/>
              <a:defRPr sz="1800">
                <a:ln>
                  <a:noFill/>
                </a:ln>
                <a:solidFill>
                  <a:schemeClr val="tx2"/>
                </a:solidFill>
                <a:latin typeface="Lato Light"/>
                <a:cs typeface="Lato Light"/>
              </a:defRPr>
            </a:lvl1pPr>
          </a:lstStyle>
          <a:p>
            <a:pPr lvl="0"/>
            <a:endParaRPr lang="en-US" noProof="0" dirty="0"/>
          </a:p>
        </p:txBody>
      </p:sp>
      <p:sp>
        <p:nvSpPr>
          <p:cNvPr id="40" name="Picture Placeholder 13"/>
          <p:cNvSpPr>
            <a:spLocks noGrp="1"/>
          </p:cNvSpPr>
          <p:nvPr>
            <p:ph type="pic" sz="quarter" idx="16"/>
          </p:nvPr>
        </p:nvSpPr>
        <p:spPr>
          <a:xfrm>
            <a:off x="8106090" y="3666554"/>
            <a:ext cx="1582823" cy="1581377"/>
          </a:xfrm>
          <a:prstGeom prst="rect">
            <a:avLst/>
          </a:prstGeom>
          <a:effectLst/>
        </p:spPr>
        <p:txBody>
          <a:bodyPr rtlCol="0">
            <a:normAutofit/>
          </a:bodyPr>
          <a:lstStyle>
            <a:lvl1pPr marL="0" indent="0">
              <a:buNone/>
              <a:defRPr sz="1800">
                <a:ln>
                  <a:noFill/>
                </a:ln>
                <a:solidFill>
                  <a:schemeClr val="tx2"/>
                </a:solidFill>
                <a:latin typeface="Lato Light"/>
                <a:cs typeface="Lato Light"/>
              </a:defRPr>
            </a:lvl1pPr>
          </a:lstStyle>
          <a:p>
            <a:pPr lvl="0"/>
            <a:endParaRPr lang="en-US" noProof="0" dirty="0"/>
          </a:p>
        </p:txBody>
      </p:sp>
      <p:sp>
        <p:nvSpPr>
          <p:cNvPr id="41" name="Picture Placeholder 13"/>
          <p:cNvSpPr>
            <a:spLocks noGrp="1"/>
          </p:cNvSpPr>
          <p:nvPr>
            <p:ph type="pic" sz="quarter" idx="17"/>
          </p:nvPr>
        </p:nvSpPr>
        <p:spPr>
          <a:xfrm>
            <a:off x="9846185" y="3666554"/>
            <a:ext cx="1582823" cy="1581377"/>
          </a:xfrm>
          <a:prstGeom prst="rect">
            <a:avLst/>
          </a:prstGeom>
          <a:effectLst/>
        </p:spPr>
        <p:txBody>
          <a:bodyPr rtlCol="0">
            <a:normAutofit/>
          </a:bodyPr>
          <a:lstStyle>
            <a:lvl1pPr marL="0" indent="0">
              <a:buNone/>
              <a:defRPr sz="1800">
                <a:ln>
                  <a:noFill/>
                </a:ln>
                <a:solidFill>
                  <a:schemeClr val="tx2"/>
                </a:solidFill>
                <a:latin typeface="Lato Light"/>
                <a:cs typeface="Lato Light"/>
              </a:defRPr>
            </a:lvl1pPr>
          </a:lstStyle>
          <a:p>
            <a:pPr lvl="0"/>
            <a:endParaRPr lang="en-US" noProof="0" dirty="0"/>
          </a:p>
        </p:txBody>
      </p:sp>
    </p:spTree>
    <p:extLst>
      <p:ext uri="{BB962C8B-B14F-4D97-AF65-F5344CB8AC3E}">
        <p14:creationId xmlns:p14="http://schemas.microsoft.com/office/powerpoint/2010/main" val="31719235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Full Image BG">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p:spPr>
        <p:txBody>
          <a:bodyPr>
            <a:normAutofit/>
          </a:bodyPr>
          <a:lstStyle>
            <a:lvl1pPr marL="0" indent="0">
              <a:buNone/>
              <a:defRPr sz="1600"/>
            </a:lvl1pPr>
          </a:lstStyle>
          <a:p>
            <a:endParaRPr lang="en-US" dirty="0"/>
          </a:p>
        </p:txBody>
      </p:sp>
    </p:spTree>
    <p:extLst>
      <p:ext uri="{BB962C8B-B14F-4D97-AF65-F5344CB8AC3E}">
        <p14:creationId xmlns:p14="http://schemas.microsoft.com/office/powerpoint/2010/main" val="12011608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Behind the Scenes">
    <p:spTree>
      <p:nvGrpSpPr>
        <p:cNvPr id="1" name=""/>
        <p:cNvGrpSpPr/>
        <p:nvPr/>
      </p:nvGrpSpPr>
      <p:grpSpPr>
        <a:xfrm>
          <a:off x="0" y="0"/>
          <a:ext cx="0" cy="0"/>
          <a:chOff x="0" y="0"/>
          <a:chExt cx="0" cy="0"/>
        </a:xfrm>
      </p:grpSpPr>
      <p:sp>
        <p:nvSpPr>
          <p:cNvPr id="12" name="Picture Placeholder 17"/>
          <p:cNvSpPr>
            <a:spLocks noGrp="1"/>
          </p:cNvSpPr>
          <p:nvPr>
            <p:ph type="pic" sz="quarter" idx="14"/>
          </p:nvPr>
        </p:nvSpPr>
        <p:spPr>
          <a:xfrm>
            <a:off x="3713560" y="2773684"/>
            <a:ext cx="4702295" cy="2962484"/>
          </a:xfrm>
        </p:spPr>
        <p:txBody>
          <a:bodyPr>
            <a:normAutofit/>
          </a:bodyPr>
          <a:lstStyle>
            <a:lvl1pPr marL="0" indent="0">
              <a:buNone/>
              <a:defRPr sz="1400">
                <a:solidFill>
                  <a:schemeClr val="tx1"/>
                </a:solidFill>
              </a:defRPr>
            </a:lvl1pPr>
          </a:lstStyle>
          <a:p>
            <a:endParaRPr lang="en-US" dirty="0"/>
          </a:p>
        </p:txBody>
      </p:sp>
    </p:spTree>
    <p:extLst>
      <p:ext uri="{BB962C8B-B14F-4D97-AF65-F5344CB8AC3E}">
        <p14:creationId xmlns:p14="http://schemas.microsoft.com/office/powerpoint/2010/main" val="126957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Laptop">
    <p:spTree>
      <p:nvGrpSpPr>
        <p:cNvPr id="1" name=""/>
        <p:cNvGrpSpPr/>
        <p:nvPr/>
      </p:nvGrpSpPr>
      <p:grpSpPr>
        <a:xfrm>
          <a:off x="0" y="0"/>
          <a:ext cx="0" cy="0"/>
          <a:chOff x="0" y="0"/>
          <a:chExt cx="0" cy="0"/>
        </a:xfrm>
      </p:grpSpPr>
      <p:sp>
        <p:nvSpPr>
          <p:cNvPr id="23" name="Picture Placeholder 2"/>
          <p:cNvSpPr>
            <a:spLocks noGrp="1" noChangeAspect="1"/>
          </p:cNvSpPr>
          <p:nvPr>
            <p:ph type="pic" sz="quarter" idx="11"/>
          </p:nvPr>
        </p:nvSpPr>
        <p:spPr>
          <a:xfrm>
            <a:off x="1093776" y="2489881"/>
            <a:ext cx="3005171" cy="1860666"/>
          </a:xfrm>
        </p:spPr>
        <p:txBody>
          <a:bodyPr>
            <a:normAutofit/>
          </a:bodyPr>
          <a:lstStyle>
            <a:lvl1pPr marL="0" indent="0">
              <a:buNone/>
              <a:defRPr sz="1000">
                <a:latin typeface="Calibri Light"/>
                <a:cs typeface="Calibri Light"/>
              </a:defRPr>
            </a:lvl1pPr>
          </a:lstStyle>
          <a:p>
            <a:endParaRPr lang="en-US" dirty="0"/>
          </a:p>
        </p:txBody>
      </p:sp>
    </p:spTree>
    <p:extLst>
      <p:ext uri="{BB962C8B-B14F-4D97-AF65-F5344CB8AC3E}">
        <p14:creationId xmlns:p14="http://schemas.microsoft.com/office/powerpoint/2010/main" val="27955300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1A105-5A98-4EAD-9866-1F0B0AC8B2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9849376-6E22-4852-A8A1-00D0F7E38B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127AA4-3501-4F17-87CE-DCA8B80F546B}"/>
              </a:ext>
            </a:extLst>
          </p:cNvPr>
          <p:cNvSpPr>
            <a:spLocks noGrp="1"/>
          </p:cNvSpPr>
          <p:nvPr>
            <p:ph type="dt" sz="half" idx="10"/>
          </p:nvPr>
        </p:nvSpPr>
        <p:spPr/>
        <p:txBody>
          <a:bodyPr/>
          <a:lstStyle/>
          <a:p>
            <a:fld id="{D2404238-1C0D-48DB-B4D1-0CE4199D23C3}" type="datetimeFigureOut">
              <a:rPr lang="en-US" smtClean="0"/>
              <a:t>10/4/2025</a:t>
            </a:fld>
            <a:endParaRPr lang="en-US"/>
          </a:p>
        </p:txBody>
      </p:sp>
      <p:sp>
        <p:nvSpPr>
          <p:cNvPr id="5" name="Footer Placeholder 4">
            <a:extLst>
              <a:ext uri="{FF2B5EF4-FFF2-40B4-BE49-F238E27FC236}">
                <a16:creationId xmlns:a16="http://schemas.microsoft.com/office/drawing/2014/main" id="{3F85E593-78B3-4D33-8D8C-9BE8C1E5BE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DFA08E-357C-4AFB-AEC9-EB8D350E551F}"/>
              </a:ext>
            </a:extLst>
          </p:cNvPr>
          <p:cNvSpPr>
            <a:spLocks noGrp="1"/>
          </p:cNvSpPr>
          <p:nvPr>
            <p:ph type="sldNum" sz="quarter" idx="12"/>
          </p:nvPr>
        </p:nvSpPr>
        <p:spPr/>
        <p:txBody>
          <a:bodyPr/>
          <a:lstStyle/>
          <a:p>
            <a:fld id="{60B328E8-C869-4C41-AE0A-F5E4F72BD414}" type="slidenum">
              <a:rPr lang="en-US" smtClean="0"/>
              <a:t>‹#›</a:t>
            </a:fld>
            <a:endParaRPr lang="en-US"/>
          </a:p>
        </p:txBody>
      </p:sp>
    </p:spTree>
    <p:extLst>
      <p:ext uri="{BB962C8B-B14F-4D97-AF65-F5344CB8AC3E}">
        <p14:creationId xmlns:p14="http://schemas.microsoft.com/office/powerpoint/2010/main" val="29945894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DDEC-D7DB-48D3-9D0E-1E0D6E73A6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BD530F-3E92-41B4-BA04-212CDEC275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CDB85-929B-4E88-A299-2401808FD8A2}"/>
              </a:ext>
            </a:extLst>
          </p:cNvPr>
          <p:cNvSpPr>
            <a:spLocks noGrp="1"/>
          </p:cNvSpPr>
          <p:nvPr>
            <p:ph type="dt" sz="half" idx="10"/>
          </p:nvPr>
        </p:nvSpPr>
        <p:spPr/>
        <p:txBody>
          <a:bodyPr/>
          <a:lstStyle/>
          <a:p>
            <a:fld id="{D2404238-1C0D-48DB-B4D1-0CE4199D23C3}" type="datetimeFigureOut">
              <a:rPr lang="en-US" smtClean="0"/>
              <a:t>10/4/2025</a:t>
            </a:fld>
            <a:endParaRPr lang="en-US"/>
          </a:p>
        </p:txBody>
      </p:sp>
      <p:sp>
        <p:nvSpPr>
          <p:cNvPr id="5" name="Footer Placeholder 4">
            <a:extLst>
              <a:ext uri="{FF2B5EF4-FFF2-40B4-BE49-F238E27FC236}">
                <a16:creationId xmlns:a16="http://schemas.microsoft.com/office/drawing/2014/main" id="{A4F4521A-F565-439B-8C9D-269D5F27D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13BB74-2544-482A-BE44-AA30546F5A2B}"/>
              </a:ext>
            </a:extLst>
          </p:cNvPr>
          <p:cNvSpPr>
            <a:spLocks noGrp="1"/>
          </p:cNvSpPr>
          <p:nvPr>
            <p:ph type="sldNum" sz="quarter" idx="12"/>
          </p:nvPr>
        </p:nvSpPr>
        <p:spPr/>
        <p:txBody>
          <a:bodyPr/>
          <a:lstStyle/>
          <a:p>
            <a:fld id="{60B328E8-C869-4C41-AE0A-F5E4F72BD414}" type="slidenum">
              <a:rPr lang="en-US" smtClean="0"/>
              <a:t>‹#›</a:t>
            </a:fld>
            <a:endParaRPr lang="en-US"/>
          </a:p>
        </p:txBody>
      </p:sp>
    </p:spTree>
    <p:extLst>
      <p:ext uri="{BB962C8B-B14F-4D97-AF65-F5344CB8AC3E}">
        <p14:creationId xmlns:p14="http://schemas.microsoft.com/office/powerpoint/2010/main" val="35032044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F3616-2F27-4ED1-8382-35CA365154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E99425-4D54-4D11-A6FD-6FE98B029A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FE2C8-C2B5-49DF-A126-FEF4A54C29A9}"/>
              </a:ext>
            </a:extLst>
          </p:cNvPr>
          <p:cNvSpPr>
            <a:spLocks noGrp="1"/>
          </p:cNvSpPr>
          <p:nvPr>
            <p:ph type="dt" sz="half" idx="10"/>
          </p:nvPr>
        </p:nvSpPr>
        <p:spPr/>
        <p:txBody>
          <a:bodyPr/>
          <a:lstStyle/>
          <a:p>
            <a:fld id="{D2404238-1C0D-48DB-B4D1-0CE4199D23C3}" type="datetimeFigureOut">
              <a:rPr lang="en-US" smtClean="0"/>
              <a:t>10/4/2025</a:t>
            </a:fld>
            <a:endParaRPr lang="en-US"/>
          </a:p>
        </p:txBody>
      </p:sp>
      <p:sp>
        <p:nvSpPr>
          <p:cNvPr id="5" name="Footer Placeholder 4">
            <a:extLst>
              <a:ext uri="{FF2B5EF4-FFF2-40B4-BE49-F238E27FC236}">
                <a16:creationId xmlns:a16="http://schemas.microsoft.com/office/drawing/2014/main" id="{1C3E48BD-69A7-4DB7-A8EE-9776816F56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9BAA8-5DEB-48A8-B66D-9818084F6043}"/>
              </a:ext>
            </a:extLst>
          </p:cNvPr>
          <p:cNvSpPr>
            <a:spLocks noGrp="1"/>
          </p:cNvSpPr>
          <p:nvPr>
            <p:ph type="sldNum" sz="quarter" idx="12"/>
          </p:nvPr>
        </p:nvSpPr>
        <p:spPr/>
        <p:txBody>
          <a:bodyPr/>
          <a:lstStyle/>
          <a:p>
            <a:fld id="{60B328E8-C869-4C41-AE0A-F5E4F72BD414}" type="slidenum">
              <a:rPr lang="en-US" smtClean="0"/>
              <a:t>‹#›</a:t>
            </a:fld>
            <a:endParaRPr lang="en-US"/>
          </a:p>
        </p:txBody>
      </p:sp>
    </p:spTree>
    <p:extLst>
      <p:ext uri="{BB962C8B-B14F-4D97-AF65-F5344CB8AC3E}">
        <p14:creationId xmlns:p14="http://schemas.microsoft.com/office/powerpoint/2010/main" val="37397355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D0326-DFA4-450D-A18B-74812D022A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E60A0A-F248-4239-B940-0D66C4B44E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6F7A15-40ED-4009-AFAF-8327B3E58E4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568009-C857-443C-B389-17450793FBE3}"/>
              </a:ext>
            </a:extLst>
          </p:cNvPr>
          <p:cNvSpPr>
            <a:spLocks noGrp="1"/>
          </p:cNvSpPr>
          <p:nvPr>
            <p:ph type="dt" sz="half" idx="10"/>
          </p:nvPr>
        </p:nvSpPr>
        <p:spPr/>
        <p:txBody>
          <a:bodyPr/>
          <a:lstStyle/>
          <a:p>
            <a:fld id="{D2404238-1C0D-48DB-B4D1-0CE4199D23C3}" type="datetimeFigureOut">
              <a:rPr lang="en-US" smtClean="0"/>
              <a:t>10/4/2025</a:t>
            </a:fld>
            <a:endParaRPr lang="en-US"/>
          </a:p>
        </p:txBody>
      </p:sp>
      <p:sp>
        <p:nvSpPr>
          <p:cNvPr id="6" name="Footer Placeholder 5">
            <a:extLst>
              <a:ext uri="{FF2B5EF4-FFF2-40B4-BE49-F238E27FC236}">
                <a16:creationId xmlns:a16="http://schemas.microsoft.com/office/drawing/2014/main" id="{980B6CCF-3D8E-4E2E-91EA-9A235A6F99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DF22F3-33F0-460E-A3F9-16234DEF44B6}"/>
              </a:ext>
            </a:extLst>
          </p:cNvPr>
          <p:cNvSpPr>
            <a:spLocks noGrp="1"/>
          </p:cNvSpPr>
          <p:nvPr>
            <p:ph type="sldNum" sz="quarter" idx="12"/>
          </p:nvPr>
        </p:nvSpPr>
        <p:spPr/>
        <p:txBody>
          <a:bodyPr/>
          <a:lstStyle/>
          <a:p>
            <a:fld id="{60B328E8-C869-4C41-AE0A-F5E4F72BD414}" type="slidenum">
              <a:rPr lang="en-US" smtClean="0"/>
              <a:t>‹#›</a:t>
            </a:fld>
            <a:endParaRPr lang="en-US"/>
          </a:p>
        </p:txBody>
      </p:sp>
    </p:spTree>
    <p:extLst>
      <p:ext uri="{BB962C8B-B14F-4D97-AF65-F5344CB8AC3E}">
        <p14:creationId xmlns:p14="http://schemas.microsoft.com/office/powerpoint/2010/main" val="1008676316"/>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A7A0D-3D3E-4374-9FD9-0049068F94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036A24-7EC7-4765-8CCC-AB6521E546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C0A65F-75CE-4A80-8AA2-1D9490B34F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5A22D25-474D-45AB-9041-E26ACDFCB2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845C58-A8C4-4BFE-8576-64566FEB3A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E4D95D-5B0C-41A0-8519-0920B7C0D501}"/>
              </a:ext>
            </a:extLst>
          </p:cNvPr>
          <p:cNvSpPr>
            <a:spLocks noGrp="1"/>
          </p:cNvSpPr>
          <p:nvPr>
            <p:ph type="dt" sz="half" idx="10"/>
          </p:nvPr>
        </p:nvSpPr>
        <p:spPr/>
        <p:txBody>
          <a:bodyPr/>
          <a:lstStyle/>
          <a:p>
            <a:fld id="{D2404238-1C0D-48DB-B4D1-0CE4199D23C3}" type="datetimeFigureOut">
              <a:rPr lang="en-US" smtClean="0"/>
              <a:t>10/4/2025</a:t>
            </a:fld>
            <a:endParaRPr lang="en-US"/>
          </a:p>
        </p:txBody>
      </p:sp>
      <p:sp>
        <p:nvSpPr>
          <p:cNvPr id="8" name="Footer Placeholder 7">
            <a:extLst>
              <a:ext uri="{FF2B5EF4-FFF2-40B4-BE49-F238E27FC236}">
                <a16:creationId xmlns:a16="http://schemas.microsoft.com/office/drawing/2014/main" id="{87FE8494-C80D-4900-AAAC-01A7168285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FE8906-86A0-4442-B2E1-61383DB5E84D}"/>
              </a:ext>
            </a:extLst>
          </p:cNvPr>
          <p:cNvSpPr>
            <a:spLocks noGrp="1"/>
          </p:cNvSpPr>
          <p:nvPr>
            <p:ph type="sldNum" sz="quarter" idx="12"/>
          </p:nvPr>
        </p:nvSpPr>
        <p:spPr/>
        <p:txBody>
          <a:bodyPr/>
          <a:lstStyle/>
          <a:p>
            <a:fld id="{60B328E8-C869-4C41-AE0A-F5E4F72BD414}" type="slidenum">
              <a:rPr lang="en-US" smtClean="0"/>
              <a:t>‹#›</a:t>
            </a:fld>
            <a:endParaRPr lang="en-US"/>
          </a:p>
        </p:txBody>
      </p:sp>
    </p:spTree>
    <p:extLst>
      <p:ext uri="{BB962C8B-B14F-4D97-AF65-F5344CB8AC3E}">
        <p14:creationId xmlns:p14="http://schemas.microsoft.com/office/powerpoint/2010/main" val="12197071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3F3FD1A-286F-47B2-9E3F-A43746788305}" type="datetimeFigureOut">
              <a:rPr lang="en-ID" smtClean="0"/>
              <a:t>04/10/2025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1182ACA8-711D-437E-B2A1-4004440260C8}" type="slidenum">
              <a:rPr lang="en-ID" smtClean="0"/>
              <a:t>‹#›</a:t>
            </a:fld>
            <a:endParaRPr lang="en-ID"/>
          </a:p>
        </p:txBody>
      </p:sp>
    </p:spTree>
    <p:extLst>
      <p:ext uri="{BB962C8B-B14F-4D97-AF65-F5344CB8AC3E}">
        <p14:creationId xmlns:p14="http://schemas.microsoft.com/office/powerpoint/2010/main" val="20299449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7C311-02E9-40EE-92C9-498BA51376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5D07C0-19D4-4F17-B82D-77F181150A2F}"/>
              </a:ext>
            </a:extLst>
          </p:cNvPr>
          <p:cNvSpPr>
            <a:spLocks noGrp="1"/>
          </p:cNvSpPr>
          <p:nvPr>
            <p:ph type="dt" sz="half" idx="10"/>
          </p:nvPr>
        </p:nvSpPr>
        <p:spPr/>
        <p:txBody>
          <a:bodyPr/>
          <a:lstStyle/>
          <a:p>
            <a:fld id="{D2404238-1C0D-48DB-B4D1-0CE4199D23C3}" type="datetimeFigureOut">
              <a:rPr lang="en-US" smtClean="0"/>
              <a:t>10/4/2025</a:t>
            </a:fld>
            <a:endParaRPr lang="en-US"/>
          </a:p>
        </p:txBody>
      </p:sp>
      <p:sp>
        <p:nvSpPr>
          <p:cNvPr id="4" name="Footer Placeholder 3">
            <a:extLst>
              <a:ext uri="{FF2B5EF4-FFF2-40B4-BE49-F238E27FC236}">
                <a16:creationId xmlns:a16="http://schemas.microsoft.com/office/drawing/2014/main" id="{4CEB93C4-03FA-4DFF-A9D5-8EBE7E2005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382BE2-D319-4831-A972-129AAC1E0A29}"/>
              </a:ext>
            </a:extLst>
          </p:cNvPr>
          <p:cNvSpPr>
            <a:spLocks noGrp="1"/>
          </p:cNvSpPr>
          <p:nvPr>
            <p:ph type="sldNum" sz="quarter" idx="12"/>
          </p:nvPr>
        </p:nvSpPr>
        <p:spPr/>
        <p:txBody>
          <a:bodyPr/>
          <a:lstStyle/>
          <a:p>
            <a:fld id="{60B328E8-C869-4C41-AE0A-F5E4F72BD414}" type="slidenum">
              <a:rPr lang="en-US" smtClean="0"/>
              <a:t>‹#›</a:t>
            </a:fld>
            <a:endParaRPr lang="en-US"/>
          </a:p>
        </p:txBody>
      </p:sp>
    </p:spTree>
    <p:extLst>
      <p:ext uri="{BB962C8B-B14F-4D97-AF65-F5344CB8AC3E}">
        <p14:creationId xmlns:p14="http://schemas.microsoft.com/office/powerpoint/2010/main" val="5817756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1BAD27-5D08-4AFF-9D55-34B8919B5B76}"/>
              </a:ext>
            </a:extLst>
          </p:cNvPr>
          <p:cNvSpPr>
            <a:spLocks noGrp="1"/>
          </p:cNvSpPr>
          <p:nvPr>
            <p:ph type="dt" sz="half" idx="10"/>
          </p:nvPr>
        </p:nvSpPr>
        <p:spPr/>
        <p:txBody>
          <a:bodyPr/>
          <a:lstStyle/>
          <a:p>
            <a:fld id="{D2404238-1C0D-48DB-B4D1-0CE4199D23C3}" type="datetimeFigureOut">
              <a:rPr lang="en-US" smtClean="0"/>
              <a:t>10/4/2025</a:t>
            </a:fld>
            <a:endParaRPr lang="en-US"/>
          </a:p>
        </p:txBody>
      </p:sp>
      <p:sp>
        <p:nvSpPr>
          <p:cNvPr id="3" name="Footer Placeholder 2">
            <a:extLst>
              <a:ext uri="{FF2B5EF4-FFF2-40B4-BE49-F238E27FC236}">
                <a16:creationId xmlns:a16="http://schemas.microsoft.com/office/drawing/2014/main" id="{A2105854-0FB3-4A6C-8887-A2A3BA2F88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99D715-E362-43E6-BBD4-8039944EDE90}"/>
              </a:ext>
            </a:extLst>
          </p:cNvPr>
          <p:cNvSpPr>
            <a:spLocks noGrp="1"/>
          </p:cNvSpPr>
          <p:nvPr>
            <p:ph type="sldNum" sz="quarter" idx="12"/>
          </p:nvPr>
        </p:nvSpPr>
        <p:spPr/>
        <p:txBody>
          <a:bodyPr/>
          <a:lstStyle/>
          <a:p>
            <a:fld id="{60B328E8-C869-4C41-AE0A-F5E4F72BD414}" type="slidenum">
              <a:rPr lang="en-US" smtClean="0"/>
              <a:t>‹#›</a:t>
            </a:fld>
            <a:endParaRPr lang="en-US"/>
          </a:p>
        </p:txBody>
      </p:sp>
    </p:spTree>
    <p:extLst>
      <p:ext uri="{BB962C8B-B14F-4D97-AF65-F5344CB8AC3E}">
        <p14:creationId xmlns:p14="http://schemas.microsoft.com/office/powerpoint/2010/main" val="43384185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FF774-F50E-4997-92D5-5E2280516A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F4CD84-0D13-4AFF-9AA2-36EE0E57B4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A62FB76-A377-432E-9668-C9558D4A40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F3A4C1-A606-4F1E-926B-D1C9E26060A2}"/>
              </a:ext>
            </a:extLst>
          </p:cNvPr>
          <p:cNvSpPr>
            <a:spLocks noGrp="1"/>
          </p:cNvSpPr>
          <p:nvPr>
            <p:ph type="dt" sz="half" idx="10"/>
          </p:nvPr>
        </p:nvSpPr>
        <p:spPr/>
        <p:txBody>
          <a:bodyPr/>
          <a:lstStyle/>
          <a:p>
            <a:fld id="{D2404238-1C0D-48DB-B4D1-0CE4199D23C3}" type="datetimeFigureOut">
              <a:rPr lang="en-US" smtClean="0"/>
              <a:t>10/4/2025</a:t>
            </a:fld>
            <a:endParaRPr lang="en-US"/>
          </a:p>
        </p:txBody>
      </p:sp>
      <p:sp>
        <p:nvSpPr>
          <p:cNvPr id="6" name="Footer Placeholder 5">
            <a:extLst>
              <a:ext uri="{FF2B5EF4-FFF2-40B4-BE49-F238E27FC236}">
                <a16:creationId xmlns:a16="http://schemas.microsoft.com/office/drawing/2014/main" id="{BC7D8200-D0D0-463E-8BB1-0D5D8CF111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74B6BA-E9B7-47C9-A373-E69F0701E903}"/>
              </a:ext>
            </a:extLst>
          </p:cNvPr>
          <p:cNvSpPr>
            <a:spLocks noGrp="1"/>
          </p:cNvSpPr>
          <p:nvPr>
            <p:ph type="sldNum" sz="quarter" idx="12"/>
          </p:nvPr>
        </p:nvSpPr>
        <p:spPr/>
        <p:txBody>
          <a:bodyPr/>
          <a:lstStyle/>
          <a:p>
            <a:fld id="{60B328E8-C869-4C41-AE0A-F5E4F72BD414}" type="slidenum">
              <a:rPr lang="en-US" smtClean="0"/>
              <a:t>‹#›</a:t>
            </a:fld>
            <a:endParaRPr lang="en-US"/>
          </a:p>
        </p:txBody>
      </p:sp>
    </p:spTree>
    <p:extLst>
      <p:ext uri="{BB962C8B-B14F-4D97-AF65-F5344CB8AC3E}">
        <p14:creationId xmlns:p14="http://schemas.microsoft.com/office/powerpoint/2010/main" val="2531655219"/>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4B44A-C0FA-49D9-A4FB-C894102029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2F9339-D885-4A66-9496-D5C0D40FBB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9DBE65-C575-4238-A54E-F804696A05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1151E-7A7C-47E0-BDAE-CE05EF3706CA}"/>
              </a:ext>
            </a:extLst>
          </p:cNvPr>
          <p:cNvSpPr>
            <a:spLocks noGrp="1"/>
          </p:cNvSpPr>
          <p:nvPr>
            <p:ph type="dt" sz="half" idx="10"/>
          </p:nvPr>
        </p:nvSpPr>
        <p:spPr/>
        <p:txBody>
          <a:bodyPr/>
          <a:lstStyle/>
          <a:p>
            <a:fld id="{D2404238-1C0D-48DB-B4D1-0CE4199D23C3}" type="datetimeFigureOut">
              <a:rPr lang="en-US" smtClean="0"/>
              <a:t>10/4/2025</a:t>
            </a:fld>
            <a:endParaRPr lang="en-US"/>
          </a:p>
        </p:txBody>
      </p:sp>
      <p:sp>
        <p:nvSpPr>
          <p:cNvPr id="6" name="Footer Placeholder 5">
            <a:extLst>
              <a:ext uri="{FF2B5EF4-FFF2-40B4-BE49-F238E27FC236}">
                <a16:creationId xmlns:a16="http://schemas.microsoft.com/office/drawing/2014/main" id="{D694B014-E238-4EE9-993A-E59C85F323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EE039-F561-43B4-9616-B6689A69EB91}"/>
              </a:ext>
            </a:extLst>
          </p:cNvPr>
          <p:cNvSpPr>
            <a:spLocks noGrp="1"/>
          </p:cNvSpPr>
          <p:nvPr>
            <p:ph type="sldNum" sz="quarter" idx="12"/>
          </p:nvPr>
        </p:nvSpPr>
        <p:spPr/>
        <p:txBody>
          <a:bodyPr/>
          <a:lstStyle/>
          <a:p>
            <a:fld id="{60B328E8-C869-4C41-AE0A-F5E4F72BD414}" type="slidenum">
              <a:rPr lang="en-US" smtClean="0"/>
              <a:t>‹#›</a:t>
            </a:fld>
            <a:endParaRPr lang="en-US"/>
          </a:p>
        </p:txBody>
      </p:sp>
    </p:spTree>
    <p:extLst>
      <p:ext uri="{BB962C8B-B14F-4D97-AF65-F5344CB8AC3E}">
        <p14:creationId xmlns:p14="http://schemas.microsoft.com/office/powerpoint/2010/main" val="21684853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9F7C-2876-4DB9-A6A2-EC75151121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112DAA-F1DB-4445-AC9C-0CF6921996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1954B0-968D-4C06-A976-DB9CC084096D}"/>
              </a:ext>
            </a:extLst>
          </p:cNvPr>
          <p:cNvSpPr>
            <a:spLocks noGrp="1"/>
          </p:cNvSpPr>
          <p:nvPr>
            <p:ph type="dt" sz="half" idx="10"/>
          </p:nvPr>
        </p:nvSpPr>
        <p:spPr/>
        <p:txBody>
          <a:bodyPr/>
          <a:lstStyle/>
          <a:p>
            <a:fld id="{D2404238-1C0D-48DB-B4D1-0CE4199D23C3}" type="datetimeFigureOut">
              <a:rPr lang="en-US" smtClean="0"/>
              <a:t>10/4/2025</a:t>
            </a:fld>
            <a:endParaRPr lang="en-US"/>
          </a:p>
        </p:txBody>
      </p:sp>
      <p:sp>
        <p:nvSpPr>
          <p:cNvPr id="5" name="Footer Placeholder 4">
            <a:extLst>
              <a:ext uri="{FF2B5EF4-FFF2-40B4-BE49-F238E27FC236}">
                <a16:creationId xmlns:a16="http://schemas.microsoft.com/office/drawing/2014/main" id="{1C3E9C8A-10B6-40EC-8D10-93F0C5FE2A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26B012-863F-4537-8D2F-120782AE4069}"/>
              </a:ext>
            </a:extLst>
          </p:cNvPr>
          <p:cNvSpPr>
            <a:spLocks noGrp="1"/>
          </p:cNvSpPr>
          <p:nvPr>
            <p:ph type="sldNum" sz="quarter" idx="12"/>
          </p:nvPr>
        </p:nvSpPr>
        <p:spPr/>
        <p:txBody>
          <a:bodyPr/>
          <a:lstStyle/>
          <a:p>
            <a:fld id="{60B328E8-C869-4C41-AE0A-F5E4F72BD414}" type="slidenum">
              <a:rPr lang="en-US" smtClean="0"/>
              <a:t>‹#›</a:t>
            </a:fld>
            <a:endParaRPr lang="en-US"/>
          </a:p>
        </p:txBody>
      </p:sp>
    </p:spTree>
    <p:extLst>
      <p:ext uri="{BB962C8B-B14F-4D97-AF65-F5344CB8AC3E}">
        <p14:creationId xmlns:p14="http://schemas.microsoft.com/office/powerpoint/2010/main" val="3247894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DD5D9F-54BB-48F2-A9FB-636903C8C9C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7648F6-80E8-4725-8BC9-88EF5B2BAB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57B565-DB9A-4971-86D5-C37745E8CC8F}"/>
              </a:ext>
            </a:extLst>
          </p:cNvPr>
          <p:cNvSpPr>
            <a:spLocks noGrp="1"/>
          </p:cNvSpPr>
          <p:nvPr>
            <p:ph type="dt" sz="half" idx="10"/>
          </p:nvPr>
        </p:nvSpPr>
        <p:spPr/>
        <p:txBody>
          <a:bodyPr/>
          <a:lstStyle/>
          <a:p>
            <a:fld id="{D2404238-1C0D-48DB-B4D1-0CE4199D23C3}" type="datetimeFigureOut">
              <a:rPr lang="en-US" smtClean="0"/>
              <a:t>10/4/2025</a:t>
            </a:fld>
            <a:endParaRPr lang="en-US"/>
          </a:p>
        </p:txBody>
      </p:sp>
      <p:sp>
        <p:nvSpPr>
          <p:cNvPr id="5" name="Footer Placeholder 4">
            <a:extLst>
              <a:ext uri="{FF2B5EF4-FFF2-40B4-BE49-F238E27FC236}">
                <a16:creationId xmlns:a16="http://schemas.microsoft.com/office/drawing/2014/main" id="{D5BA7375-2A69-4B22-ACB1-130D7138F8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44BBD-9987-49B9-9C92-449FE3403BE7}"/>
              </a:ext>
            </a:extLst>
          </p:cNvPr>
          <p:cNvSpPr>
            <a:spLocks noGrp="1"/>
          </p:cNvSpPr>
          <p:nvPr>
            <p:ph type="sldNum" sz="quarter" idx="12"/>
          </p:nvPr>
        </p:nvSpPr>
        <p:spPr/>
        <p:txBody>
          <a:bodyPr/>
          <a:lstStyle/>
          <a:p>
            <a:fld id="{60B328E8-C869-4C41-AE0A-F5E4F72BD414}" type="slidenum">
              <a:rPr lang="en-US" smtClean="0"/>
              <a:t>‹#›</a:t>
            </a:fld>
            <a:endParaRPr lang="en-US"/>
          </a:p>
        </p:txBody>
      </p:sp>
    </p:spTree>
    <p:extLst>
      <p:ext uri="{BB962C8B-B14F-4D97-AF65-F5344CB8AC3E}">
        <p14:creationId xmlns:p14="http://schemas.microsoft.com/office/powerpoint/2010/main" val="34649456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3F3FD1A-286F-47B2-9E3F-A43746788305}" type="datetimeFigureOut">
              <a:rPr lang="en-ID" smtClean="0"/>
              <a:t>04/10/2025</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1182ACA8-711D-437E-B2A1-4004440260C8}" type="slidenum">
              <a:rPr lang="en-ID" smtClean="0"/>
              <a:t>‹#›</a:t>
            </a:fld>
            <a:endParaRPr lang="en-ID"/>
          </a:p>
        </p:txBody>
      </p:sp>
    </p:spTree>
    <p:extLst>
      <p:ext uri="{BB962C8B-B14F-4D97-AF65-F5344CB8AC3E}">
        <p14:creationId xmlns:p14="http://schemas.microsoft.com/office/powerpoint/2010/main" val="2174990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F3FD1A-286F-47B2-9E3F-A43746788305}" type="datetimeFigureOut">
              <a:rPr lang="en-ID" smtClean="0"/>
              <a:t>04/10/2025</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1182ACA8-711D-437E-B2A1-4004440260C8}" type="slidenum">
              <a:rPr lang="en-ID" smtClean="0"/>
              <a:t>‹#›</a:t>
            </a:fld>
            <a:endParaRPr lang="en-ID"/>
          </a:p>
        </p:txBody>
      </p:sp>
    </p:spTree>
    <p:extLst>
      <p:ext uri="{BB962C8B-B14F-4D97-AF65-F5344CB8AC3E}">
        <p14:creationId xmlns:p14="http://schemas.microsoft.com/office/powerpoint/2010/main" val="4170271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F3FD1A-286F-47B2-9E3F-A43746788305}" type="datetimeFigureOut">
              <a:rPr lang="en-ID" smtClean="0"/>
              <a:t>04/10/2025</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1182ACA8-711D-437E-B2A1-4004440260C8}" type="slidenum">
              <a:rPr lang="en-ID" smtClean="0"/>
              <a:t>‹#›</a:t>
            </a:fld>
            <a:endParaRPr lang="en-ID"/>
          </a:p>
        </p:txBody>
      </p:sp>
    </p:spTree>
    <p:extLst>
      <p:ext uri="{BB962C8B-B14F-4D97-AF65-F5344CB8AC3E}">
        <p14:creationId xmlns:p14="http://schemas.microsoft.com/office/powerpoint/2010/main" val="204601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3FD1A-286F-47B2-9E3F-A43746788305}" type="datetimeFigureOut">
              <a:rPr lang="en-ID" smtClean="0"/>
              <a:t>04/10/2025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1182ACA8-711D-437E-B2A1-4004440260C8}" type="slidenum">
              <a:rPr lang="en-ID" smtClean="0"/>
              <a:t>‹#›</a:t>
            </a:fld>
            <a:endParaRPr lang="en-ID"/>
          </a:p>
        </p:txBody>
      </p:sp>
    </p:spTree>
    <p:extLst>
      <p:ext uri="{BB962C8B-B14F-4D97-AF65-F5344CB8AC3E}">
        <p14:creationId xmlns:p14="http://schemas.microsoft.com/office/powerpoint/2010/main" val="306349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F3FD1A-286F-47B2-9E3F-A43746788305}" type="datetimeFigureOut">
              <a:rPr lang="en-ID" smtClean="0"/>
              <a:t>04/10/2025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1182ACA8-711D-437E-B2A1-4004440260C8}" type="slidenum">
              <a:rPr lang="en-ID" smtClean="0"/>
              <a:t>‹#›</a:t>
            </a:fld>
            <a:endParaRPr lang="en-ID"/>
          </a:p>
        </p:txBody>
      </p:sp>
    </p:spTree>
    <p:extLst>
      <p:ext uri="{BB962C8B-B14F-4D97-AF65-F5344CB8AC3E}">
        <p14:creationId xmlns:p14="http://schemas.microsoft.com/office/powerpoint/2010/main" val="78502357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2.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E3F3FD1A-286F-47B2-9E3F-A43746788305}" type="datetimeFigureOut">
              <a:rPr lang="en-ID" smtClean="0"/>
              <a:t>04/10/2025</a:t>
            </a:fld>
            <a:endParaRPr lang="en-ID"/>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ID"/>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1182ACA8-711D-437E-B2A1-4004440260C8}" type="slidenum">
              <a:rPr lang="en-ID" smtClean="0"/>
              <a:t>‹#›</a:t>
            </a:fld>
            <a:endParaRPr lang="en-ID"/>
          </a:p>
        </p:txBody>
      </p:sp>
    </p:spTree>
    <p:extLst>
      <p:ext uri="{BB962C8B-B14F-4D97-AF65-F5344CB8AC3E}">
        <p14:creationId xmlns:p14="http://schemas.microsoft.com/office/powerpoint/2010/main" val="163510927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 id="2147483783" r:id="rId12"/>
    <p:sldLayoutId id="2147483661"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3" r:id="rId24"/>
    <p:sldLayoutId id="2147483674" r:id="rId25"/>
    <p:sldLayoutId id="2147483675" r:id="rId26"/>
    <p:sldLayoutId id="2147483676" r:id="rId27"/>
    <p:sldLayoutId id="2147483678" r:id="rId28"/>
    <p:sldLayoutId id="2147483679" r:id="rId29"/>
    <p:sldLayoutId id="2147483680" r:id="rId30"/>
    <p:sldLayoutId id="2147483681" r:id="rId31"/>
    <p:sldLayoutId id="2147483682" r:id="rId32"/>
    <p:sldLayoutId id="2147483683" r:id="rId33"/>
    <p:sldLayoutId id="2147483684" r:id="rId34"/>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EA11D1-C90B-4274-A1F6-252ABA6D8D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DDD347-D997-4D6D-8E25-E2D728F66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D66C5D-0EB0-4794-94CA-8A009CA640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404238-1C0D-48DB-B4D1-0CE4199D23C3}" type="datetimeFigureOut">
              <a:rPr lang="en-US" smtClean="0"/>
              <a:t>10/4/2025</a:t>
            </a:fld>
            <a:endParaRPr lang="en-US"/>
          </a:p>
        </p:txBody>
      </p:sp>
      <p:sp>
        <p:nvSpPr>
          <p:cNvPr id="5" name="Footer Placeholder 4">
            <a:extLst>
              <a:ext uri="{FF2B5EF4-FFF2-40B4-BE49-F238E27FC236}">
                <a16:creationId xmlns:a16="http://schemas.microsoft.com/office/drawing/2014/main" id="{9A56AAEC-8BB0-4049-8876-271D5D7445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A4BF1DC-D05F-4797-8504-C454110AB5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328E8-C869-4C41-AE0A-F5E4F72BD414}" type="slidenum">
              <a:rPr lang="en-US" smtClean="0"/>
              <a:t>‹#›</a:t>
            </a:fld>
            <a:endParaRPr lang="en-US"/>
          </a:p>
        </p:txBody>
      </p:sp>
    </p:spTree>
    <p:extLst>
      <p:ext uri="{BB962C8B-B14F-4D97-AF65-F5344CB8AC3E}">
        <p14:creationId xmlns:p14="http://schemas.microsoft.com/office/powerpoint/2010/main" val="3807894730"/>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hyperlink" Target="http://www.thebluediamondgallery.com/handwriting/t/thank-you.html" TargetMode="External"/><Relationship Id="rId2" Type="http://schemas.openxmlformats.org/officeDocument/2006/relationships/image" Target="../media/image57.jpg"/><Relationship Id="rId1" Type="http://schemas.openxmlformats.org/officeDocument/2006/relationships/slideLayout" Target="../slideLayouts/slideLayout36.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jp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jpg"/><Relationship Id="rId25" Type="http://schemas.openxmlformats.org/officeDocument/2006/relationships/image" Target="../media/image29.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jp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3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12854-BEAA-70DE-EAD3-3DA4B0A46B41}"/>
              </a:ext>
            </a:extLst>
          </p:cNvPr>
          <p:cNvSpPr>
            <a:spLocks noGrp="1"/>
          </p:cNvSpPr>
          <p:nvPr>
            <p:ph type="ctrTitle"/>
          </p:nvPr>
        </p:nvSpPr>
        <p:spPr/>
        <p:txBody>
          <a:bodyPr/>
          <a:lstStyle/>
          <a:p>
            <a:r>
              <a:rPr lang="en-US" i="1" dirty="0"/>
              <a:t>Building and Evaluating Machine Learning Models</a:t>
            </a:r>
            <a:endParaRPr lang="en-ID" dirty="0"/>
          </a:p>
        </p:txBody>
      </p:sp>
      <p:sp>
        <p:nvSpPr>
          <p:cNvPr id="3" name="Subtitle 2">
            <a:extLst>
              <a:ext uri="{FF2B5EF4-FFF2-40B4-BE49-F238E27FC236}">
                <a16:creationId xmlns:a16="http://schemas.microsoft.com/office/drawing/2014/main" id="{58B7C5BD-C81C-E6BD-68B2-BAA2E98AEAE2}"/>
              </a:ext>
            </a:extLst>
          </p:cNvPr>
          <p:cNvSpPr>
            <a:spLocks noGrp="1"/>
          </p:cNvSpPr>
          <p:nvPr>
            <p:ph type="subTitle" idx="1"/>
          </p:nvPr>
        </p:nvSpPr>
        <p:spPr/>
        <p:txBody>
          <a:bodyPr/>
          <a:lstStyle/>
          <a:p>
            <a:r>
              <a:rPr lang="en-US" dirty="0"/>
              <a:t>Cornellius Yudha Wijaya</a:t>
            </a:r>
            <a:endParaRPr lang="en-ID" dirty="0"/>
          </a:p>
        </p:txBody>
      </p:sp>
    </p:spTree>
    <p:extLst>
      <p:ext uri="{BB962C8B-B14F-4D97-AF65-F5344CB8AC3E}">
        <p14:creationId xmlns:p14="http://schemas.microsoft.com/office/powerpoint/2010/main" val="837499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2A357-C90E-2BD9-69AD-F9F60D22A5CB}"/>
              </a:ext>
            </a:extLst>
          </p:cNvPr>
          <p:cNvSpPr>
            <a:spLocks noGrp="1"/>
          </p:cNvSpPr>
          <p:nvPr>
            <p:ph type="title"/>
          </p:nvPr>
        </p:nvSpPr>
        <p:spPr/>
        <p:txBody>
          <a:bodyPr/>
          <a:lstStyle/>
          <a:p>
            <a:r>
              <a:rPr lang="en-US" dirty="0"/>
              <a:t>Machine Learning Workflow</a:t>
            </a:r>
            <a:endParaRPr lang="en-ID" dirty="0"/>
          </a:p>
        </p:txBody>
      </p:sp>
      <p:pic>
        <p:nvPicPr>
          <p:cNvPr id="1028" name="Picture 4" descr="ML Workflows: What Can You Automate?">
            <a:extLst>
              <a:ext uri="{FF2B5EF4-FFF2-40B4-BE49-F238E27FC236}">
                <a16:creationId xmlns:a16="http://schemas.microsoft.com/office/drawing/2014/main" id="{2BAFF601-308D-65E5-639F-8258645E5E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8147" y="2158409"/>
            <a:ext cx="9692749" cy="353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207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AF8D7-E1D6-5AEF-054C-BF9C817CCF14}"/>
              </a:ext>
            </a:extLst>
          </p:cNvPr>
          <p:cNvSpPr>
            <a:spLocks noGrp="1"/>
          </p:cNvSpPr>
          <p:nvPr>
            <p:ph type="title"/>
          </p:nvPr>
        </p:nvSpPr>
        <p:spPr/>
        <p:txBody>
          <a:bodyPr/>
          <a:lstStyle/>
          <a:p>
            <a:r>
              <a:rPr lang="en-ID" dirty="0"/>
              <a:t>Data Preparation</a:t>
            </a:r>
          </a:p>
        </p:txBody>
      </p:sp>
      <p:sp>
        <p:nvSpPr>
          <p:cNvPr id="5" name="Rectangle 2">
            <a:extLst>
              <a:ext uri="{FF2B5EF4-FFF2-40B4-BE49-F238E27FC236}">
                <a16:creationId xmlns:a16="http://schemas.microsoft.com/office/drawing/2014/main" id="{94633258-6117-CE33-4B35-EAAFB2956E82}"/>
              </a:ext>
            </a:extLst>
          </p:cNvPr>
          <p:cNvSpPr>
            <a:spLocks noGrp="1" noChangeArrowheads="1"/>
          </p:cNvSpPr>
          <p:nvPr>
            <p:ph idx="1"/>
          </p:nvPr>
        </p:nvSpPr>
        <p:spPr bwMode="auto">
          <a:xfrm>
            <a:off x="1261872" y="1798512"/>
            <a:ext cx="2765181"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Why clean data matters</a:t>
            </a:r>
          </a:p>
          <a:p>
            <a:pPr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Feature selection </a:t>
            </a:r>
          </a:p>
          <a:p>
            <a:pPr eaLnBrk="0" fontAlgn="base" hangingPunct="0">
              <a:lnSpc>
                <a:spcPct val="100000"/>
              </a:lnSpc>
              <a:spcBef>
                <a:spcPct val="0"/>
              </a:spcBef>
              <a:spcAft>
                <a:spcPct val="0"/>
              </a:spcAft>
              <a:buClrTx/>
              <a:buSzTx/>
            </a:pPr>
            <a:r>
              <a:rPr lang="en-US" altLang="en-US" dirty="0">
                <a:latin typeface="Lato Light" panose="020F0502020204030203" pitchFamily="34" charset="0"/>
                <a:ea typeface="Lato Light" panose="020F0502020204030203" pitchFamily="34" charset="0"/>
                <a:cs typeface="Lato Light" panose="020F0502020204030203" pitchFamily="34" charset="0"/>
              </a:rPr>
              <a:t>Data P</a:t>
            </a: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reprocessing</a:t>
            </a:r>
          </a:p>
          <a:p>
            <a:pPr eaLnBrk="0" fontAlgn="base" hangingPunct="0">
              <a:lnSpc>
                <a:spcPct val="10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Data Splitting</a:t>
            </a:r>
          </a:p>
          <a:p>
            <a:pPr eaLnBrk="0" fontAlgn="base" hangingPunct="0">
              <a:lnSpc>
                <a:spcPct val="100000"/>
              </a:lnSpc>
              <a:spcBef>
                <a:spcPct val="0"/>
              </a:spcBef>
              <a:spcAft>
                <a:spcPct val="0"/>
              </a:spcAft>
              <a:buClrTx/>
              <a:buSzTx/>
            </a:pPr>
            <a:r>
              <a:rPr lang="en-US" dirty="0">
                <a:latin typeface="Lato Light" panose="020F0502020204030203" pitchFamily="34" charset="0"/>
                <a:ea typeface="Lato Light" panose="020F0502020204030203" pitchFamily="34" charset="0"/>
                <a:cs typeface="Lato Light" panose="020F0502020204030203" pitchFamily="34" charset="0"/>
              </a:rPr>
              <a:t>K-Fold Cross Validation</a:t>
            </a:r>
            <a:endParaRPr kumimoji="0" lang="en-US" altLang="en-US" sz="180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42258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3" name="Picture 7" descr="Garbage in, garbage out, or GIGO, refers to the idea that in any system,  the quality of output is determined by the quality of the input 53391136  Vector Art at Vecteezy">
            <a:extLst>
              <a:ext uri="{FF2B5EF4-FFF2-40B4-BE49-F238E27FC236}">
                <a16:creationId xmlns:a16="http://schemas.microsoft.com/office/drawing/2014/main" id="{622BF08D-6B7A-CA33-4514-EF82270DD4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9588" y="802114"/>
            <a:ext cx="5276850" cy="422148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8BC382D-8439-6C1E-50DA-AB587DBD7E92}"/>
              </a:ext>
            </a:extLst>
          </p:cNvPr>
          <p:cNvSpPr>
            <a:spLocks noGrp="1"/>
          </p:cNvSpPr>
          <p:nvPr>
            <p:ph type="title"/>
          </p:nvPr>
        </p:nvSpPr>
        <p:spPr/>
        <p:txBody>
          <a:bodyPr/>
          <a:lstStyle/>
          <a:p>
            <a:r>
              <a:rPr lang="en-US" dirty="0"/>
              <a:t>Why Clean Data Matter</a:t>
            </a:r>
            <a:endParaRPr lang="en-ID" dirty="0"/>
          </a:p>
        </p:txBody>
      </p:sp>
      <p:sp>
        <p:nvSpPr>
          <p:cNvPr id="4" name="Rectangle 5">
            <a:extLst>
              <a:ext uri="{FF2B5EF4-FFF2-40B4-BE49-F238E27FC236}">
                <a16:creationId xmlns:a16="http://schemas.microsoft.com/office/drawing/2014/main" id="{4E7FBA9D-3093-9675-9020-AA8EF88B5E61}"/>
              </a:ext>
            </a:extLst>
          </p:cNvPr>
          <p:cNvSpPr>
            <a:spLocks noGrp="1" noChangeArrowheads="1"/>
          </p:cNvSpPr>
          <p:nvPr>
            <p:ph idx="1"/>
          </p:nvPr>
        </p:nvSpPr>
        <p:spPr bwMode="auto">
          <a:xfrm>
            <a:off x="3510658" y="4636486"/>
            <a:ext cx="4834128"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Clean data ensure: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Accuracy depends on input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Reduces noise &amp; bias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Saves time in model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Builds trust in predictions</a:t>
            </a:r>
          </a:p>
        </p:txBody>
      </p:sp>
    </p:spTree>
    <p:extLst>
      <p:ext uri="{BB962C8B-B14F-4D97-AF65-F5344CB8AC3E}">
        <p14:creationId xmlns:p14="http://schemas.microsoft.com/office/powerpoint/2010/main" val="4015182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1E7EF-97AC-EEAB-6FC1-C9F4FED04CDE}"/>
              </a:ext>
            </a:extLst>
          </p:cNvPr>
          <p:cNvSpPr>
            <a:spLocks noGrp="1"/>
          </p:cNvSpPr>
          <p:nvPr>
            <p:ph type="title"/>
          </p:nvPr>
        </p:nvSpPr>
        <p:spPr/>
        <p:txBody>
          <a:bodyPr/>
          <a:lstStyle/>
          <a:p>
            <a:r>
              <a:rPr lang="en-ID" dirty="0"/>
              <a:t>Feature Selection</a:t>
            </a:r>
          </a:p>
        </p:txBody>
      </p:sp>
      <p:sp>
        <p:nvSpPr>
          <p:cNvPr id="3" name="Content Placeholder 2">
            <a:extLst>
              <a:ext uri="{FF2B5EF4-FFF2-40B4-BE49-F238E27FC236}">
                <a16:creationId xmlns:a16="http://schemas.microsoft.com/office/drawing/2014/main" id="{E1DB464B-52B0-5796-81FA-CF19F9DA595F}"/>
              </a:ext>
            </a:extLst>
          </p:cNvPr>
          <p:cNvSpPr>
            <a:spLocks noGrp="1"/>
          </p:cNvSpPr>
          <p:nvPr>
            <p:ph idx="1"/>
          </p:nvPr>
        </p:nvSpPr>
        <p:spPr/>
        <p:txBody>
          <a:bodyPr/>
          <a:lstStyle/>
          <a:p>
            <a:pPr marL="0" indent="0">
              <a:buNone/>
            </a:pPr>
            <a:r>
              <a:rPr lang="en-US" dirty="0">
                <a:latin typeface="Lato Light" panose="020F0502020204030203" pitchFamily="34" charset="0"/>
                <a:ea typeface="Lato Light" panose="020F0502020204030203" pitchFamily="34" charset="0"/>
                <a:cs typeface="Lato Light" panose="020F0502020204030203" pitchFamily="34" charset="0"/>
              </a:rPr>
              <a:t>Feature Selection is a a process to select informative features and remove the rest.</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9" name="Picture 8">
            <a:extLst>
              <a:ext uri="{FF2B5EF4-FFF2-40B4-BE49-F238E27FC236}">
                <a16:creationId xmlns:a16="http://schemas.microsoft.com/office/drawing/2014/main" id="{B1DBF2E4-A155-74CE-C7F3-B5D5B6840BE6}"/>
              </a:ext>
            </a:extLst>
          </p:cNvPr>
          <p:cNvPicPr>
            <a:picLocks noChangeAspect="1"/>
          </p:cNvPicPr>
          <p:nvPr/>
        </p:nvPicPr>
        <p:blipFill>
          <a:blip r:embed="rId2"/>
          <a:stretch>
            <a:fillRect/>
          </a:stretch>
        </p:blipFill>
        <p:spPr>
          <a:xfrm>
            <a:off x="1932963" y="2501914"/>
            <a:ext cx="7302526" cy="4084956"/>
          </a:xfrm>
          <a:prstGeom prst="rect">
            <a:avLst/>
          </a:prstGeom>
        </p:spPr>
      </p:pic>
    </p:spTree>
    <p:extLst>
      <p:ext uri="{BB962C8B-B14F-4D97-AF65-F5344CB8AC3E}">
        <p14:creationId xmlns:p14="http://schemas.microsoft.com/office/powerpoint/2010/main" val="2421505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C591D-36FF-6E4F-84F3-E65557BFEB4D}"/>
              </a:ext>
            </a:extLst>
          </p:cNvPr>
          <p:cNvSpPr>
            <a:spLocks noGrp="1"/>
          </p:cNvSpPr>
          <p:nvPr>
            <p:ph type="title"/>
          </p:nvPr>
        </p:nvSpPr>
        <p:spPr/>
        <p:txBody>
          <a:bodyPr/>
          <a:lstStyle/>
          <a:p>
            <a:r>
              <a:rPr lang="en-US" dirty="0"/>
              <a:t>Data Preprocessing</a:t>
            </a:r>
            <a:endParaRPr lang="en-ID" dirty="0"/>
          </a:p>
        </p:txBody>
      </p:sp>
      <p:pic>
        <p:nvPicPr>
          <p:cNvPr id="5122" name="Picture 2" descr="Data Preprocessing in Machine Learning">
            <a:extLst>
              <a:ext uri="{FF2B5EF4-FFF2-40B4-BE49-F238E27FC236}">
                <a16:creationId xmlns:a16="http://schemas.microsoft.com/office/drawing/2014/main" id="{D2433277-AED2-30E7-743D-643EAB068A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66884" y="2418907"/>
            <a:ext cx="6716711"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EF7FFC0-024E-DC7A-BA3B-B4730DAB06A9}"/>
              </a:ext>
            </a:extLst>
          </p:cNvPr>
          <p:cNvSpPr txBox="1"/>
          <p:nvPr/>
        </p:nvSpPr>
        <p:spPr>
          <a:xfrm>
            <a:off x="1376915" y="1593450"/>
            <a:ext cx="9159949" cy="646331"/>
          </a:xfrm>
          <a:prstGeom prst="rect">
            <a:avLst/>
          </a:prstGeom>
          <a:noFill/>
        </p:spPr>
        <p:txBody>
          <a:bodyPr wrap="square">
            <a:spAutoFit/>
          </a:bodyPr>
          <a:lstStyle/>
          <a:p>
            <a:r>
              <a:rPr lang="en-US" dirty="0">
                <a:latin typeface="Lato Light" panose="020F0502020204030203" pitchFamily="34" charset="0"/>
                <a:ea typeface="Lato Light" panose="020F0502020204030203" pitchFamily="34" charset="0"/>
                <a:cs typeface="Lato Light" panose="020F0502020204030203" pitchFamily="34" charset="0"/>
              </a:rPr>
              <a:t>Data preprocessing turns raw data into a form that appropriate for the model implementation.</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45456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93887-40B9-70E2-EF9C-000C732D8739}"/>
              </a:ext>
            </a:extLst>
          </p:cNvPr>
          <p:cNvSpPr>
            <a:spLocks noGrp="1"/>
          </p:cNvSpPr>
          <p:nvPr>
            <p:ph type="title"/>
          </p:nvPr>
        </p:nvSpPr>
        <p:spPr/>
        <p:txBody>
          <a:bodyPr/>
          <a:lstStyle/>
          <a:p>
            <a:r>
              <a:rPr lang="en-US" dirty="0"/>
              <a:t>Data Splitting</a:t>
            </a:r>
            <a:endParaRPr lang="en-ID" dirty="0"/>
          </a:p>
        </p:txBody>
      </p:sp>
      <p:pic>
        <p:nvPicPr>
          <p:cNvPr id="4" name="object 5">
            <a:extLst>
              <a:ext uri="{FF2B5EF4-FFF2-40B4-BE49-F238E27FC236}">
                <a16:creationId xmlns:a16="http://schemas.microsoft.com/office/drawing/2014/main" id="{61AD2DD3-8B5E-A8A5-E6D4-60BBF94857F9}"/>
              </a:ext>
            </a:extLst>
          </p:cNvPr>
          <p:cNvPicPr>
            <a:picLocks noGrp="1"/>
          </p:cNvPicPr>
          <p:nvPr>
            <p:ph idx="1"/>
          </p:nvPr>
        </p:nvPicPr>
        <p:blipFill>
          <a:blip r:embed="rId2" cstate="print"/>
          <a:stretch>
            <a:fillRect/>
          </a:stretch>
        </p:blipFill>
        <p:spPr>
          <a:xfrm>
            <a:off x="3351436" y="3120656"/>
            <a:ext cx="5058917" cy="3083145"/>
          </a:xfrm>
          <a:prstGeom prst="rect">
            <a:avLst/>
          </a:prstGeom>
        </p:spPr>
      </p:pic>
      <p:sp>
        <p:nvSpPr>
          <p:cNvPr id="6" name="TextBox 5">
            <a:extLst>
              <a:ext uri="{FF2B5EF4-FFF2-40B4-BE49-F238E27FC236}">
                <a16:creationId xmlns:a16="http://schemas.microsoft.com/office/drawing/2014/main" id="{321D46E7-EDEA-A346-1B0F-741435527CE2}"/>
              </a:ext>
            </a:extLst>
          </p:cNvPr>
          <p:cNvSpPr txBox="1"/>
          <p:nvPr/>
        </p:nvSpPr>
        <p:spPr>
          <a:xfrm>
            <a:off x="1419777" y="1893171"/>
            <a:ext cx="9377586" cy="923330"/>
          </a:xfrm>
          <a:prstGeom prst="rect">
            <a:avLst/>
          </a:prstGeom>
          <a:noFill/>
        </p:spPr>
        <p:txBody>
          <a:bodyPr wrap="square">
            <a:spAutoFit/>
          </a:bodyPr>
          <a:lstStyle/>
          <a:p>
            <a:r>
              <a:rPr lang="en-US" sz="1800" dirty="0">
                <a:latin typeface="Lato Light" panose="020F0502020204030203" pitchFamily="34" charset="0"/>
                <a:ea typeface="Lato Light" panose="020F0502020204030203" pitchFamily="34" charset="0"/>
                <a:cs typeface="Lato Light" panose="020F0502020204030203" pitchFamily="34" charset="0"/>
              </a:rPr>
              <a:t>To</a:t>
            </a:r>
            <a:r>
              <a:rPr lang="en-US" sz="1800" spc="310"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build</a:t>
            </a:r>
            <a:r>
              <a:rPr lang="en-US" sz="1800" spc="315"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and</a:t>
            </a:r>
            <a:r>
              <a:rPr lang="en-US" sz="1800" spc="310"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evaluate</a:t>
            </a:r>
            <a:r>
              <a:rPr lang="en-US" sz="1800" spc="315"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the</a:t>
            </a:r>
            <a:r>
              <a:rPr lang="en-US" sz="1800" spc="310"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performance</a:t>
            </a:r>
            <a:r>
              <a:rPr lang="en-US" sz="1800" spc="315"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of</a:t>
            </a:r>
            <a:r>
              <a:rPr lang="en-US" sz="1800" spc="325"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a</a:t>
            </a:r>
            <a:r>
              <a:rPr lang="en-US" sz="1800" spc="325"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machine</a:t>
            </a:r>
            <a:r>
              <a:rPr lang="en-US" sz="1800" spc="310" dirty="0">
                <a:latin typeface="Lato Light" panose="020F0502020204030203" pitchFamily="34" charset="0"/>
                <a:ea typeface="Lato Light" panose="020F0502020204030203" pitchFamily="34" charset="0"/>
                <a:cs typeface="Lato Light" panose="020F0502020204030203" pitchFamily="34" charset="0"/>
              </a:rPr>
              <a:t> </a:t>
            </a:r>
            <a:r>
              <a:rPr lang="en-US" sz="1800" spc="-10" dirty="0">
                <a:latin typeface="Lato Light" panose="020F0502020204030203" pitchFamily="34" charset="0"/>
                <a:ea typeface="Lato Light" panose="020F0502020204030203" pitchFamily="34" charset="0"/>
                <a:cs typeface="Lato Light" panose="020F0502020204030203" pitchFamily="34" charset="0"/>
              </a:rPr>
              <a:t>learning </a:t>
            </a:r>
            <a:r>
              <a:rPr lang="en-US" sz="1800" dirty="0">
                <a:latin typeface="Lato Light" panose="020F0502020204030203" pitchFamily="34" charset="0"/>
                <a:ea typeface="Lato Light" panose="020F0502020204030203" pitchFamily="34" charset="0"/>
                <a:cs typeface="Lato Light" panose="020F0502020204030203" pitchFamily="34" charset="0"/>
              </a:rPr>
              <a:t>model,</a:t>
            </a:r>
            <a:r>
              <a:rPr lang="en-US" sz="1800" spc="220"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we</a:t>
            </a:r>
            <a:r>
              <a:rPr lang="en-US" sz="1800" spc="229"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usually</a:t>
            </a:r>
            <a:r>
              <a:rPr lang="en-US" sz="1800" spc="204"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break</a:t>
            </a:r>
            <a:r>
              <a:rPr lang="en-US" sz="1800" spc="225"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our</a:t>
            </a:r>
            <a:r>
              <a:rPr lang="en-US" sz="1800" spc="220"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dataset</a:t>
            </a:r>
            <a:r>
              <a:rPr lang="en-US" sz="1800" spc="220"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into</a:t>
            </a:r>
            <a:r>
              <a:rPr lang="en-US" sz="1800" spc="225"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two</a:t>
            </a:r>
            <a:r>
              <a:rPr lang="en-US" sz="1800" spc="220"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distinct</a:t>
            </a:r>
            <a:r>
              <a:rPr lang="en-US" sz="1800" spc="225" dirty="0">
                <a:latin typeface="Lato Light" panose="020F0502020204030203" pitchFamily="34" charset="0"/>
                <a:ea typeface="Lato Light" panose="020F0502020204030203" pitchFamily="34" charset="0"/>
                <a:cs typeface="Lato Light" panose="020F0502020204030203" pitchFamily="34" charset="0"/>
              </a:rPr>
              <a:t> </a:t>
            </a:r>
            <a:r>
              <a:rPr lang="en-US" sz="1800" spc="-10" dirty="0">
                <a:latin typeface="Lato Light" panose="020F0502020204030203" pitchFamily="34" charset="0"/>
                <a:ea typeface="Lato Light" panose="020F0502020204030203" pitchFamily="34" charset="0"/>
                <a:cs typeface="Lato Light" panose="020F0502020204030203" pitchFamily="34" charset="0"/>
              </a:rPr>
              <a:t>datasets. </a:t>
            </a:r>
            <a:r>
              <a:rPr lang="en-US" sz="1800" dirty="0">
                <a:latin typeface="Lato Light" panose="020F0502020204030203" pitchFamily="34" charset="0"/>
                <a:ea typeface="Lato Light" panose="020F0502020204030203" pitchFamily="34" charset="0"/>
                <a:cs typeface="Lato Light" panose="020F0502020204030203" pitchFamily="34" charset="0"/>
              </a:rPr>
              <a:t>These</a:t>
            </a:r>
            <a:r>
              <a:rPr lang="en-US" sz="1800" spc="330"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two</a:t>
            </a:r>
            <a:r>
              <a:rPr lang="en-US" sz="1800" spc="340"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datasets</a:t>
            </a:r>
            <a:r>
              <a:rPr lang="en-US" sz="1800" spc="340"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are</a:t>
            </a:r>
            <a:r>
              <a:rPr lang="en-US" sz="1800" spc="340"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the</a:t>
            </a:r>
            <a:r>
              <a:rPr lang="en-US" sz="1800" spc="335"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training</a:t>
            </a:r>
            <a:r>
              <a:rPr lang="en-US" sz="1800" spc="330"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data</a:t>
            </a:r>
            <a:r>
              <a:rPr lang="en-US" sz="1800" spc="335"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and</a:t>
            </a:r>
            <a:r>
              <a:rPr lang="en-US" sz="1800" spc="330"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test</a:t>
            </a:r>
            <a:r>
              <a:rPr lang="en-US" sz="1800" spc="335" dirty="0">
                <a:latin typeface="Lato Light" panose="020F0502020204030203" pitchFamily="34" charset="0"/>
                <a:ea typeface="Lato Light" panose="020F0502020204030203" pitchFamily="34" charset="0"/>
                <a:cs typeface="Lato Light" panose="020F0502020204030203" pitchFamily="34" charset="0"/>
              </a:rPr>
              <a:t> </a:t>
            </a:r>
            <a:r>
              <a:rPr lang="en-US" sz="1800" dirty="0">
                <a:latin typeface="Lato Light" panose="020F0502020204030203" pitchFamily="34" charset="0"/>
                <a:ea typeface="Lato Light" panose="020F0502020204030203" pitchFamily="34" charset="0"/>
                <a:cs typeface="Lato Light" panose="020F0502020204030203" pitchFamily="34" charset="0"/>
              </a:rPr>
              <a:t>data.</a:t>
            </a:r>
            <a:r>
              <a:rPr lang="en-US" sz="1800" spc="345" dirty="0">
                <a:latin typeface="Lato Light" panose="020F0502020204030203" pitchFamily="34" charset="0"/>
                <a:ea typeface="Lato Light" panose="020F0502020204030203" pitchFamily="34" charset="0"/>
                <a:cs typeface="Lato Light" panose="020F0502020204030203" pitchFamily="34" charset="0"/>
              </a:rPr>
              <a:t> </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135218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C8099-9D83-811E-7896-9CAF19B5AA84}"/>
              </a:ext>
            </a:extLst>
          </p:cNvPr>
          <p:cNvSpPr>
            <a:spLocks noGrp="1"/>
          </p:cNvSpPr>
          <p:nvPr>
            <p:ph type="title"/>
          </p:nvPr>
        </p:nvSpPr>
        <p:spPr/>
        <p:txBody>
          <a:bodyPr/>
          <a:lstStyle/>
          <a:p>
            <a:r>
              <a:rPr lang="en-US" dirty="0"/>
              <a:t>K-Fold Cross Validation</a:t>
            </a:r>
            <a:endParaRPr lang="en-ID" dirty="0"/>
          </a:p>
        </p:txBody>
      </p:sp>
      <p:sp>
        <p:nvSpPr>
          <p:cNvPr id="3" name="Content Placeholder 2">
            <a:extLst>
              <a:ext uri="{FF2B5EF4-FFF2-40B4-BE49-F238E27FC236}">
                <a16:creationId xmlns:a16="http://schemas.microsoft.com/office/drawing/2014/main" id="{FEB42777-4D54-28DF-39AB-EBD6B3F97D4E}"/>
              </a:ext>
            </a:extLst>
          </p:cNvPr>
          <p:cNvSpPr>
            <a:spLocks noGrp="1"/>
          </p:cNvSpPr>
          <p:nvPr>
            <p:ph idx="1"/>
          </p:nvPr>
        </p:nvSpPr>
        <p:spPr/>
        <p:txBody>
          <a:bodyPr/>
          <a:lstStyle/>
          <a:p>
            <a:pPr marL="0" indent="0">
              <a:buNone/>
            </a:pPr>
            <a:r>
              <a:rPr lang="en-US" dirty="0">
                <a:latin typeface="Lato Light" panose="020F0502020204030203" pitchFamily="34" charset="0"/>
                <a:ea typeface="Lato Light" panose="020F0502020204030203" pitchFamily="34" charset="0"/>
                <a:cs typeface="Lato Light" panose="020F0502020204030203" pitchFamily="34" charset="0"/>
              </a:rPr>
              <a:t>In the case when our dataset is small, using just one train–test split can give unreliable performance estimates because results may vary depending on how the data was split. </a:t>
            </a:r>
          </a:p>
          <a:p>
            <a:pPr marL="0" indent="0">
              <a:buNone/>
            </a:pPr>
            <a:r>
              <a:rPr lang="en-US" dirty="0">
                <a:latin typeface="Lato Light" panose="020F0502020204030203" pitchFamily="34" charset="0"/>
                <a:ea typeface="Lato Light" panose="020F0502020204030203" pitchFamily="34" charset="0"/>
                <a:cs typeface="Lato Light" panose="020F0502020204030203" pitchFamily="34" charset="0"/>
              </a:rPr>
              <a:t>This is where K-fold cross-validation helps better estimate by splitting the data</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6148" name="Picture 4" descr="How-To: Cross Validation with Time Series Data | Towards Data Science">
            <a:extLst>
              <a:ext uri="{FF2B5EF4-FFF2-40B4-BE49-F238E27FC236}">
                <a16:creationId xmlns:a16="http://schemas.microsoft.com/office/drawing/2014/main" id="{166F0C16-1D71-F6C7-45DC-7248389B0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7656" y="3429000"/>
            <a:ext cx="7490637" cy="32556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7342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ED29B-7AB2-2BA2-3F4B-C012833A0A5A}"/>
              </a:ext>
            </a:extLst>
          </p:cNvPr>
          <p:cNvSpPr>
            <a:spLocks noGrp="1"/>
          </p:cNvSpPr>
          <p:nvPr>
            <p:ph type="title"/>
          </p:nvPr>
        </p:nvSpPr>
        <p:spPr/>
        <p:txBody>
          <a:bodyPr/>
          <a:lstStyle/>
          <a:p>
            <a:r>
              <a:rPr lang="en-ID" dirty="0"/>
              <a:t>Model Training Fundamentals</a:t>
            </a:r>
          </a:p>
        </p:txBody>
      </p:sp>
      <p:sp>
        <p:nvSpPr>
          <p:cNvPr id="4" name="Rectangle 1">
            <a:extLst>
              <a:ext uri="{FF2B5EF4-FFF2-40B4-BE49-F238E27FC236}">
                <a16:creationId xmlns:a16="http://schemas.microsoft.com/office/drawing/2014/main" id="{4E9620AE-D503-1FD5-0B60-5BF0D225A1CE}"/>
              </a:ext>
            </a:extLst>
          </p:cNvPr>
          <p:cNvSpPr>
            <a:spLocks noGrp="1" noChangeArrowheads="1"/>
          </p:cNvSpPr>
          <p:nvPr>
            <p:ph idx="1"/>
          </p:nvPr>
        </p:nvSpPr>
        <p:spPr bwMode="auto">
          <a:xfrm>
            <a:off x="1336299" y="1798788"/>
            <a:ext cx="56313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Concept of Model fitting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Lato Light" panose="020F0502020204030203" pitchFamily="34" charset="0"/>
                <a:ea typeface="Lato Light" panose="020F0502020204030203" pitchFamily="34" charset="0"/>
                <a:cs typeface="Lato Light" panose="020F0502020204030203" pitchFamily="34" charset="0"/>
              </a:rPr>
              <a:t>Machine Learning Model Error</a:t>
            </a:r>
            <a:endPar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Bias vs variance trade-off (underfitting vs overfitting)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Common baseline models</a:t>
            </a:r>
          </a:p>
        </p:txBody>
      </p:sp>
    </p:spTree>
    <p:extLst>
      <p:ext uri="{BB962C8B-B14F-4D97-AF65-F5344CB8AC3E}">
        <p14:creationId xmlns:p14="http://schemas.microsoft.com/office/powerpoint/2010/main" val="788113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F3B84-EBB5-A5FD-E818-86B09E580BB3}"/>
              </a:ext>
            </a:extLst>
          </p:cNvPr>
          <p:cNvSpPr>
            <a:spLocks noGrp="1"/>
          </p:cNvSpPr>
          <p:nvPr>
            <p:ph type="title"/>
          </p:nvPr>
        </p:nvSpPr>
        <p:spPr/>
        <p:txBody>
          <a:bodyPr/>
          <a:lstStyle/>
          <a:p>
            <a:r>
              <a:rPr lang="en-US" dirty="0"/>
              <a:t>Concept of Fitting</a:t>
            </a:r>
            <a:endParaRPr lang="en-ID" dirty="0"/>
          </a:p>
        </p:txBody>
      </p:sp>
      <p:sp>
        <p:nvSpPr>
          <p:cNvPr id="5" name="TextBox 4">
            <a:extLst>
              <a:ext uri="{FF2B5EF4-FFF2-40B4-BE49-F238E27FC236}">
                <a16:creationId xmlns:a16="http://schemas.microsoft.com/office/drawing/2014/main" id="{0D2E31D5-F281-4BDA-FEBB-FC7F0D46762A}"/>
              </a:ext>
            </a:extLst>
          </p:cNvPr>
          <p:cNvSpPr txBox="1"/>
          <p:nvPr/>
        </p:nvSpPr>
        <p:spPr>
          <a:xfrm>
            <a:off x="494413" y="2840019"/>
            <a:ext cx="4045689" cy="2862322"/>
          </a:xfrm>
          <a:prstGeom prst="rect">
            <a:avLst/>
          </a:prstGeom>
          <a:noFill/>
        </p:spPr>
        <p:txBody>
          <a:bodyPr wrap="square">
            <a:spAutoFit/>
          </a:bodyPr>
          <a:lstStyle/>
          <a:p>
            <a:r>
              <a:rPr lang="en-US" dirty="0">
                <a:latin typeface="Lato Light" panose="020F0502020204030203" pitchFamily="34" charset="0"/>
                <a:ea typeface="Lato Light" panose="020F0502020204030203" pitchFamily="34" charset="0"/>
                <a:cs typeface="Lato Light" panose="020F0502020204030203" pitchFamily="34" charset="0"/>
              </a:rPr>
              <a:t>When we say a model </a:t>
            </a:r>
            <a:r>
              <a:rPr lang="en-US" i="1" dirty="0">
                <a:latin typeface="Lato Light" panose="020F0502020204030203" pitchFamily="34" charset="0"/>
                <a:ea typeface="Lato Light" panose="020F0502020204030203" pitchFamily="34" charset="0"/>
                <a:cs typeface="Lato Light" panose="020F0502020204030203" pitchFamily="34" charset="0"/>
              </a:rPr>
              <a:t>fits</a:t>
            </a:r>
            <a:r>
              <a:rPr lang="en-US" dirty="0">
                <a:latin typeface="Lato Light" panose="020F0502020204030203" pitchFamily="34" charset="0"/>
                <a:ea typeface="Lato Light" panose="020F0502020204030203" pitchFamily="34" charset="0"/>
                <a:cs typeface="Lato Light" panose="020F0502020204030203" pitchFamily="34" charset="0"/>
              </a:rPr>
              <a:t> the data, we mean it learns patterns from examples.</a:t>
            </a:r>
          </a:p>
          <a:p>
            <a:endParaRPr lang="en-US" dirty="0">
              <a:latin typeface="Lato Light" panose="020F0502020204030203" pitchFamily="34" charset="0"/>
              <a:ea typeface="Lato Light" panose="020F0502020204030203" pitchFamily="34" charset="0"/>
              <a:cs typeface="Lato Light" panose="020F0502020204030203" pitchFamily="34" charset="0"/>
            </a:endParaRPr>
          </a:p>
          <a:p>
            <a:r>
              <a:rPr lang="en-US" dirty="0">
                <a:latin typeface="Lato Light" panose="020F0502020204030203" pitchFamily="34" charset="0"/>
                <a:ea typeface="Lato Light" panose="020F0502020204030203" pitchFamily="34" charset="0"/>
                <a:cs typeface="Lato Light" panose="020F0502020204030203" pitchFamily="34" charset="0"/>
              </a:rPr>
              <a:t>Example: </a:t>
            </a:r>
          </a:p>
          <a:p>
            <a:r>
              <a:rPr lang="en-US" dirty="0">
                <a:latin typeface="Lato Light" panose="020F0502020204030203" pitchFamily="34" charset="0"/>
                <a:ea typeface="Lato Light" panose="020F0502020204030203" pitchFamily="34" charset="0"/>
                <a:cs typeface="Lato Light" panose="020F0502020204030203" pitchFamily="34" charset="0"/>
              </a:rPr>
              <a:t>Linear regression calculates coefficients directly to minimize squared error with a straight line.</a:t>
            </a:r>
          </a:p>
          <a:p>
            <a:endParaRPr lang="en-US" dirty="0">
              <a:latin typeface="Lato Light" panose="020F0502020204030203" pitchFamily="34" charset="0"/>
              <a:ea typeface="Lato Light" panose="020F0502020204030203" pitchFamily="34" charset="0"/>
              <a:cs typeface="Lato Light" panose="020F0502020204030203" pitchFamily="34" charset="0"/>
            </a:endParaRPr>
          </a:p>
          <a:p>
            <a:r>
              <a:rPr lang="en-US" dirty="0">
                <a:latin typeface="Lato Light" panose="020F0502020204030203" pitchFamily="34" charset="0"/>
                <a:ea typeface="Lato Light" panose="020F0502020204030203" pitchFamily="34" charset="0"/>
                <a:cs typeface="Lato Light" panose="020F0502020204030203" pitchFamily="34" charset="0"/>
              </a:rPr>
              <a:t>However, errors will always be present during fitting.</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10" name="Content Placeholder 9">
            <a:extLst>
              <a:ext uri="{FF2B5EF4-FFF2-40B4-BE49-F238E27FC236}">
                <a16:creationId xmlns:a16="http://schemas.microsoft.com/office/drawing/2014/main" id="{FC96F948-17FC-8BFC-63AD-A5E9BE53BB59}"/>
              </a:ext>
            </a:extLst>
          </p:cNvPr>
          <p:cNvPicPr>
            <a:picLocks noGrp="1" noChangeAspect="1"/>
          </p:cNvPicPr>
          <p:nvPr>
            <p:ph idx="1"/>
          </p:nvPr>
        </p:nvPicPr>
        <p:blipFill>
          <a:blip r:embed="rId2"/>
          <a:stretch>
            <a:fillRect/>
          </a:stretch>
        </p:blipFill>
        <p:spPr>
          <a:xfrm>
            <a:off x="4959165" y="2454351"/>
            <a:ext cx="6086408" cy="3053314"/>
          </a:xfrm>
          <a:prstGeom prst="rect">
            <a:avLst/>
          </a:prstGeom>
        </p:spPr>
      </p:pic>
    </p:spTree>
    <p:extLst>
      <p:ext uri="{BB962C8B-B14F-4D97-AF65-F5344CB8AC3E}">
        <p14:creationId xmlns:p14="http://schemas.microsoft.com/office/powerpoint/2010/main" val="623908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72152-A2A4-EDB5-8FB9-13B04E855EAA}"/>
              </a:ext>
            </a:extLst>
          </p:cNvPr>
          <p:cNvSpPr>
            <a:spLocks noGrp="1"/>
          </p:cNvSpPr>
          <p:nvPr>
            <p:ph type="title"/>
          </p:nvPr>
        </p:nvSpPr>
        <p:spPr/>
        <p:txBody>
          <a:bodyPr/>
          <a:lstStyle/>
          <a:p>
            <a:r>
              <a:rPr lang="en-US" dirty="0"/>
              <a:t>Machine Learning Errors</a:t>
            </a:r>
            <a:endParaRPr lang="en-ID" dirty="0"/>
          </a:p>
        </p:txBody>
      </p:sp>
      <p:pic>
        <p:nvPicPr>
          <p:cNvPr id="9" name="Content Placeholder 8">
            <a:extLst>
              <a:ext uri="{FF2B5EF4-FFF2-40B4-BE49-F238E27FC236}">
                <a16:creationId xmlns:a16="http://schemas.microsoft.com/office/drawing/2014/main" id="{E59E83D2-329F-C243-9DD0-62B0DAA10980}"/>
              </a:ext>
            </a:extLst>
          </p:cNvPr>
          <p:cNvPicPr>
            <a:picLocks noGrp="1" noChangeAspect="1"/>
          </p:cNvPicPr>
          <p:nvPr>
            <p:ph idx="1"/>
          </p:nvPr>
        </p:nvPicPr>
        <p:blipFill>
          <a:blip r:embed="rId2"/>
          <a:stretch>
            <a:fillRect/>
          </a:stretch>
        </p:blipFill>
        <p:spPr>
          <a:xfrm>
            <a:off x="5222691" y="2668772"/>
            <a:ext cx="5966748" cy="3006927"/>
          </a:xfrm>
          <a:prstGeom prst="rect">
            <a:avLst/>
          </a:prstGeom>
        </p:spPr>
      </p:pic>
      <p:sp>
        <p:nvSpPr>
          <p:cNvPr id="13" name="TextBox 12">
            <a:extLst>
              <a:ext uri="{FF2B5EF4-FFF2-40B4-BE49-F238E27FC236}">
                <a16:creationId xmlns:a16="http://schemas.microsoft.com/office/drawing/2014/main" id="{7F3514F1-75C4-B488-94CE-38AF0BB2FE46}"/>
              </a:ext>
            </a:extLst>
          </p:cNvPr>
          <p:cNvSpPr txBox="1"/>
          <p:nvPr/>
        </p:nvSpPr>
        <p:spPr>
          <a:xfrm>
            <a:off x="467832" y="2207107"/>
            <a:ext cx="6103088" cy="2780248"/>
          </a:xfrm>
          <a:prstGeom prst="rect">
            <a:avLst/>
          </a:prstGeom>
          <a:noFill/>
        </p:spPr>
        <p:txBody>
          <a:bodyPr wrap="square">
            <a:spAutoFit/>
          </a:bodyPr>
          <a:lstStyle/>
          <a:p>
            <a:r>
              <a:rPr lang="en-ID" dirty="0">
                <a:latin typeface="Lato Light" panose="020F0502020204030203" pitchFamily="34" charset="0"/>
                <a:ea typeface="Lato Light" panose="020F0502020204030203" pitchFamily="34" charset="0"/>
                <a:cs typeface="Lato Light" panose="020F0502020204030203" pitchFamily="34" charset="0"/>
              </a:rPr>
              <a:t>There are two main types of errors present in any machine learning model: </a:t>
            </a:r>
          </a:p>
          <a:p>
            <a:endParaRPr lang="en-ID" dirty="0">
              <a:latin typeface="Lato Light" panose="020F0502020204030203" pitchFamily="34" charset="0"/>
              <a:ea typeface="Lato Light" panose="020F0502020204030203" pitchFamily="34" charset="0"/>
              <a:cs typeface="Lato Light" panose="020F0502020204030203" pitchFamily="34" charset="0"/>
            </a:endParaRPr>
          </a:p>
          <a:p>
            <a:pPr marL="285750" indent="-285750">
              <a:buFont typeface="Arial" panose="020B0604020202020204" pitchFamily="34" charset="0"/>
              <a:buChar char="•"/>
            </a:pPr>
            <a:r>
              <a:rPr lang="en-ID" dirty="0">
                <a:latin typeface="Lato Light" panose="020F0502020204030203" pitchFamily="34" charset="0"/>
                <a:ea typeface="Lato Light" panose="020F0502020204030203" pitchFamily="34" charset="0"/>
                <a:cs typeface="Lato Light" panose="020F0502020204030203" pitchFamily="34" charset="0"/>
              </a:rPr>
              <a:t>Reducible Errors</a:t>
            </a:r>
          </a:p>
          <a:p>
            <a:pPr marL="285750" indent="-285750">
              <a:buFont typeface="Arial" panose="020B0604020202020204" pitchFamily="34" charset="0"/>
              <a:buChar char="•"/>
            </a:pPr>
            <a:r>
              <a:rPr lang="en-ID" dirty="0">
                <a:latin typeface="Lato Light" panose="020F0502020204030203" pitchFamily="34" charset="0"/>
                <a:ea typeface="Lato Light" panose="020F0502020204030203" pitchFamily="34" charset="0"/>
                <a:cs typeface="Lato Light" panose="020F0502020204030203" pitchFamily="34" charset="0"/>
              </a:rPr>
              <a:t>Irreducible Errors</a:t>
            </a:r>
          </a:p>
          <a:p>
            <a:endParaRPr lang="en-ID" sz="1100" dirty="0">
              <a:latin typeface="Lato Light" panose="020F0502020204030203" pitchFamily="34" charset="0"/>
              <a:ea typeface="Lato Light" panose="020F0502020204030203" pitchFamily="34" charset="0"/>
              <a:cs typeface="Lato Light" panose="020F0502020204030203" pitchFamily="34" charset="0"/>
            </a:endParaRPr>
          </a:p>
          <a:p>
            <a:r>
              <a:rPr lang="en-US" dirty="0">
                <a:latin typeface="Lato Light" panose="020F0502020204030203" pitchFamily="34" charset="0"/>
                <a:ea typeface="Lato Light" panose="020F0502020204030203" pitchFamily="34" charset="0"/>
                <a:cs typeface="Lato Light" panose="020F0502020204030203" pitchFamily="34" charset="0"/>
              </a:rPr>
              <a:t>We</a:t>
            </a:r>
            <a:r>
              <a:rPr lang="en-US" spc="-60" dirty="0">
                <a:latin typeface="Lato Light" panose="020F0502020204030203" pitchFamily="34" charset="0"/>
                <a:ea typeface="Lato Light" panose="020F0502020204030203" pitchFamily="34" charset="0"/>
                <a:cs typeface="Lato Light" panose="020F0502020204030203" pitchFamily="34" charset="0"/>
              </a:rPr>
              <a:t> </a:t>
            </a:r>
            <a:r>
              <a:rPr lang="en-US" dirty="0">
                <a:latin typeface="Lato Light" panose="020F0502020204030203" pitchFamily="34" charset="0"/>
                <a:ea typeface="Lato Light" panose="020F0502020204030203" pitchFamily="34" charset="0"/>
                <a:cs typeface="Lato Light" panose="020F0502020204030203" pitchFamily="34" charset="0"/>
              </a:rPr>
              <a:t>can</a:t>
            </a:r>
            <a:r>
              <a:rPr lang="en-US" spc="-25" dirty="0">
                <a:latin typeface="Lato Light" panose="020F0502020204030203" pitchFamily="34" charset="0"/>
                <a:ea typeface="Lato Light" panose="020F0502020204030203" pitchFamily="34" charset="0"/>
                <a:cs typeface="Lato Light" panose="020F0502020204030203" pitchFamily="34" charset="0"/>
              </a:rPr>
              <a:t> </a:t>
            </a:r>
            <a:r>
              <a:rPr lang="en-US" dirty="0">
                <a:latin typeface="Lato Light" panose="020F0502020204030203" pitchFamily="34" charset="0"/>
                <a:ea typeface="Lato Light" panose="020F0502020204030203" pitchFamily="34" charset="0"/>
                <a:cs typeface="Lato Light" panose="020F0502020204030203" pitchFamily="34" charset="0"/>
              </a:rPr>
              <a:t>further</a:t>
            </a:r>
            <a:r>
              <a:rPr lang="en-US" spc="-60" dirty="0">
                <a:latin typeface="Lato Light" panose="020F0502020204030203" pitchFamily="34" charset="0"/>
                <a:ea typeface="Lato Light" panose="020F0502020204030203" pitchFamily="34" charset="0"/>
                <a:cs typeface="Lato Light" panose="020F0502020204030203" pitchFamily="34" charset="0"/>
              </a:rPr>
              <a:t> </a:t>
            </a:r>
            <a:r>
              <a:rPr lang="en-US" dirty="0">
                <a:latin typeface="Lato Light" panose="020F0502020204030203" pitchFamily="34" charset="0"/>
                <a:ea typeface="Lato Light" panose="020F0502020204030203" pitchFamily="34" charset="0"/>
                <a:cs typeface="Lato Light" panose="020F0502020204030203" pitchFamily="34" charset="0"/>
              </a:rPr>
              <a:t>divide</a:t>
            </a:r>
            <a:r>
              <a:rPr lang="en-US" spc="5" dirty="0">
                <a:latin typeface="Lato Light" panose="020F0502020204030203" pitchFamily="34" charset="0"/>
                <a:ea typeface="Lato Light" panose="020F0502020204030203" pitchFamily="34" charset="0"/>
                <a:cs typeface="Lato Light" panose="020F0502020204030203" pitchFamily="34" charset="0"/>
              </a:rPr>
              <a:t> </a:t>
            </a:r>
            <a:r>
              <a:rPr lang="en-US" dirty="0">
                <a:latin typeface="Lato Light" panose="020F0502020204030203" pitchFamily="34" charset="0"/>
                <a:ea typeface="Lato Light" panose="020F0502020204030203" pitchFamily="34" charset="0"/>
                <a:cs typeface="Lato Light" panose="020F0502020204030203" pitchFamily="34" charset="0"/>
              </a:rPr>
              <a:t>reducible</a:t>
            </a:r>
            <a:r>
              <a:rPr lang="en-US" spc="-10" dirty="0">
                <a:latin typeface="Lato Light" panose="020F0502020204030203" pitchFamily="34" charset="0"/>
                <a:ea typeface="Lato Light" panose="020F0502020204030203" pitchFamily="34" charset="0"/>
                <a:cs typeface="Lato Light" panose="020F0502020204030203" pitchFamily="34" charset="0"/>
              </a:rPr>
              <a:t> </a:t>
            </a:r>
            <a:r>
              <a:rPr lang="en-US" dirty="0">
                <a:latin typeface="Lato Light" panose="020F0502020204030203" pitchFamily="34" charset="0"/>
                <a:ea typeface="Lato Light" panose="020F0502020204030203" pitchFamily="34" charset="0"/>
                <a:cs typeface="Lato Light" panose="020F0502020204030203" pitchFamily="34" charset="0"/>
              </a:rPr>
              <a:t>errors</a:t>
            </a:r>
            <a:r>
              <a:rPr lang="en-US" spc="-55" dirty="0">
                <a:latin typeface="Lato Light" panose="020F0502020204030203" pitchFamily="34" charset="0"/>
                <a:ea typeface="Lato Light" panose="020F0502020204030203" pitchFamily="34" charset="0"/>
                <a:cs typeface="Lato Light" panose="020F0502020204030203" pitchFamily="34" charset="0"/>
              </a:rPr>
              <a:t> </a:t>
            </a:r>
            <a:r>
              <a:rPr lang="en-US" dirty="0">
                <a:latin typeface="Lato Light" panose="020F0502020204030203" pitchFamily="34" charset="0"/>
                <a:ea typeface="Lato Light" panose="020F0502020204030203" pitchFamily="34" charset="0"/>
                <a:cs typeface="Lato Light" panose="020F0502020204030203" pitchFamily="34" charset="0"/>
              </a:rPr>
              <a:t>into</a:t>
            </a:r>
            <a:r>
              <a:rPr lang="en-US" spc="-25" dirty="0">
                <a:latin typeface="Lato Light" panose="020F0502020204030203" pitchFamily="34" charset="0"/>
                <a:ea typeface="Lato Light" panose="020F0502020204030203" pitchFamily="34" charset="0"/>
                <a:cs typeface="Lato Light" panose="020F0502020204030203" pitchFamily="34" charset="0"/>
              </a:rPr>
              <a:t> </a:t>
            </a:r>
            <a:r>
              <a:rPr lang="en-US" spc="-20" dirty="0">
                <a:latin typeface="Lato Light" panose="020F0502020204030203" pitchFamily="34" charset="0"/>
                <a:ea typeface="Lato Light" panose="020F0502020204030203" pitchFamily="34" charset="0"/>
                <a:cs typeface="Lato Light" panose="020F0502020204030203" pitchFamily="34" charset="0"/>
              </a:rPr>
              <a:t>two:</a:t>
            </a:r>
            <a:endParaRPr lang="en-US" dirty="0">
              <a:latin typeface="Lato Light" panose="020F0502020204030203" pitchFamily="34" charset="0"/>
              <a:ea typeface="Lato Light" panose="020F0502020204030203" pitchFamily="34" charset="0"/>
              <a:cs typeface="Lato Light" panose="020F0502020204030203" pitchFamily="34" charset="0"/>
            </a:endParaRPr>
          </a:p>
          <a:p>
            <a:pPr marL="1212850" lvl="2" indent="-285750">
              <a:lnSpc>
                <a:spcPct val="100000"/>
              </a:lnSpc>
              <a:spcBef>
                <a:spcPts val="135"/>
              </a:spcBef>
              <a:buFont typeface="Courier New" panose="02070309020205020404" pitchFamily="49" charset="0"/>
              <a:buChar char="o"/>
              <a:tabLst>
                <a:tab pos="1155065" algn="l"/>
              </a:tabLst>
            </a:pPr>
            <a:r>
              <a:rPr lang="en-US" spc="-20" dirty="0">
                <a:latin typeface="Lato Light" panose="020F0502020204030203" pitchFamily="34" charset="0"/>
                <a:ea typeface="Lato Light" panose="020F0502020204030203" pitchFamily="34" charset="0"/>
                <a:cs typeface="Lato Light" panose="020F0502020204030203" pitchFamily="34" charset="0"/>
              </a:rPr>
              <a:t>Bias</a:t>
            </a:r>
            <a:endParaRPr lang="en-US" dirty="0">
              <a:latin typeface="Lato Light" panose="020F0502020204030203" pitchFamily="34" charset="0"/>
              <a:ea typeface="Lato Light" panose="020F0502020204030203" pitchFamily="34" charset="0"/>
              <a:cs typeface="Lato Light" panose="020F0502020204030203" pitchFamily="34" charset="0"/>
            </a:endParaRPr>
          </a:p>
          <a:p>
            <a:pPr marL="1212850" lvl="2" indent="-285750">
              <a:lnSpc>
                <a:spcPct val="100000"/>
              </a:lnSpc>
              <a:spcBef>
                <a:spcPts val="145"/>
              </a:spcBef>
              <a:buFont typeface="Courier New" panose="02070309020205020404" pitchFamily="49" charset="0"/>
              <a:buChar char="o"/>
              <a:tabLst>
                <a:tab pos="1155065" algn="l"/>
              </a:tabLst>
            </a:pPr>
            <a:r>
              <a:rPr lang="en-US" spc="-10" dirty="0">
                <a:latin typeface="Lato Light" panose="020F0502020204030203" pitchFamily="34" charset="0"/>
                <a:ea typeface="Lato Light" panose="020F0502020204030203" pitchFamily="34" charset="0"/>
                <a:cs typeface="Lato Light" panose="020F0502020204030203" pitchFamily="34" charset="0"/>
              </a:rPr>
              <a:t>Variance</a:t>
            </a:r>
            <a:endParaRPr lang="en-US" dirty="0">
              <a:latin typeface="Lato Light" panose="020F0502020204030203" pitchFamily="34" charset="0"/>
              <a:ea typeface="Lato Light" panose="020F0502020204030203" pitchFamily="34" charset="0"/>
              <a:cs typeface="Lato Light" panose="020F0502020204030203" pitchFamily="34" charset="0"/>
            </a:endParaRPr>
          </a:p>
          <a:p>
            <a:endParaRPr lang="en-ID"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499484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02037" y="1901054"/>
            <a:ext cx="4140629" cy="978729"/>
          </a:xfrm>
          <a:prstGeom prst="rect">
            <a:avLst/>
          </a:prstGeom>
          <a:noFill/>
        </p:spPr>
        <p:txBody>
          <a:bodyPr wrap="square" rtlCol="0">
            <a:spAutoFit/>
          </a:bodyPr>
          <a:lstStyle/>
          <a:p>
            <a:pPr defTabSz="914217">
              <a:lnSpc>
                <a:spcPct val="80000"/>
              </a:lnSpc>
            </a:pPr>
            <a:r>
              <a:rPr lang="en-US" sz="3600" dirty="0">
                <a:solidFill>
                  <a:srgbClr val="445469"/>
                </a:solidFill>
                <a:latin typeface="Lato Black"/>
                <a:cs typeface="Lato Black"/>
              </a:rPr>
              <a:t>Cornellius Yudha Wijaya</a:t>
            </a:r>
            <a:endParaRPr lang="en-US" sz="4800" dirty="0">
              <a:solidFill>
                <a:srgbClr val="1EA185"/>
              </a:solidFill>
              <a:latin typeface="Lato Black"/>
              <a:cs typeface="Lato Black"/>
            </a:endParaRPr>
          </a:p>
        </p:txBody>
      </p:sp>
      <p:sp>
        <p:nvSpPr>
          <p:cNvPr id="15" name="TextBox 14"/>
          <p:cNvSpPr txBox="1"/>
          <p:nvPr/>
        </p:nvSpPr>
        <p:spPr>
          <a:xfrm>
            <a:off x="6302037" y="1601156"/>
            <a:ext cx="3564495" cy="307777"/>
          </a:xfrm>
          <a:prstGeom prst="rect">
            <a:avLst/>
          </a:prstGeom>
          <a:noFill/>
        </p:spPr>
        <p:txBody>
          <a:bodyPr wrap="square" rtlCol="0">
            <a:spAutoFit/>
          </a:bodyPr>
          <a:lstStyle/>
          <a:p>
            <a:pPr defTabSz="914217"/>
            <a:r>
              <a:rPr lang="en-US" sz="1400" dirty="0">
                <a:solidFill>
                  <a:srgbClr val="445469"/>
                </a:solidFill>
                <a:latin typeface="Lato Light"/>
                <a:cs typeface="Lato Light"/>
              </a:rPr>
              <a:t>Biography</a:t>
            </a:r>
          </a:p>
        </p:txBody>
      </p:sp>
      <p:sp>
        <p:nvSpPr>
          <p:cNvPr id="6" name="Rectangle 5"/>
          <p:cNvSpPr/>
          <p:nvPr/>
        </p:nvSpPr>
        <p:spPr>
          <a:xfrm>
            <a:off x="6186877" y="1623316"/>
            <a:ext cx="70970" cy="1346285"/>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4217"/>
            <a:endParaRPr lang="en-US" sz="800" dirty="0">
              <a:solidFill>
                <a:prstClr val="white"/>
              </a:solidFill>
              <a:latin typeface="Lato Light"/>
            </a:endParaRPr>
          </a:p>
        </p:txBody>
      </p:sp>
      <p:sp>
        <p:nvSpPr>
          <p:cNvPr id="7" name="TextBox 6"/>
          <p:cNvSpPr txBox="1"/>
          <p:nvPr/>
        </p:nvSpPr>
        <p:spPr>
          <a:xfrm>
            <a:off x="6302037" y="3125700"/>
            <a:ext cx="4521907" cy="2246769"/>
          </a:xfrm>
          <a:prstGeom prst="rect">
            <a:avLst/>
          </a:prstGeom>
          <a:noFill/>
        </p:spPr>
        <p:txBody>
          <a:bodyPr wrap="square" rtlCol="0">
            <a:spAutoFit/>
          </a:bodyPr>
          <a:lstStyle/>
          <a:p>
            <a:pPr indent="-405543">
              <a:buSzPct val="100000"/>
              <a:buFont typeface="Arial" panose="020B0604020202020204" pitchFamily="34" charset="0"/>
              <a:buChar char="•"/>
            </a:pPr>
            <a:r>
              <a:rPr lang="en-US" sz="1400" b="1" kern="0" dirty="0">
                <a:latin typeface="Lato Light" panose="020F0502020204030203" pitchFamily="34" charset="0"/>
                <a:ea typeface="Lato Light" panose="020F0502020204030203" pitchFamily="34" charset="0"/>
                <a:cs typeface="Lato Light" panose="020F0502020204030203" pitchFamily="34" charset="0"/>
              </a:rPr>
              <a:t>7+ years of experience </a:t>
            </a:r>
            <a:r>
              <a:rPr lang="en-US" sz="1400" kern="0" dirty="0">
                <a:latin typeface="Lato Light" panose="020F0502020204030203" pitchFamily="34" charset="0"/>
                <a:ea typeface="Lato Light" panose="020F0502020204030203" pitchFamily="34" charset="0"/>
                <a:cs typeface="Lato Light" panose="020F0502020204030203" pitchFamily="34" charset="0"/>
              </a:rPr>
              <a:t>in the Data Science field, with a professional background in the financial industry (Allianz) and the Tech Industry (Arif).</a:t>
            </a:r>
          </a:p>
          <a:p>
            <a:pPr indent="-405543">
              <a:buSzPct val="100000"/>
              <a:buFont typeface="Arial" panose="020B0604020202020204" pitchFamily="34" charset="0"/>
              <a:buChar char="•"/>
            </a:pPr>
            <a:endParaRPr lang="en-US" sz="1400" kern="0" dirty="0">
              <a:latin typeface="Lato Light" panose="020F0502020204030203" pitchFamily="34" charset="0"/>
              <a:ea typeface="Lato Light" panose="020F0502020204030203" pitchFamily="34" charset="0"/>
              <a:cs typeface="Lato Light" panose="020F0502020204030203" pitchFamily="34" charset="0"/>
            </a:endParaRPr>
          </a:p>
          <a:p>
            <a:pPr indent="-405543">
              <a:buSzPct val="100000"/>
              <a:buFont typeface="Arial" panose="020B0604020202020204" pitchFamily="34" charset="0"/>
              <a:buChar char="•"/>
            </a:pPr>
            <a:r>
              <a:rPr lang="en-US" sz="1400" kern="0" dirty="0">
                <a:latin typeface="Lato Light" panose="020F0502020204030203" pitchFamily="34" charset="0"/>
                <a:ea typeface="Lato Light" panose="020F0502020204030203" pitchFamily="34" charset="0"/>
                <a:cs typeface="Lato Light" panose="020F0502020204030203" pitchFamily="34" charset="0"/>
              </a:rPr>
              <a:t>Actively writing data content with </a:t>
            </a:r>
            <a:r>
              <a:rPr lang="en-US" sz="1400" kern="0" dirty="0" err="1">
                <a:latin typeface="Lato Light" panose="020F0502020204030203" pitchFamily="34" charset="0"/>
                <a:ea typeface="Lato Light" panose="020F0502020204030203" pitchFamily="34" charset="0"/>
                <a:cs typeface="Lato Light" panose="020F0502020204030203" pitchFamily="34" charset="0"/>
              </a:rPr>
              <a:t>42k</a:t>
            </a:r>
            <a:r>
              <a:rPr lang="en-US" sz="1400" kern="0" dirty="0">
                <a:latin typeface="Lato Light" panose="020F0502020204030203" pitchFamily="34" charset="0"/>
                <a:ea typeface="Lato Light" panose="020F0502020204030203" pitchFamily="34" charset="0"/>
                <a:cs typeface="Lato Light" panose="020F0502020204030203" pitchFamily="34" charset="0"/>
              </a:rPr>
              <a:t>+ followers on LinkedIn (Top Voice), 9400 Newsletter subscribers, and 600+ articles written. </a:t>
            </a:r>
          </a:p>
          <a:p>
            <a:pPr indent="-405543">
              <a:buSzPct val="100000"/>
              <a:buFont typeface="Arial" panose="020B0604020202020204" pitchFamily="34" charset="0"/>
              <a:buChar char="•"/>
            </a:pPr>
            <a:endParaRPr lang="en-US" sz="1400" kern="0" dirty="0">
              <a:latin typeface="Lato Light" panose="020F0502020204030203" pitchFamily="34" charset="0"/>
              <a:ea typeface="Lato Light" panose="020F0502020204030203" pitchFamily="34" charset="0"/>
              <a:cs typeface="Lato Light" panose="020F0502020204030203" pitchFamily="34" charset="0"/>
            </a:endParaRPr>
          </a:p>
          <a:p>
            <a:pPr indent="-405543">
              <a:buSzPct val="100000"/>
              <a:buFont typeface="Arial" panose="020B0604020202020204" pitchFamily="34" charset="0"/>
              <a:buChar char="•"/>
            </a:pPr>
            <a:r>
              <a:rPr lang="en-US" sz="1400" kern="0" dirty="0">
                <a:latin typeface="Lato Light" panose="020F0502020204030203" pitchFamily="34" charset="0"/>
                <a:ea typeface="Lato Light" panose="020F0502020204030203" pitchFamily="34" charset="0"/>
                <a:cs typeface="Lato Light" panose="020F0502020204030203" pitchFamily="34" charset="0"/>
              </a:rPr>
              <a:t>Expertise in Data Science Implementation, AI System development, and Data Content Creation.</a:t>
            </a:r>
          </a:p>
        </p:txBody>
      </p:sp>
      <p:pic>
        <p:nvPicPr>
          <p:cNvPr id="9" name="Picture Placeholder 8">
            <a:extLst>
              <a:ext uri="{FF2B5EF4-FFF2-40B4-BE49-F238E27FC236}">
                <a16:creationId xmlns:a16="http://schemas.microsoft.com/office/drawing/2014/main" id="{0D9219DF-B427-95DD-0486-DD71D835EE5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861" t="4680" r="833" b="12303"/>
          <a:stretch>
            <a:fillRect/>
          </a:stretch>
        </p:blipFill>
        <p:spPr>
          <a:xfrm>
            <a:off x="836520" y="1485531"/>
            <a:ext cx="4942276" cy="3886938"/>
          </a:xfrm>
        </p:spPr>
      </p:pic>
    </p:spTree>
    <p:extLst>
      <p:ext uri="{BB962C8B-B14F-4D97-AF65-F5344CB8AC3E}">
        <p14:creationId xmlns:p14="http://schemas.microsoft.com/office/powerpoint/2010/main" val="31361081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43F4A-06CC-598E-40FD-98D6F40BF2E7}"/>
              </a:ext>
            </a:extLst>
          </p:cNvPr>
          <p:cNvSpPr>
            <a:spLocks noGrp="1"/>
          </p:cNvSpPr>
          <p:nvPr>
            <p:ph type="title"/>
          </p:nvPr>
        </p:nvSpPr>
        <p:spPr/>
        <p:txBody>
          <a:bodyPr/>
          <a:lstStyle/>
          <a:p>
            <a:r>
              <a:rPr lang="en-ID" dirty="0"/>
              <a:t>Bias vs variance trade-off (underfitting vs overfitting)</a:t>
            </a:r>
          </a:p>
        </p:txBody>
      </p:sp>
      <p:pic>
        <p:nvPicPr>
          <p:cNvPr id="1026" name="Picture 2" descr="Curve Fitting — The Science of Machine Learning &amp; AI">
            <a:extLst>
              <a:ext uri="{FF2B5EF4-FFF2-40B4-BE49-F238E27FC236}">
                <a16:creationId xmlns:a16="http://schemas.microsoft.com/office/drawing/2014/main" id="{DA333546-0DD5-DCA9-F7D0-4BBE0DBDD5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42990" y="1654108"/>
            <a:ext cx="6087138" cy="507111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157B350-3320-BF8E-E1E2-BF683D22FD87}"/>
              </a:ext>
            </a:extLst>
          </p:cNvPr>
          <p:cNvSpPr txBox="1"/>
          <p:nvPr/>
        </p:nvSpPr>
        <p:spPr>
          <a:xfrm>
            <a:off x="467832" y="2680531"/>
            <a:ext cx="4045689" cy="3416320"/>
          </a:xfrm>
          <a:prstGeom prst="rect">
            <a:avLst/>
          </a:prstGeom>
          <a:noFill/>
        </p:spPr>
        <p:txBody>
          <a:bodyPr wrap="square">
            <a:spAutoFit/>
          </a:bodyPr>
          <a:lstStyle/>
          <a:p>
            <a:r>
              <a:rPr lang="en-US" dirty="0">
                <a:latin typeface="Lato Light" panose="020F0502020204030203" pitchFamily="34" charset="0"/>
                <a:ea typeface="Lato Light" panose="020F0502020204030203" pitchFamily="34" charset="0"/>
                <a:cs typeface="Lato Light" panose="020F0502020204030203" pitchFamily="34" charset="0"/>
              </a:rPr>
              <a:t>Model fitting has limits. </a:t>
            </a:r>
          </a:p>
          <a:p>
            <a:endParaRPr lang="en-US" dirty="0">
              <a:latin typeface="Lato Light" panose="020F0502020204030203" pitchFamily="34" charset="0"/>
              <a:ea typeface="Lato Light" panose="020F0502020204030203" pitchFamily="34" charset="0"/>
              <a:cs typeface="Lato Light" panose="020F0502020204030203" pitchFamily="34" charset="0"/>
            </a:endParaRPr>
          </a:p>
          <a:p>
            <a:r>
              <a:rPr lang="en-US" dirty="0">
                <a:latin typeface="Lato Light" panose="020F0502020204030203" pitchFamily="34" charset="0"/>
                <a:ea typeface="Lato Light" panose="020F0502020204030203" pitchFamily="34" charset="0"/>
                <a:cs typeface="Lato Light" panose="020F0502020204030203" pitchFamily="34" charset="0"/>
              </a:rPr>
              <a:t>If the model is too simple, it </a:t>
            </a:r>
            <a:r>
              <a:rPr lang="en-US" i="1" dirty="0">
                <a:latin typeface="Lato Light" panose="020F0502020204030203" pitchFamily="34" charset="0"/>
                <a:ea typeface="Lato Light" panose="020F0502020204030203" pitchFamily="34" charset="0"/>
                <a:cs typeface="Lato Light" panose="020F0502020204030203" pitchFamily="34" charset="0"/>
              </a:rPr>
              <a:t>underfits, </a:t>
            </a:r>
            <a:r>
              <a:rPr lang="en-US" dirty="0">
                <a:latin typeface="Lato Light" panose="020F0502020204030203" pitchFamily="34" charset="0"/>
                <a:ea typeface="Lato Light" panose="020F0502020204030203" pitchFamily="34" charset="0"/>
                <a:cs typeface="Lato Light" panose="020F0502020204030203" pitchFamily="34" charset="0"/>
              </a:rPr>
              <a:t>which means the model misses patterns. </a:t>
            </a:r>
          </a:p>
          <a:p>
            <a:endParaRPr lang="en-US" dirty="0">
              <a:latin typeface="Lato Light" panose="020F0502020204030203" pitchFamily="34" charset="0"/>
              <a:ea typeface="Lato Light" panose="020F0502020204030203" pitchFamily="34" charset="0"/>
              <a:cs typeface="Lato Light" panose="020F0502020204030203" pitchFamily="34" charset="0"/>
            </a:endParaRPr>
          </a:p>
          <a:p>
            <a:r>
              <a:rPr lang="en-US" dirty="0">
                <a:latin typeface="Lato Light" panose="020F0502020204030203" pitchFamily="34" charset="0"/>
                <a:ea typeface="Lato Light" panose="020F0502020204030203" pitchFamily="34" charset="0"/>
                <a:cs typeface="Lato Light" panose="020F0502020204030203" pitchFamily="34" charset="0"/>
              </a:rPr>
              <a:t>If it’s too complex, it </a:t>
            </a:r>
            <a:r>
              <a:rPr lang="en-US" i="1" dirty="0">
                <a:latin typeface="Lato Light" panose="020F0502020204030203" pitchFamily="34" charset="0"/>
                <a:ea typeface="Lato Light" panose="020F0502020204030203" pitchFamily="34" charset="0"/>
                <a:cs typeface="Lato Light" panose="020F0502020204030203" pitchFamily="34" charset="0"/>
              </a:rPr>
              <a:t>overfits </a:t>
            </a:r>
            <a:r>
              <a:rPr lang="en-US" dirty="0">
                <a:latin typeface="Lato Light" panose="020F0502020204030203" pitchFamily="34" charset="0"/>
                <a:ea typeface="Lato Light" panose="020F0502020204030203" pitchFamily="34" charset="0"/>
                <a:cs typeface="Lato Light" panose="020F0502020204030203" pitchFamily="34" charset="0"/>
              </a:rPr>
              <a:t>which, means the model memorizes noise instead of generalizing. </a:t>
            </a:r>
          </a:p>
          <a:p>
            <a:endParaRPr lang="en-US" dirty="0">
              <a:latin typeface="Lato Light" panose="020F0502020204030203" pitchFamily="34" charset="0"/>
              <a:ea typeface="Lato Light" panose="020F0502020204030203" pitchFamily="34" charset="0"/>
              <a:cs typeface="Lato Light" panose="020F0502020204030203" pitchFamily="34" charset="0"/>
            </a:endParaRPr>
          </a:p>
          <a:p>
            <a:r>
              <a:rPr lang="en-US" dirty="0">
                <a:latin typeface="Lato Light" panose="020F0502020204030203" pitchFamily="34" charset="0"/>
                <a:ea typeface="Lato Light" panose="020F0502020204030203" pitchFamily="34" charset="0"/>
                <a:cs typeface="Lato Light" panose="020F0502020204030203" pitchFamily="34" charset="0"/>
              </a:rPr>
              <a:t>Good fitting means finding the sweet spot between underfit and overfit.</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62583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2EFE-6EE8-DDD5-8410-0BDE528A9BCC}"/>
              </a:ext>
            </a:extLst>
          </p:cNvPr>
          <p:cNvSpPr>
            <a:spLocks noGrp="1"/>
          </p:cNvSpPr>
          <p:nvPr>
            <p:ph type="title"/>
          </p:nvPr>
        </p:nvSpPr>
        <p:spPr/>
        <p:txBody>
          <a:bodyPr/>
          <a:lstStyle/>
          <a:p>
            <a:r>
              <a:rPr lang="en-ID" dirty="0"/>
              <a:t>Common baseline models</a:t>
            </a:r>
          </a:p>
        </p:txBody>
      </p:sp>
      <p:pic>
        <p:nvPicPr>
          <p:cNvPr id="5" name="Content Placeholder 4">
            <a:extLst>
              <a:ext uri="{FF2B5EF4-FFF2-40B4-BE49-F238E27FC236}">
                <a16:creationId xmlns:a16="http://schemas.microsoft.com/office/drawing/2014/main" id="{A4197120-D017-B5E4-283D-D4C80B80AD34}"/>
              </a:ext>
            </a:extLst>
          </p:cNvPr>
          <p:cNvPicPr>
            <a:picLocks noGrp="1" noChangeAspect="1"/>
          </p:cNvPicPr>
          <p:nvPr>
            <p:ph idx="1"/>
          </p:nvPr>
        </p:nvPicPr>
        <p:blipFill>
          <a:blip r:embed="rId2"/>
          <a:stretch>
            <a:fillRect/>
          </a:stretch>
        </p:blipFill>
        <p:spPr>
          <a:xfrm>
            <a:off x="3745397" y="3251561"/>
            <a:ext cx="3488073" cy="2600200"/>
          </a:xfrm>
          <a:prstGeom prst="rect">
            <a:avLst/>
          </a:prstGeom>
        </p:spPr>
      </p:pic>
      <p:sp>
        <p:nvSpPr>
          <p:cNvPr id="6" name="Rectangle 5">
            <a:extLst>
              <a:ext uri="{FF2B5EF4-FFF2-40B4-BE49-F238E27FC236}">
                <a16:creationId xmlns:a16="http://schemas.microsoft.com/office/drawing/2014/main" id="{20599290-46A3-F1EE-2D23-C1916AC9ABF9}"/>
              </a:ext>
            </a:extLst>
          </p:cNvPr>
          <p:cNvSpPr/>
          <p:nvPr/>
        </p:nvSpPr>
        <p:spPr>
          <a:xfrm>
            <a:off x="4077587" y="6144157"/>
            <a:ext cx="2658139" cy="489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Logistic Regression</a:t>
            </a:r>
            <a:endParaRPr lang="en-ID" dirty="0"/>
          </a:p>
        </p:txBody>
      </p:sp>
      <p:pic>
        <p:nvPicPr>
          <p:cNvPr id="8" name="Picture 7">
            <a:extLst>
              <a:ext uri="{FF2B5EF4-FFF2-40B4-BE49-F238E27FC236}">
                <a16:creationId xmlns:a16="http://schemas.microsoft.com/office/drawing/2014/main" id="{D2746F44-6BBB-1205-1CEE-39F664147321}"/>
              </a:ext>
            </a:extLst>
          </p:cNvPr>
          <p:cNvPicPr>
            <a:picLocks noChangeAspect="1"/>
          </p:cNvPicPr>
          <p:nvPr/>
        </p:nvPicPr>
        <p:blipFill>
          <a:blip r:embed="rId3"/>
          <a:stretch>
            <a:fillRect/>
          </a:stretch>
        </p:blipFill>
        <p:spPr>
          <a:xfrm>
            <a:off x="7480803" y="3429000"/>
            <a:ext cx="3671297" cy="2245321"/>
          </a:xfrm>
          <a:prstGeom prst="rect">
            <a:avLst/>
          </a:prstGeom>
        </p:spPr>
      </p:pic>
      <p:sp>
        <p:nvSpPr>
          <p:cNvPr id="9" name="Rectangle 8">
            <a:extLst>
              <a:ext uri="{FF2B5EF4-FFF2-40B4-BE49-F238E27FC236}">
                <a16:creationId xmlns:a16="http://schemas.microsoft.com/office/drawing/2014/main" id="{C5D282B3-81BB-5792-C95F-D97D20B6F5DC}"/>
              </a:ext>
            </a:extLst>
          </p:cNvPr>
          <p:cNvSpPr/>
          <p:nvPr/>
        </p:nvSpPr>
        <p:spPr>
          <a:xfrm>
            <a:off x="8031126" y="6144156"/>
            <a:ext cx="2658139" cy="489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Decision Tree</a:t>
            </a:r>
            <a:endParaRPr lang="en-ID" dirty="0"/>
          </a:p>
        </p:txBody>
      </p:sp>
      <p:pic>
        <p:nvPicPr>
          <p:cNvPr id="13" name="Picture 12">
            <a:extLst>
              <a:ext uri="{FF2B5EF4-FFF2-40B4-BE49-F238E27FC236}">
                <a16:creationId xmlns:a16="http://schemas.microsoft.com/office/drawing/2014/main" id="{4FE93804-2FA6-BE9A-FAAE-8106CAB3EA7D}"/>
              </a:ext>
            </a:extLst>
          </p:cNvPr>
          <p:cNvPicPr>
            <a:picLocks noChangeAspect="1"/>
          </p:cNvPicPr>
          <p:nvPr/>
        </p:nvPicPr>
        <p:blipFill>
          <a:blip r:embed="rId4"/>
          <a:stretch>
            <a:fillRect/>
          </a:stretch>
        </p:blipFill>
        <p:spPr>
          <a:xfrm>
            <a:off x="114853" y="3356836"/>
            <a:ext cx="3058965" cy="2787320"/>
          </a:xfrm>
          <a:prstGeom prst="rect">
            <a:avLst/>
          </a:prstGeom>
        </p:spPr>
      </p:pic>
      <p:sp>
        <p:nvSpPr>
          <p:cNvPr id="14" name="Rectangle 13">
            <a:extLst>
              <a:ext uri="{FF2B5EF4-FFF2-40B4-BE49-F238E27FC236}">
                <a16:creationId xmlns:a16="http://schemas.microsoft.com/office/drawing/2014/main" id="{6341193F-B7D6-6277-A82F-19064A702ACE}"/>
              </a:ext>
            </a:extLst>
          </p:cNvPr>
          <p:cNvSpPr/>
          <p:nvPr/>
        </p:nvSpPr>
        <p:spPr>
          <a:xfrm>
            <a:off x="405642" y="6144156"/>
            <a:ext cx="2658139" cy="4890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Linear Regression</a:t>
            </a:r>
            <a:endParaRPr lang="en-ID" dirty="0"/>
          </a:p>
        </p:txBody>
      </p:sp>
      <p:sp>
        <p:nvSpPr>
          <p:cNvPr id="16" name="TextBox 15">
            <a:extLst>
              <a:ext uri="{FF2B5EF4-FFF2-40B4-BE49-F238E27FC236}">
                <a16:creationId xmlns:a16="http://schemas.microsoft.com/office/drawing/2014/main" id="{4A1D0311-949C-8867-5139-5EFF59BF0085}"/>
              </a:ext>
            </a:extLst>
          </p:cNvPr>
          <p:cNvSpPr txBox="1"/>
          <p:nvPr/>
        </p:nvSpPr>
        <p:spPr>
          <a:xfrm>
            <a:off x="376002" y="1691322"/>
            <a:ext cx="10776098" cy="1200329"/>
          </a:xfrm>
          <a:prstGeom prst="rect">
            <a:avLst/>
          </a:prstGeom>
          <a:noFill/>
        </p:spPr>
        <p:txBody>
          <a:bodyPr wrap="square">
            <a:spAutoFit/>
          </a:bodyPr>
          <a:lstStyle/>
          <a:p>
            <a:r>
              <a:rPr lang="en-US" dirty="0">
                <a:latin typeface="Lato Light" panose="020F0502020204030203" pitchFamily="34" charset="0"/>
                <a:ea typeface="Lato Light" panose="020F0502020204030203" pitchFamily="34" charset="0"/>
                <a:cs typeface="Lato Light" panose="020F0502020204030203" pitchFamily="34" charset="0"/>
              </a:rPr>
              <a:t>Before jumping into advanced algorithms like ensembles or deep learning, it’s important to start with baseline models.</a:t>
            </a:r>
          </a:p>
          <a:p>
            <a:r>
              <a:rPr lang="en-US" dirty="0">
                <a:latin typeface="Lato Light" panose="020F0502020204030203" pitchFamily="34" charset="0"/>
                <a:ea typeface="Lato Light" panose="020F0502020204030203" pitchFamily="34" charset="0"/>
                <a:cs typeface="Lato Light" panose="020F0502020204030203" pitchFamily="34" charset="0"/>
              </a:rPr>
              <a:t>These give us a reference point, which is a simple, interpretable model that helps us understand whether more complexity is worth it.</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8498403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2A6F9-3F05-1402-5A72-7D457AF00545}"/>
              </a:ext>
            </a:extLst>
          </p:cNvPr>
          <p:cNvSpPr>
            <a:spLocks noGrp="1"/>
          </p:cNvSpPr>
          <p:nvPr>
            <p:ph type="title"/>
          </p:nvPr>
        </p:nvSpPr>
        <p:spPr/>
        <p:txBody>
          <a:bodyPr/>
          <a:lstStyle/>
          <a:p>
            <a:r>
              <a:rPr lang="en-ID" dirty="0"/>
              <a:t>Evaluating Models </a:t>
            </a:r>
          </a:p>
        </p:txBody>
      </p:sp>
      <p:sp>
        <p:nvSpPr>
          <p:cNvPr id="4" name="Rectangle 1">
            <a:extLst>
              <a:ext uri="{FF2B5EF4-FFF2-40B4-BE49-F238E27FC236}">
                <a16:creationId xmlns:a16="http://schemas.microsoft.com/office/drawing/2014/main" id="{448AA0AB-5CE7-6DE1-D569-349C031F6DA9}"/>
              </a:ext>
            </a:extLst>
          </p:cNvPr>
          <p:cNvSpPr>
            <a:spLocks noGrp="1" noChangeArrowheads="1"/>
          </p:cNvSpPr>
          <p:nvPr>
            <p:ph idx="1"/>
          </p:nvPr>
        </p:nvSpPr>
        <p:spPr bwMode="auto">
          <a:xfrm>
            <a:off x="1368197" y="1899797"/>
            <a:ext cx="353269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Why evaluation is critical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Metrics for regression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Metrics for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Business vs technical evaluation</a:t>
            </a:r>
          </a:p>
        </p:txBody>
      </p:sp>
    </p:spTree>
    <p:extLst>
      <p:ext uri="{BB962C8B-B14F-4D97-AF65-F5344CB8AC3E}">
        <p14:creationId xmlns:p14="http://schemas.microsoft.com/office/powerpoint/2010/main" val="1068170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62508-8605-D42F-ED56-67936DC4E208}"/>
              </a:ext>
            </a:extLst>
          </p:cNvPr>
          <p:cNvSpPr>
            <a:spLocks noGrp="1"/>
          </p:cNvSpPr>
          <p:nvPr>
            <p:ph type="title"/>
          </p:nvPr>
        </p:nvSpPr>
        <p:spPr/>
        <p:txBody>
          <a:bodyPr/>
          <a:lstStyle/>
          <a:p>
            <a:r>
              <a:rPr lang="en-ID" dirty="0"/>
              <a:t>Why evaluation is critical</a:t>
            </a:r>
          </a:p>
        </p:txBody>
      </p:sp>
      <p:sp>
        <p:nvSpPr>
          <p:cNvPr id="3" name="Content Placeholder 2">
            <a:extLst>
              <a:ext uri="{FF2B5EF4-FFF2-40B4-BE49-F238E27FC236}">
                <a16:creationId xmlns:a16="http://schemas.microsoft.com/office/drawing/2014/main" id="{6858510D-AEBE-D043-45D9-98DD6119B565}"/>
              </a:ext>
            </a:extLst>
          </p:cNvPr>
          <p:cNvSpPr>
            <a:spLocks noGrp="1"/>
          </p:cNvSpPr>
          <p:nvPr>
            <p:ph idx="1"/>
          </p:nvPr>
        </p:nvSpPr>
        <p:spPr>
          <a:xfrm>
            <a:off x="491012" y="1892252"/>
            <a:ext cx="6515844" cy="4351337"/>
          </a:xfrm>
        </p:spPr>
        <p:txBody>
          <a:bodyPr/>
          <a:lstStyle/>
          <a:p>
            <a:pPr marL="0" indent="0">
              <a:buNone/>
            </a:pPr>
            <a:r>
              <a:rPr lang="en-US" dirty="0">
                <a:latin typeface="Lato Light" panose="020F0502020204030203" pitchFamily="34" charset="0"/>
                <a:ea typeface="Lato Light" panose="020F0502020204030203" pitchFamily="34" charset="0"/>
                <a:cs typeface="Lato Light" panose="020F0502020204030203" pitchFamily="34" charset="0"/>
              </a:rPr>
              <a:t>Evaluation is an essential step in any machine learning model development, as it allows us to assess whether the models we use are usable or require further improvement.</a:t>
            </a:r>
          </a:p>
          <a:p>
            <a:pPr marL="0" indent="0">
              <a:buNone/>
            </a:pPr>
            <a:r>
              <a:rPr lang="en-US" b="1" dirty="0">
                <a:latin typeface="Lato Light" panose="020F0502020204030203" pitchFamily="34" charset="0"/>
                <a:ea typeface="Lato Light" panose="020F0502020204030203" pitchFamily="34" charset="0"/>
                <a:cs typeface="Lato Light" panose="020F0502020204030203" pitchFamily="34" charset="0"/>
              </a:rPr>
              <a:t>Evaluation does three things:</a:t>
            </a:r>
          </a:p>
          <a:p>
            <a:r>
              <a:rPr lang="en-US" b="1" dirty="0">
                <a:latin typeface="Lato Light" panose="020F0502020204030203" pitchFamily="34" charset="0"/>
                <a:ea typeface="Lato Light" panose="020F0502020204030203" pitchFamily="34" charset="0"/>
                <a:cs typeface="Lato Light" panose="020F0502020204030203" pitchFamily="34" charset="0"/>
              </a:rPr>
              <a:t>Checks generalization: </a:t>
            </a:r>
            <a:r>
              <a:rPr lang="en-US" dirty="0">
                <a:latin typeface="Lato Light" panose="020F0502020204030203" pitchFamily="34" charset="0"/>
                <a:ea typeface="Lato Light" panose="020F0502020204030203" pitchFamily="34" charset="0"/>
                <a:cs typeface="Lato Light" panose="020F0502020204030203" pitchFamily="34" charset="0"/>
              </a:rPr>
              <a:t>does the model work on new, unseen data?</a:t>
            </a:r>
          </a:p>
          <a:p>
            <a:r>
              <a:rPr lang="en-US" b="1" dirty="0">
                <a:latin typeface="Lato Light" panose="020F0502020204030203" pitchFamily="34" charset="0"/>
                <a:ea typeface="Lato Light" panose="020F0502020204030203" pitchFamily="34" charset="0"/>
                <a:cs typeface="Lato Light" panose="020F0502020204030203" pitchFamily="34" charset="0"/>
              </a:rPr>
              <a:t>Detects overfitting &amp; bias: </a:t>
            </a:r>
            <a:r>
              <a:rPr lang="en-US" dirty="0">
                <a:latin typeface="Lato Light" panose="020F0502020204030203" pitchFamily="34" charset="0"/>
                <a:ea typeface="Lato Light" panose="020F0502020204030203" pitchFamily="34" charset="0"/>
                <a:cs typeface="Lato Light" panose="020F0502020204030203" pitchFamily="34" charset="0"/>
              </a:rPr>
              <a:t>is the model memorizing noise or missing subgroups?</a:t>
            </a:r>
          </a:p>
          <a:p>
            <a:r>
              <a:rPr lang="en-US" b="1" dirty="0">
                <a:latin typeface="Lato Light" panose="020F0502020204030203" pitchFamily="34" charset="0"/>
                <a:ea typeface="Lato Light" panose="020F0502020204030203" pitchFamily="34" charset="0"/>
                <a:cs typeface="Lato Light" panose="020F0502020204030203" pitchFamily="34" charset="0"/>
              </a:rPr>
              <a:t>Connects to business value: </a:t>
            </a:r>
            <a:r>
              <a:rPr lang="en-US" dirty="0">
                <a:latin typeface="Lato Light" panose="020F0502020204030203" pitchFamily="34" charset="0"/>
                <a:ea typeface="Lato Light" panose="020F0502020204030203" pitchFamily="34" charset="0"/>
                <a:cs typeface="Lato Light" panose="020F0502020204030203" pitchFamily="34" charset="0"/>
              </a:rPr>
              <a:t>a model that’s 95% accurate but misclassifies the 5% most important cases (like fraud or churn) might not be good enough.</a:t>
            </a:r>
          </a:p>
        </p:txBody>
      </p:sp>
      <p:pic>
        <p:nvPicPr>
          <p:cNvPr id="4" name="object 12">
            <a:extLst>
              <a:ext uri="{FF2B5EF4-FFF2-40B4-BE49-F238E27FC236}">
                <a16:creationId xmlns:a16="http://schemas.microsoft.com/office/drawing/2014/main" id="{CE7B2A6E-B188-A5EB-5F6B-5BB7B797472B}"/>
              </a:ext>
            </a:extLst>
          </p:cNvPr>
          <p:cNvPicPr/>
          <p:nvPr/>
        </p:nvPicPr>
        <p:blipFill>
          <a:blip r:embed="rId2" cstate="print"/>
          <a:stretch>
            <a:fillRect/>
          </a:stretch>
        </p:blipFill>
        <p:spPr>
          <a:xfrm>
            <a:off x="7006856" y="1982628"/>
            <a:ext cx="4200131" cy="3643870"/>
          </a:xfrm>
          <a:prstGeom prst="rect">
            <a:avLst/>
          </a:prstGeom>
        </p:spPr>
      </p:pic>
    </p:spTree>
    <p:extLst>
      <p:ext uri="{BB962C8B-B14F-4D97-AF65-F5344CB8AC3E}">
        <p14:creationId xmlns:p14="http://schemas.microsoft.com/office/powerpoint/2010/main" val="3242193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C1B5-3687-12F6-5319-29B8BA5B513B}"/>
              </a:ext>
            </a:extLst>
          </p:cNvPr>
          <p:cNvSpPr>
            <a:spLocks noGrp="1"/>
          </p:cNvSpPr>
          <p:nvPr>
            <p:ph type="title"/>
          </p:nvPr>
        </p:nvSpPr>
        <p:spPr/>
        <p:txBody>
          <a:bodyPr/>
          <a:lstStyle/>
          <a:p>
            <a:r>
              <a:rPr lang="en-ID" dirty="0"/>
              <a:t>Metrics for regression</a:t>
            </a:r>
          </a:p>
        </p:txBody>
      </p:sp>
      <p:sp>
        <p:nvSpPr>
          <p:cNvPr id="8" name="Content Placeholder 7">
            <a:extLst>
              <a:ext uri="{FF2B5EF4-FFF2-40B4-BE49-F238E27FC236}">
                <a16:creationId xmlns:a16="http://schemas.microsoft.com/office/drawing/2014/main" id="{37838C56-29D6-6A1D-2AC2-D65CC969BD27}"/>
              </a:ext>
            </a:extLst>
          </p:cNvPr>
          <p:cNvSpPr>
            <a:spLocks noGrp="1"/>
          </p:cNvSpPr>
          <p:nvPr>
            <p:ph idx="1"/>
          </p:nvPr>
        </p:nvSpPr>
        <p:spPr/>
        <p:txBody>
          <a:bodyPr/>
          <a:lstStyle/>
          <a:p>
            <a:pPr eaLnBrk="0" fontAlgn="base" hangingPunct="0">
              <a:lnSpc>
                <a:spcPct val="100000"/>
              </a:lnSpc>
              <a:spcBef>
                <a:spcPct val="0"/>
              </a:spcBef>
              <a:spcAft>
                <a:spcPct val="0"/>
              </a:spcAft>
              <a:buClrTx/>
              <a:buSzTx/>
            </a:pPr>
            <a:r>
              <a:rPr lang="en-US" altLang="en-US" b="1" dirty="0">
                <a:latin typeface="Lato Light" panose="020F0502020204030203" pitchFamily="34" charset="0"/>
                <a:ea typeface="Lato Light" panose="020F0502020204030203" pitchFamily="34" charset="0"/>
                <a:cs typeface="Lato Light" panose="020F0502020204030203" pitchFamily="34" charset="0"/>
              </a:rPr>
              <a:t>MAE (Mean Absolute Error):</a:t>
            </a:r>
            <a:r>
              <a:rPr lang="en-US" altLang="en-US" dirty="0">
                <a:latin typeface="Lato Light" panose="020F0502020204030203" pitchFamily="34" charset="0"/>
                <a:ea typeface="Lato Light" panose="020F0502020204030203" pitchFamily="34" charset="0"/>
                <a:cs typeface="Lato Light" panose="020F0502020204030203" pitchFamily="34" charset="0"/>
              </a:rPr>
              <a:t> Average of absolute prediction errors in the target’s units, treats all errors equally, and is robust to outliers.</a:t>
            </a:r>
          </a:p>
          <a:p>
            <a:pPr eaLnBrk="0" fontAlgn="base" hangingPunct="0">
              <a:lnSpc>
                <a:spcPct val="100000"/>
              </a:lnSpc>
              <a:spcBef>
                <a:spcPct val="0"/>
              </a:spcBef>
              <a:spcAft>
                <a:spcPct val="0"/>
              </a:spcAft>
              <a:buClrTx/>
              <a:buSzTx/>
            </a:pPr>
            <a:endParaRPr lang="en-US" altLang="en-US" dirty="0">
              <a:latin typeface="Lato Light" panose="020F0502020204030203" pitchFamily="34" charset="0"/>
              <a:ea typeface="Lato Light" panose="020F0502020204030203" pitchFamily="34" charset="0"/>
              <a:cs typeface="Lato Light" panose="020F0502020204030203" pitchFamily="34" charset="0"/>
            </a:endParaRPr>
          </a:p>
          <a:p>
            <a:pPr eaLnBrk="0" fontAlgn="base" hangingPunct="0">
              <a:lnSpc>
                <a:spcPct val="100000"/>
              </a:lnSpc>
              <a:spcBef>
                <a:spcPct val="0"/>
              </a:spcBef>
              <a:spcAft>
                <a:spcPct val="0"/>
              </a:spcAft>
              <a:buClrTx/>
              <a:buSzTx/>
            </a:pPr>
            <a:r>
              <a:rPr lang="en-US" altLang="en-US" b="1" dirty="0" err="1">
                <a:latin typeface="Lato Light" panose="020F0502020204030203" pitchFamily="34" charset="0"/>
                <a:ea typeface="Lato Light" panose="020F0502020204030203" pitchFamily="34" charset="0"/>
                <a:cs typeface="Lato Light" panose="020F0502020204030203" pitchFamily="34" charset="0"/>
              </a:rPr>
              <a:t>MSE</a:t>
            </a:r>
            <a:r>
              <a:rPr lang="en-US" altLang="en-US" b="1" dirty="0">
                <a:latin typeface="Lato Light" panose="020F0502020204030203" pitchFamily="34" charset="0"/>
                <a:ea typeface="Lato Light" panose="020F0502020204030203" pitchFamily="34" charset="0"/>
                <a:cs typeface="Lato Light" panose="020F0502020204030203" pitchFamily="34" charset="0"/>
              </a:rPr>
              <a:t> (Mean Squared Error):</a:t>
            </a:r>
            <a:r>
              <a:rPr lang="en-US" altLang="en-US" dirty="0">
                <a:latin typeface="Lato Light" panose="020F0502020204030203" pitchFamily="34" charset="0"/>
                <a:ea typeface="Lato Light" panose="020F0502020204030203" pitchFamily="34" charset="0"/>
                <a:cs typeface="Lato Light" panose="020F0502020204030203" pitchFamily="34" charset="0"/>
              </a:rPr>
              <a:t> Average of squared errors, penalizes large mistakes more heavily but is less intuitive due to squared units.</a:t>
            </a:r>
          </a:p>
          <a:p>
            <a:pPr eaLnBrk="0" fontAlgn="base" hangingPunct="0">
              <a:lnSpc>
                <a:spcPct val="100000"/>
              </a:lnSpc>
              <a:spcBef>
                <a:spcPct val="0"/>
              </a:spcBef>
              <a:spcAft>
                <a:spcPct val="0"/>
              </a:spcAft>
              <a:buClrTx/>
              <a:buSzTx/>
            </a:pPr>
            <a:endParaRPr lang="en-US" altLang="en-US" dirty="0">
              <a:latin typeface="Lato Light" panose="020F0502020204030203" pitchFamily="34" charset="0"/>
              <a:ea typeface="Lato Light" panose="020F0502020204030203" pitchFamily="34" charset="0"/>
              <a:cs typeface="Lato Light" panose="020F0502020204030203" pitchFamily="34" charset="0"/>
            </a:endParaRPr>
          </a:p>
          <a:p>
            <a:pPr eaLnBrk="0" fontAlgn="base" hangingPunct="0">
              <a:lnSpc>
                <a:spcPct val="100000"/>
              </a:lnSpc>
              <a:spcBef>
                <a:spcPct val="0"/>
              </a:spcBef>
              <a:spcAft>
                <a:spcPct val="0"/>
              </a:spcAft>
              <a:buClrTx/>
              <a:buSzTx/>
            </a:pPr>
            <a:r>
              <a:rPr lang="en-US" altLang="en-US" b="1" dirty="0" err="1">
                <a:latin typeface="Lato Light" panose="020F0502020204030203" pitchFamily="34" charset="0"/>
                <a:ea typeface="Lato Light" panose="020F0502020204030203" pitchFamily="34" charset="0"/>
                <a:cs typeface="Lato Light" panose="020F0502020204030203" pitchFamily="34" charset="0"/>
              </a:rPr>
              <a:t>RMSE</a:t>
            </a:r>
            <a:r>
              <a:rPr lang="en-US" altLang="en-US" b="1" dirty="0">
                <a:latin typeface="Lato Light" panose="020F0502020204030203" pitchFamily="34" charset="0"/>
                <a:ea typeface="Lato Light" panose="020F0502020204030203" pitchFamily="34" charset="0"/>
                <a:cs typeface="Lato Light" panose="020F0502020204030203" pitchFamily="34" charset="0"/>
              </a:rPr>
              <a:t> (Root Mean Squared Error):</a:t>
            </a:r>
            <a:r>
              <a:rPr lang="en-US" altLang="en-US" dirty="0">
                <a:latin typeface="Lato Light" panose="020F0502020204030203" pitchFamily="34" charset="0"/>
                <a:ea typeface="Lato Light" panose="020F0502020204030203" pitchFamily="34" charset="0"/>
                <a:cs typeface="Lato Light" panose="020F0502020204030203" pitchFamily="34" charset="0"/>
              </a:rPr>
              <a:t> The square root of </a:t>
            </a:r>
            <a:r>
              <a:rPr lang="en-US" altLang="en-US" dirty="0" err="1">
                <a:latin typeface="Lato Light" panose="020F0502020204030203" pitchFamily="34" charset="0"/>
                <a:ea typeface="Lato Light" panose="020F0502020204030203" pitchFamily="34" charset="0"/>
                <a:cs typeface="Lato Light" panose="020F0502020204030203" pitchFamily="34" charset="0"/>
              </a:rPr>
              <a:t>MSE</a:t>
            </a:r>
            <a:r>
              <a:rPr lang="en-US" altLang="en-US" dirty="0">
                <a:latin typeface="Lato Light" panose="020F0502020204030203" pitchFamily="34" charset="0"/>
                <a:ea typeface="Lato Light" panose="020F0502020204030203" pitchFamily="34" charset="0"/>
                <a:cs typeface="Lato Light" panose="020F0502020204030203" pitchFamily="34" charset="0"/>
              </a:rPr>
              <a:t> keeps sensitivity to large errors yet returns to target units for easier interpretation, compared with MAE, to gauge error spread.</a:t>
            </a:r>
          </a:p>
          <a:p>
            <a:pPr eaLnBrk="0" fontAlgn="base" hangingPunct="0">
              <a:lnSpc>
                <a:spcPct val="100000"/>
              </a:lnSpc>
              <a:spcBef>
                <a:spcPct val="0"/>
              </a:spcBef>
              <a:spcAft>
                <a:spcPct val="0"/>
              </a:spcAft>
              <a:buClrTx/>
              <a:buSzTx/>
            </a:pPr>
            <a:endParaRPr lang="en-US" altLang="en-US" dirty="0">
              <a:latin typeface="Lato Light" panose="020F0502020204030203" pitchFamily="34" charset="0"/>
              <a:ea typeface="Lato Light" panose="020F0502020204030203" pitchFamily="34" charset="0"/>
              <a:cs typeface="Lato Light" panose="020F0502020204030203" pitchFamily="34" charset="0"/>
            </a:endParaRPr>
          </a:p>
          <a:p>
            <a:pPr eaLnBrk="0" fontAlgn="base" hangingPunct="0">
              <a:lnSpc>
                <a:spcPct val="100000"/>
              </a:lnSpc>
              <a:spcBef>
                <a:spcPct val="0"/>
              </a:spcBef>
              <a:spcAft>
                <a:spcPct val="0"/>
              </a:spcAft>
              <a:buClrTx/>
              <a:buSzTx/>
            </a:pPr>
            <a:r>
              <a:rPr lang="en-US" altLang="en-US" b="1" dirty="0" err="1">
                <a:latin typeface="Lato Light" panose="020F0502020204030203" pitchFamily="34" charset="0"/>
                <a:ea typeface="Lato Light" panose="020F0502020204030203" pitchFamily="34" charset="0"/>
                <a:cs typeface="Lato Light" panose="020F0502020204030203" pitchFamily="34" charset="0"/>
              </a:rPr>
              <a:t>R²</a:t>
            </a:r>
            <a:r>
              <a:rPr lang="en-US" altLang="en-US" b="1" dirty="0">
                <a:latin typeface="Lato Light" panose="020F0502020204030203" pitchFamily="34" charset="0"/>
                <a:ea typeface="Lato Light" panose="020F0502020204030203" pitchFamily="34" charset="0"/>
                <a:cs typeface="Lato Light" panose="020F0502020204030203" pitchFamily="34" charset="0"/>
              </a:rPr>
              <a:t> Score:</a:t>
            </a:r>
            <a:r>
              <a:rPr lang="en-US" altLang="en-US" dirty="0">
                <a:latin typeface="Lato Light" panose="020F0502020204030203" pitchFamily="34" charset="0"/>
                <a:ea typeface="Lato Light" panose="020F0502020204030203" pitchFamily="34" charset="0"/>
                <a:cs typeface="Lato Light" panose="020F0502020204030203" pitchFamily="34" charset="0"/>
              </a:rPr>
              <a:t> Proportion of variance in the target explained by the model, typically between 0 and 1, can be negative if worse than predicting the mean.</a:t>
            </a:r>
          </a:p>
          <a:p>
            <a:pPr eaLnBrk="0" fontAlgn="base" hangingPunct="0">
              <a:lnSpc>
                <a:spcPct val="100000"/>
              </a:lnSpc>
              <a:spcBef>
                <a:spcPct val="0"/>
              </a:spcBef>
              <a:spcAft>
                <a:spcPct val="0"/>
              </a:spcAft>
              <a:buClrTx/>
              <a:buSzTx/>
            </a:pPr>
            <a:endParaRPr lang="en-US" altLang="en-US" dirty="0">
              <a:latin typeface="Lato Light" panose="020F0502020204030203" pitchFamily="34" charset="0"/>
              <a:ea typeface="Lato Light" panose="020F0502020204030203" pitchFamily="34" charset="0"/>
              <a:cs typeface="Lato Light" panose="020F0502020204030203" pitchFamily="34" charset="0"/>
            </a:endParaRPr>
          </a:p>
          <a:p>
            <a:pPr eaLnBrk="0" fontAlgn="base" hangingPunct="0">
              <a:lnSpc>
                <a:spcPct val="100000"/>
              </a:lnSpc>
              <a:spcBef>
                <a:spcPct val="0"/>
              </a:spcBef>
              <a:spcAft>
                <a:spcPct val="0"/>
              </a:spcAft>
              <a:buClrTx/>
              <a:buSzTx/>
            </a:pPr>
            <a:r>
              <a:rPr lang="en-US" altLang="en-US" b="1" dirty="0">
                <a:latin typeface="Lato Light" panose="020F0502020204030203" pitchFamily="34" charset="0"/>
                <a:ea typeface="Lato Light" panose="020F0502020204030203" pitchFamily="34" charset="0"/>
                <a:cs typeface="Lato Light" panose="020F0502020204030203" pitchFamily="34" charset="0"/>
              </a:rPr>
              <a:t>Adjusted </a:t>
            </a:r>
            <a:r>
              <a:rPr lang="en-US" altLang="en-US" b="1" dirty="0" err="1">
                <a:latin typeface="Lato Light" panose="020F0502020204030203" pitchFamily="34" charset="0"/>
                <a:ea typeface="Lato Light" panose="020F0502020204030203" pitchFamily="34" charset="0"/>
                <a:cs typeface="Lato Light" panose="020F0502020204030203" pitchFamily="34" charset="0"/>
              </a:rPr>
              <a:t>R²</a:t>
            </a:r>
            <a:r>
              <a:rPr lang="en-US" altLang="en-US" b="1" dirty="0">
                <a:latin typeface="Lato Light" panose="020F0502020204030203" pitchFamily="34" charset="0"/>
                <a:ea typeface="Lato Light" panose="020F0502020204030203" pitchFamily="34" charset="0"/>
                <a:cs typeface="Lato Light" panose="020F0502020204030203" pitchFamily="34" charset="0"/>
              </a:rPr>
              <a:t>:</a:t>
            </a:r>
            <a:r>
              <a:rPr lang="en-US" altLang="en-US" dirty="0">
                <a:latin typeface="Lato Light" panose="020F0502020204030203" pitchFamily="34" charset="0"/>
                <a:ea typeface="Lato Light" panose="020F0502020204030203" pitchFamily="34" charset="0"/>
                <a:cs typeface="Lato Light" panose="020F0502020204030203" pitchFamily="34" charset="0"/>
              </a:rPr>
              <a:t> </a:t>
            </a:r>
            <a:r>
              <a:rPr lang="en-US" altLang="en-US" dirty="0" err="1">
                <a:latin typeface="Lato Light" panose="020F0502020204030203" pitchFamily="34" charset="0"/>
                <a:ea typeface="Lato Light" panose="020F0502020204030203" pitchFamily="34" charset="0"/>
                <a:cs typeface="Lato Light" panose="020F0502020204030203" pitchFamily="34" charset="0"/>
              </a:rPr>
              <a:t>R²</a:t>
            </a:r>
            <a:r>
              <a:rPr lang="en-US" altLang="en-US" dirty="0">
                <a:latin typeface="Lato Light" panose="020F0502020204030203" pitchFamily="34" charset="0"/>
                <a:ea typeface="Lato Light" panose="020F0502020204030203" pitchFamily="34" charset="0"/>
                <a:cs typeface="Lato Light" panose="020F0502020204030203" pitchFamily="34" charset="0"/>
              </a:rPr>
              <a:t> corrected for the number of predictors, increases only when added features improve explanatory power after accounting for model size.</a:t>
            </a:r>
          </a:p>
          <a:p>
            <a:endParaRPr lang="en-ID"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054497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erformance Evaluation Measures of Classification model">
            <a:extLst>
              <a:ext uri="{FF2B5EF4-FFF2-40B4-BE49-F238E27FC236}">
                <a16:creationId xmlns:a16="http://schemas.microsoft.com/office/drawing/2014/main" id="{834D5D30-0503-7644-8CF3-EFE36E3A86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3110" y="2737884"/>
            <a:ext cx="4531281" cy="270664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02457E4-16ED-AD55-EC0F-C261FF5E4181}"/>
              </a:ext>
            </a:extLst>
          </p:cNvPr>
          <p:cNvSpPr>
            <a:spLocks noGrp="1"/>
          </p:cNvSpPr>
          <p:nvPr>
            <p:ph type="title"/>
          </p:nvPr>
        </p:nvSpPr>
        <p:spPr/>
        <p:txBody>
          <a:bodyPr/>
          <a:lstStyle/>
          <a:p>
            <a:r>
              <a:rPr lang="en-ID" dirty="0"/>
              <a:t>Metrics for classification</a:t>
            </a:r>
          </a:p>
        </p:txBody>
      </p:sp>
      <p:sp>
        <p:nvSpPr>
          <p:cNvPr id="4" name="Content Placeholder 7">
            <a:extLst>
              <a:ext uri="{FF2B5EF4-FFF2-40B4-BE49-F238E27FC236}">
                <a16:creationId xmlns:a16="http://schemas.microsoft.com/office/drawing/2014/main" id="{03A7E6C5-212A-9C9E-3D72-4093BC25F5CE}"/>
              </a:ext>
            </a:extLst>
          </p:cNvPr>
          <p:cNvSpPr txBox="1">
            <a:spLocks/>
          </p:cNvSpPr>
          <p:nvPr/>
        </p:nvSpPr>
        <p:spPr>
          <a:xfrm>
            <a:off x="267728" y="2140903"/>
            <a:ext cx="6739128" cy="435133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r>
              <a:rPr lang="en-US" b="1" dirty="0">
                <a:latin typeface="Lato Light" panose="020F0502020204030203" pitchFamily="34" charset="0"/>
                <a:ea typeface="Lato Light" panose="020F0502020204030203" pitchFamily="34" charset="0"/>
                <a:cs typeface="Lato Light" panose="020F0502020204030203" pitchFamily="34" charset="0"/>
              </a:rPr>
              <a:t>Accuracy:</a:t>
            </a:r>
            <a:r>
              <a:rPr lang="en-US" dirty="0">
                <a:latin typeface="Lato Light" panose="020F0502020204030203" pitchFamily="34" charset="0"/>
                <a:ea typeface="Lato Light" panose="020F0502020204030203" pitchFamily="34" charset="0"/>
                <a:cs typeface="Lato Light" panose="020F0502020204030203" pitchFamily="34" charset="0"/>
              </a:rPr>
              <a:t> Proportion of all predictions that are correct, useful with balanced classes and symmetric error costs.</a:t>
            </a:r>
          </a:p>
          <a:p>
            <a:r>
              <a:rPr lang="en-US" b="1" dirty="0">
                <a:latin typeface="Lato Light" panose="020F0502020204030203" pitchFamily="34" charset="0"/>
                <a:ea typeface="Lato Light" panose="020F0502020204030203" pitchFamily="34" charset="0"/>
                <a:cs typeface="Lato Light" panose="020F0502020204030203" pitchFamily="34" charset="0"/>
              </a:rPr>
              <a:t>Precision (Positive Predictive Value):</a:t>
            </a:r>
            <a:r>
              <a:rPr lang="en-US" dirty="0">
                <a:latin typeface="Lato Light" panose="020F0502020204030203" pitchFamily="34" charset="0"/>
                <a:ea typeface="Lato Light" panose="020F0502020204030203" pitchFamily="34" charset="0"/>
                <a:cs typeface="Lato Light" panose="020F0502020204030203" pitchFamily="34" charset="0"/>
              </a:rPr>
              <a:t> Of predicted positives, the fraction that are truly positive, prioritize when false positives are costly.</a:t>
            </a:r>
          </a:p>
          <a:p>
            <a:r>
              <a:rPr lang="en-US" b="1" dirty="0">
                <a:latin typeface="Lato Light" panose="020F0502020204030203" pitchFamily="34" charset="0"/>
                <a:ea typeface="Lato Light" panose="020F0502020204030203" pitchFamily="34" charset="0"/>
                <a:cs typeface="Lato Light" panose="020F0502020204030203" pitchFamily="34" charset="0"/>
              </a:rPr>
              <a:t>Recall (Sensitivity, TPR):</a:t>
            </a:r>
            <a:r>
              <a:rPr lang="en-US" dirty="0">
                <a:latin typeface="Lato Light" panose="020F0502020204030203" pitchFamily="34" charset="0"/>
                <a:ea typeface="Lato Light" panose="020F0502020204030203" pitchFamily="34" charset="0"/>
                <a:cs typeface="Lato Light" panose="020F0502020204030203" pitchFamily="34" charset="0"/>
              </a:rPr>
              <a:t> Of actual positives, the fraction correctly identified, prioritize when false negatives are costly.</a:t>
            </a:r>
          </a:p>
          <a:p>
            <a:r>
              <a:rPr lang="en-US" b="1" dirty="0">
                <a:latin typeface="Lato Light" panose="020F0502020204030203" pitchFamily="34" charset="0"/>
                <a:ea typeface="Lato Light" panose="020F0502020204030203" pitchFamily="34" charset="0"/>
                <a:cs typeface="Lato Light" panose="020F0502020204030203" pitchFamily="34" charset="0"/>
              </a:rPr>
              <a:t>Specificity (TNR):</a:t>
            </a:r>
            <a:r>
              <a:rPr lang="en-US" dirty="0">
                <a:latin typeface="Lato Light" panose="020F0502020204030203" pitchFamily="34" charset="0"/>
                <a:ea typeface="Lato Light" panose="020F0502020204030203" pitchFamily="34" charset="0"/>
                <a:cs typeface="Lato Light" panose="020F0502020204030203" pitchFamily="34" charset="0"/>
              </a:rPr>
              <a:t> Of actual negatives, the fraction correctly rejected, complements recall.</a:t>
            </a:r>
          </a:p>
          <a:p>
            <a:r>
              <a:rPr lang="en-US" b="1" dirty="0" err="1">
                <a:latin typeface="Lato Light" panose="020F0502020204030203" pitchFamily="34" charset="0"/>
                <a:ea typeface="Lato Light" panose="020F0502020204030203" pitchFamily="34" charset="0"/>
                <a:cs typeface="Lato Light" panose="020F0502020204030203" pitchFamily="34" charset="0"/>
              </a:rPr>
              <a:t>F1</a:t>
            </a:r>
            <a:r>
              <a:rPr lang="en-US" b="1" dirty="0">
                <a:latin typeface="Lato Light" panose="020F0502020204030203" pitchFamily="34" charset="0"/>
                <a:ea typeface="Lato Light" panose="020F0502020204030203" pitchFamily="34" charset="0"/>
                <a:cs typeface="Lato Light" panose="020F0502020204030203" pitchFamily="34" charset="0"/>
              </a:rPr>
              <a:t> Score:</a:t>
            </a:r>
            <a:r>
              <a:rPr lang="en-US" dirty="0">
                <a:latin typeface="Lato Light" panose="020F0502020204030203" pitchFamily="34" charset="0"/>
                <a:ea typeface="Lato Light" panose="020F0502020204030203" pitchFamily="34" charset="0"/>
                <a:cs typeface="Lato Light" panose="020F0502020204030203" pitchFamily="34" charset="0"/>
              </a:rPr>
              <a:t> Harmonic mean of precision and recall, a single balance point when both error types matter and classes are imbalanced.</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2469551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F169-FCB9-7ED3-0CEF-8438D9E65FDA}"/>
              </a:ext>
            </a:extLst>
          </p:cNvPr>
          <p:cNvSpPr>
            <a:spLocks noGrp="1"/>
          </p:cNvSpPr>
          <p:nvPr>
            <p:ph type="title"/>
          </p:nvPr>
        </p:nvSpPr>
        <p:spPr/>
        <p:txBody>
          <a:bodyPr/>
          <a:lstStyle/>
          <a:p>
            <a:r>
              <a:rPr lang="en-ID" dirty="0"/>
              <a:t>Model Tuning &amp; Improvement</a:t>
            </a:r>
          </a:p>
        </p:txBody>
      </p:sp>
      <p:sp>
        <p:nvSpPr>
          <p:cNvPr id="4" name="Rectangle 1">
            <a:extLst>
              <a:ext uri="{FF2B5EF4-FFF2-40B4-BE49-F238E27FC236}">
                <a16:creationId xmlns:a16="http://schemas.microsoft.com/office/drawing/2014/main" id="{BB5BAA98-7392-D434-DD87-4395A63376A5}"/>
              </a:ext>
            </a:extLst>
          </p:cNvPr>
          <p:cNvSpPr>
            <a:spLocks noGrp="1" noChangeArrowheads="1"/>
          </p:cNvSpPr>
          <p:nvPr>
            <p:ph idx="1"/>
          </p:nvPr>
        </p:nvSpPr>
        <p:spPr bwMode="auto">
          <a:xfrm>
            <a:off x="1389462" y="1777523"/>
            <a:ext cx="878589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Hyperparameters vs parameters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Lato Light" panose="020F0502020204030203" pitchFamily="34" charset="0"/>
                <a:ea typeface="Lato Light" panose="020F0502020204030203" pitchFamily="34" charset="0"/>
                <a:cs typeface="Lato Light" panose="020F0502020204030203" pitchFamily="34" charset="0"/>
              </a:rPr>
              <a:t>Hyperparameters Optimization</a:t>
            </a:r>
            <a:endPar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Grid Search &amp; Random Search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Ensemble methods</a:t>
            </a:r>
          </a:p>
        </p:txBody>
      </p:sp>
    </p:spTree>
    <p:extLst>
      <p:ext uri="{BB962C8B-B14F-4D97-AF65-F5344CB8AC3E}">
        <p14:creationId xmlns:p14="http://schemas.microsoft.com/office/powerpoint/2010/main" val="31160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17A0-6B99-4304-198F-75BDEBEB4FCB}"/>
              </a:ext>
            </a:extLst>
          </p:cNvPr>
          <p:cNvSpPr>
            <a:spLocks noGrp="1"/>
          </p:cNvSpPr>
          <p:nvPr>
            <p:ph type="title"/>
          </p:nvPr>
        </p:nvSpPr>
        <p:spPr/>
        <p:txBody>
          <a:bodyPr/>
          <a:lstStyle/>
          <a:p>
            <a:r>
              <a:rPr lang="en-ID" dirty="0"/>
              <a:t>Parameters vs Hyperparameters</a:t>
            </a:r>
          </a:p>
        </p:txBody>
      </p:sp>
      <p:sp>
        <p:nvSpPr>
          <p:cNvPr id="4" name="Rectangle 3">
            <a:extLst>
              <a:ext uri="{FF2B5EF4-FFF2-40B4-BE49-F238E27FC236}">
                <a16:creationId xmlns:a16="http://schemas.microsoft.com/office/drawing/2014/main" id="{11CF49A6-FC50-45CA-9F4E-278521700446}"/>
              </a:ext>
            </a:extLst>
          </p:cNvPr>
          <p:cNvSpPr/>
          <p:nvPr/>
        </p:nvSpPr>
        <p:spPr>
          <a:xfrm>
            <a:off x="1261872" y="2150434"/>
            <a:ext cx="3508744" cy="26049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dirty="0">
                <a:latin typeface="Lato Light" panose="020F0502020204030203" pitchFamily="34" charset="0"/>
                <a:ea typeface="Lato Light" panose="020F0502020204030203" pitchFamily="34" charset="0"/>
                <a:cs typeface="Lato Light" panose="020F0502020204030203" pitchFamily="34" charset="0"/>
              </a:rPr>
              <a:t>Internal values learned automatically from the data during training, such as weights in linear regression or node splits in a tree.</a:t>
            </a:r>
          </a:p>
          <a:p>
            <a:pPr algn="ctr"/>
            <a:endParaRPr lang="en-ID" dirty="0"/>
          </a:p>
        </p:txBody>
      </p:sp>
      <p:sp>
        <p:nvSpPr>
          <p:cNvPr id="5" name="Rectangle 4">
            <a:extLst>
              <a:ext uri="{FF2B5EF4-FFF2-40B4-BE49-F238E27FC236}">
                <a16:creationId xmlns:a16="http://schemas.microsoft.com/office/drawing/2014/main" id="{85D3E24F-6105-520B-9218-5F6D5337D0AD}"/>
              </a:ext>
            </a:extLst>
          </p:cNvPr>
          <p:cNvSpPr/>
          <p:nvPr/>
        </p:nvSpPr>
        <p:spPr>
          <a:xfrm>
            <a:off x="6789030" y="2150434"/>
            <a:ext cx="3508744" cy="25571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dirty="0">
                <a:latin typeface="Lato Light" panose="020F0502020204030203" pitchFamily="34" charset="0"/>
                <a:ea typeface="Lato Light" panose="020F0502020204030203" pitchFamily="34" charset="0"/>
                <a:cs typeface="Lato Light" panose="020F0502020204030203" pitchFamily="34" charset="0"/>
              </a:rPr>
              <a:t>External settings defined before training that guide how the model learns, such as learning rate, tree depth, or number of clusters.</a:t>
            </a:r>
          </a:p>
          <a:p>
            <a:pPr algn="just"/>
            <a:endParaRPr lang="en-ID" dirty="0"/>
          </a:p>
        </p:txBody>
      </p:sp>
      <p:sp>
        <p:nvSpPr>
          <p:cNvPr id="6" name="Rectangle 5">
            <a:extLst>
              <a:ext uri="{FF2B5EF4-FFF2-40B4-BE49-F238E27FC236}">
                <a16:creationId xmlns:a16="http://schemas.microsoft.com/office/drawing/2014/main" id="{F2B8C8CA-9932-6EC1-E91E-EA96A80F8237}"/>
              </a:ext>
            </a:extLst>
          </p:cNvPr>
          <p:cNvSpPr/>
          <p:nvPr/>
        </p:nvSpPr>
        <p:spPr>
          <a:xfrm>
            <a:off x="2155007" y="2150434"/>
            <a:ext cx="1626782" cy="37213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Parameters</a:t>
            </a:r>
            <a:endParaRPr lang="en-ID" b="1" dirty="0">
              <a:solidFill>
                <a:schemeClr val="tx1"/>
              </a:solidFill>
            </a:endParaRPr>
          </a:p>
        </p:txBody>
      </p:sp>
      <p:sp>
        <p:nvSpPr>
          <p:cNvPr id="7" name="Rectangle 6">
            <a:extLst>
              <a:ext uri="{FF2B5EF4-FFF2-40B4-BE49-F238E27FC236}">
                <a16:creationId xmlns:a16="http://schemas.microsoft.com/office/drawing/2014/main" id="{94DBEE2E-6789-84AF-3B4B-D6C3E9CAA0FE}"/>
              </a:ext>
            </a:extLst>
          </p:cNvPr>
          <p:cNvSpPr/>
          <p:nvPr/>
        </p:nvSpPr>
        <p:spPr>
          <a:xfrm>
            <a:off x="7480145" y="2150434"/>
            <a:ext cx="2367517" cy="37213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Hyperparameters</a:t>
            </a:r>
            <a:endParaRPr lang="en-ID" b="1" dirty="0">
              <a:solidFill>
                <a:schemeClr val="tx1"/>
              </a:solidFill>
            </a:endParaRPr>
          </a:p>
        </p:txBody>
      </p:sp>
    </p:spTree>
    <p:extLst>
      <p:ext uri="{BB962C8B-B14F-4D97-AF65-F5344CB8AC3E}">
        <p14:creationId xmlns:p14="http://schemas.microsoft.com/office/powerpoint/2010/main" val="22074991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A0749-49AD-5AE8-41CB-A6A2E1D2211C}"/>
              </a:ext>
            </a:extLst>
          </p:cNvPr>
          <p:cNvSpPr>
            <a:spLocks noGrp="1"/>
          </p:cNvSpPr>
          <p:nvPr>
            <p:ph type="title"/>
          </p:nvPr>
        </p:nvSpPr>
        <p:spPr/>
        <p:txBody>
          <a:bodyPr/>
          <a:lstStyle/>
          <a:p>
            <a:r>
              <a:rPr lang="en-US" dirty="0"/>
              <a:t>Hyperparameter Optimization</a:t>
            </a:r>
            <a:endParaRPr lang="en-ID" dirty="0"/>
          </a:p>
        </p:txBody>
      </p:sp>
      <p:pic>
        <p:nvPicPr>
          <p:cNvPr id="7170" name="Picture 2">
            <a:extLst>
              <a:ext uri="{FF2B5EF4-FFF2-40B4-BE49-F238E27FC236}">
                <a16:creationId xmlns:a16="http://schemas.microsoft.com/office/drawing/2014/main" id="{B195B5C5-8870-2AC3-A542-C6193C027D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57134" y="2854842"/>
            <a:ext cx="5969255" cy="31466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0424CB-9318-B648-B18E-8CD82C5FA172}"/>
              </a:ext>
            </a:extLst>
          </p:cNvPr>
          <p:cNvSpPr txBox="1"/>
          <p:nvPr/>
        </p:nvSpPr>
        <p:spPr>
          <a:xfrm>
            <a:off x="1222743" y="1732717"/>
            <a:ext cx="9122735" cy="923330"/>
          </a:xfrm>
          <a:prstGeom prst="rect">
            <a:avLst/>
          </a:prstGeom>
          <a:noFill/>
        </p:spPr>
        <p:txBody>
          <a:bodyPr wrap="square">
            <a:spAutoFit/>
          </a:bodyPr>
          <a:lstStyle/>
          <a:p>
            <a:r>
              <a:rPr lang="en-US" dirty="0">
                <a:latin typeface="Lato Light" panose="020F0502020204030203" pitchFamily="34" charset="0"/>
                <a:ea typeface="Lato Light" panose="020F0502020204030203" pitchFamily="34" charset="0"/>
                <a:cs typeface="Lato Light" panose="020F0502020204030203" pitchFamily="34" charset="0"/>
              </a:rPr>
              <a:t>Hyperparameter optimization is the process of systematically choosing the settings that govern how a model learns, such as learning rate, regularization strength, tree depth, or kernel parameters, to maximize performance on unseen data.</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2499149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53D25-D857-7288-E1E6-B3D4EB1AB993}"/>
              </a:ext>
            </a:extLst>
          </p:cNvPr>
          <p:cNvSpPr>
            <a:spLocks noGrp="1"/>
          </p:cNvSpPr>
          <p:nvPr>
            <p:ph type="title"/>
          </p:nvPr>
        </p:nvSpPr>
        <p:spPr/>
        <p:txBody>
          <a:bodyPr/>
          <a:lstStyle/>
          <a:p>
            <a:r>
              <a:rPr lang="en-ID" dirty="0"/>
              <a:t>Grid Search &amp; Random Search</a:t>
            </a:r>
          </a:p>
        </p:txBody>
      </p:sp>
      <p:pic>
        <p:nvPicPr>
          <p:cNvPr id="5" name="Content Placeholder 4">
            <a:extLst>
              <a:ext uri="{FF2B5EF4-FFF2-40B4-BE49-F238E27FC236}">
                <a16:creationId xmlns:a16="http://schemas.microsoft.com/office/drawing/2014/main" id="{DCA09881-93B1-6103-5BBB-3DA7996CF306}"/>
              </a:ext>
            </a:extLst>
          </p:cNvPr>
          <p:cNvPicPr>
            <a:picLocks noGrp="1" noChangeAspect="1"/>
          </p:cNvPicPr>
          <p:nvPr>
            <p:ph idx="1"/>
          </p:nvPr>
        </p:nvPicPr>
        <p:blipFill>
          <a:blip r:embed="rId2"/>
          <a:stretch>
            <a:fillRect/>
          </a:stretch>
        </p:blipFill>
        <p:spPr>
          <a:xfrm>
            <a:off x="1990202" y="1765750"/>
            <a:ext cx="6919881" cy="3127043"/>
          </a:xfrm>
          <a:prstGeom prst="rect">
            <a:avLst/>
          </a:prstGeom>
        </p:spPr>
      </p:pic>
      <p:sp>
        <p:nvSpPr>
          <p:cNvPr id="6" name="Rectangle 5">
            <a:extLst>
              <a:ext uri="{FF2B5EF4-FFF2-40B4-BE49-F238E27FC236}">
                <a16:creationId xmlns:a16="http://schemas.microsoft.com/office/drawing/2014/main" id="{91F0B004-0E2D-DADA-9586-B6F95604DC52}"/>
              </a:ext>
            </a:extLst>
          </p:cNvPr>
          <p:cNvSpPr/>
          <p:nvPr/>
        </p:nvSpPr>
        <p:spPr>
          <a:xfrm>
            <a:off x="1990202" y="5061098"/>
            <a:ext cx="3363291" cy="13875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Evaluates every combination from a predefined hyperparameter grid to find the configuration that maximizes a chosen validation metric.</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sp>
        <p:nvSpPr>
          <p:cNvPr id="7" name="Rectangle 6">
            <a:extLst>
              <a:ext uri="{FF2B5EF4-FFF2-40B4-BE49-F238E27FC236}">
                <a16:creationId xmlns:a16="http://schemas.microsoft.com/office/drawing/2014/main" id="{DAD0DD8D-C8FA-5D60-5F30-8F70C745C805}"/>
              </a:ext>
            </a:extLst>
          </p:cNvPr>
          <p:cNvSpPr/>
          <p:nvPr/>
        </p:nvSpPr>
        <p:spPr>
          <a:xfrm>
            <a:off x="5558381" y="5061097"/>
            <a:ext cx="3363291" cy="13875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Lato Light" panose="020F0502020204030203" pitchFamily="34" charset="0"/>
                <a:ea typeface="Lato Light" panose="020F0502020204030203" pitchFamily="34" charset="0"/>
                <a:cs typeface="Lato Light" panose="020F0502020204030203" pitchFamily="34" charset="0"/>
              </a:rPr>
              <a:t>Sample hyperparameter combinations from specified distributions instead try all combinations. </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508637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D6C57-CB36-8A68-6658-678A07D21604}"/>
              </a:ext>
            </a:extLst>
          </p:cNvPr>
          <p:cNvSpPr>
            <a:spLocks noGrp="1"/>
          </p:cNvSpPr>
          <p:nvPr>
            <p:ph type="title"/>
          </p:nvPr>
        </p:nvSpPr>
        <p:spPr/>
        <p:txBody>
          <a:bodyPr/>
          <a:lstStyle/>
          <a:p>
            <a:r>
              <a:rPr lang="en-US" dirty="0"/>
              <a:t>Content</a:t>
            </a:r>
            <a:endParaRPr lang="en-ID" dirty="0"/>
          </a:p>
        </p:txBody>
      </p:sp>
      <p:sp>
        <p:nvSpPr>
          <p:cNvPr id="3" name="Content Placeholder 2">
            <a:extLst>
              <a:ext uri="{FF2B5EF4-FFF2-40B4-BE49-F238E27FC236}">
                <a16:creationId xmlns:a16="http://schemas.microsoft.com/office/drawing/2014/main" id="{35AF8DEA-1AA7-6D8C-726D-65F5C7EE8F7C}"/>
              </a:ext>
            </a:extLst>
          </p:cNvPr>
          <p:cNvSpPr>
            <a:spLocks noGrp="1"/>
          </p:cNvSpPr>
          <p:nvPr>
            <p:ph idx="1"/>
          </p:nvPr>
        </p:nvSpPr>
        <p:spPr/>
        <p:txBody>
          <a:bodyPr/>
          <a:lstStyle/>
          <a:p>
            <a:r>
              <a:rPr lang="en-US" dirty="0"/>
              <a:t>Introduction to Machine Learning</a:t>
            </a:r>
          </a:p>
          <a:p>
            <a:r>
              <a:rPr lang="en-US" dirty="0"/>
              <a:t>Data Preparation</a:t>
            </a:r>
          </a:p>
          <a:p>
            <a:r>
              <a:rPr lang="en-ID" dirty="0"/>
              <a:t>Model Training Fundamentals</a:t>
            </a:r>
          </a:p>
          <a:p>
            <a:r>
              <a:rPr lang="en-ID" dirty="0"/>
              <a:t>Evaluating Models</a:t>
            </a:r>
          </a:p>
          <a:p>
            <a:r>
              <a:rPr lang="en-ID" dirty="0"/>
              <a:t>Model Tuning &amp; Improvements</a:t>
            </a:r>
          </a:p>
          <a:p>
            <a:r>
              <a:rPr lang="en-US" dirty="0"/>
              <a:t>Best Practices for Robust Models </a:t>
            </a:r>
            <a:endParaRPr lang="en-ID" dirty="0"/>
          </a:p>
          <a:p>
            <a:endParaRPr lang="en-US" dirty="0"/>
          </a:p>
          <a:p>
            <a:endParaRPr lang="en-ID" dirty="0"/>
          </a:p>
        </p:txBody>
      </p:sp>
    </p:spTree>
    <p:extLst>
      <p:ext uri="{BB962C8B-B14F-4D97-AF65-F5344CB8AC3E}">
        <p14:creationId xmlns:p14="http://schemas.microsoft.com/office/powerpoint/2010/main" val="9300734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34FA-AED4-2EC4-78BE-F52EBE49AC8D}"/>
              </a:ext>
            </a:extLst>
          </p:cNvPr>
          <p:cNvSpPr>
            <a:spLocks noGrp="1"/>
          </p:cNvSpPr>
          <p:nvPr>
            <p:ph type="title"/>
          </p:nvPr>
        </p:nvSpPr>
        <p:spPr/>
        <p:txBody>
          <a:bodyPr/>
          <a:lstStyle/>
          <a:p>
            <a:r>
              <a:rPr lang="en-ID" dirty="0"/>
              <a:t>Ensemble methods</a:t>
            </a:r>
          </a:p>
        </p:txBody>
      </p:sp>
      <p:sp>
        <p:nvSpPr>
          <p:cNvPr id="3" name="Content Placeholder 2">
            <a:extLst>
              <a:ext uri="{FF2B5EF4-FFF2-40B4-BE49-F238E27FC236}">
                <a16:creationId xmlns:a16="http://schemas.microsoft.com/office/drawing/2014/main" id="{A9CD03B8-FE43-A4FF-BD5F-76CDB04C5C1E}"/>
              </a:ext>
            </a:extLst>
          </p:cNvPr>
          <p:cNvSpPr>
            <a:spLocks noGrp="1"/>
          </p:cNvSpPr>
          <p:nvPr>
            <p:ph idx="1"/>
          </p:nvPr>
        </p:nvSpPr>
        <p:spPr>
          <a:xfrm>
            <a:off x="217966" y="1919922"/>
            <a:ext cx="11031281" cy="4351337"/>
          </a:xfrm>
        </p:spPr>
        <p:txBody>
          <a:bodyPr>
            <a:normAutofit/>
          </a:bodyPr>
          <a:lstStyle/>
          <a:p>
            <a:pPr marL="0" indent="0" algn="just">
              <a:buNone/>
            </a:pPr>
            <a:r>
              <a:rPr lang="en-US" dirty="0">
                <a:latin typeface="Lato Light" panose="020F0502020204030203" pitchFamily="34" charset="0"/>
                <a:ea typeface="Lato Light" panose="020F0502020204030203" pitchFamily="34" charset="0"/>
                <a:cs typeface="Lato Light" panose="020F0502020204030203" pitchFamily="34" charset="0"/>
              </a:rPr>
              <a:t>The ensemble method is a machine learning technique that combines multiple "base" models to become a single yet stronger model. This methodology's idea is that different models make different errors, but by aggregating them, we can reduce the error and achieve better generalization than a single model. </a:t>
            </a:r>
          </a:p>
          <a:p>
            <a:r>
              <a:rPr lang="en-US" dirty="0">
                <a:latin typeface="Lato Light" panose="020F0502020204030203" pitchFamily="34" charset="0"/>
                <a:ea typeface="Lato Light" panose="020F0502020204030203" pitchFamily="34" charset="0"/>
                <a:cs typeface="Lato Light" panose="020F0502020204030203" pitchFamily="34" charset="0"/>
              </a:rPr>
              <a:t>In general, there are two prominent ensemble families:</a:t>
            </a:r>
            <a:endParaRPr lang="en-ID" dirty="0">
              <a:latin typeface="Lato Light" panose="020F0502020204030203" pitchFamily="34" charset="0"/>
              <a:ea typeface="Lato Light" panose="020F0502020204030203" pitchFamily="34" charset="0"/>
              <a:cs typeface="Lato Light" panose="020F0502020204030203" pitchFamily="34" charset="0"/>
            </a:endParaRPr>
          </a:p>
          <a:p>
            <a:pPr lvl="0"/>
            <a:r>
              <a:rPr lang="en-US" b="1" dirty="0">
                <a:latin typeface="Lato Light" panose="020F0502020204030203" pitchFamily="34" charset="0"/>
                <a:ea typeface="Lato Light" panose="020F0502020204030203" pitchFamily="34" charset="0"/>
                <a:cs typeface="Lato Light" panose="020F0502020204030203" pitchFamily="34" charset="0"/>
              </a:rPr>
              <a:t>Bagging</a:t>
            </a:r>
            <a:r>
              <a:rPr lang="en-US" dirty="0">
                <a:latin typeface="Lato Light" panose="020F0502020204030203" pitchFamily="34" charset="0"/>
                <a:ea typeface="Lato Light" panose="020F0502020204030203" pitchFamily="34" charset="0"/>
                <a:cs typeface="Lato Light" panose="020F0502020204030203" pitchFamily="34" charset="0"/>
              </a:rPr>
              <a:t>: A method that trains many models in parallel with resampled data and aggregates their outputs. </a:t>
            </a:r>
            <a:endParaRPr lang="en-ID" dirty="0">
              <a:latin typeface="Lato Light" panose="020F0502020204030203" pitchFamily="34" charset="0"/>
              <a:ea typeface="Lato Light" panose="020F0502020204030203" pitchFamily="34" charset="0"/>
              <a:cs typeface="Lato Light" panose="020F0502020204030203" pitchFamily="34" charset="0"/>
            </a:endParaRPr>
          </a:p>
          <a:p>
            <a:pPr lvl="0"/>
            <a:r>
              <a:rPr lang="en-US" b="1" dirty="0">
                <a:latin typeface="Lato Light" panose="020F0502020204030203" pitchFamily="34" charset="0"/>
                <a:ea typeface="Lato Light" panose="020F0502020204030203" pitchFamily="34" charset="0"/>
                <a:cs typeface="Lato Light" panose="020F0502020204030203" pitchFamily="34" charset="0"/>
              </a:rPr>
              <a:t>Boosting</a:t>
            </a:r>
            <a:r>
              <a:rPr lang="en-US" dirty="0">
                <a:latin typeface="Lato Light" panose="020F0502020204030203" pitchFamily="34" charset="0"/>
                <a:ea typeface="Lato Light" panose="020F0502020204030203" pitchFamily="34" charset="0"/>
                <a:cs typeface="Lato Light" panose="020F0502020204030203" pitchFamily="34" charset="0"/>
              </a:rPr>
              <a:t>: A method that builds models sequentially; each new learner focuses on the previous error and aims to yield a better model.</a:t>
            </a:r>
            <a:endParaRPr lang="en-ID" dirty="0">
              <a:latin typeface="Lato Light" panose="020F0502020204030203" pitchFamily="34" charset="0"/>
              <a:ea typeface="Lato Light" panose="020F0502020204030203" pitchFamily="34" charset="0"/>
              <a:cs typeface="Lato Light" panose="020F0502020204030203" pitchFamily="34" charset="0"/>
            </a:endParaRPr>
          </a:p>
          <a:p>
            <a:pPr marL="0" indent="0" algn="just">
              <a:buNone/>
            </a:pPr>
            <a:endParaRPr lang="en-ID" dirty="0">
              <a:latin typeface="Lato Light" panose="020F0502020204030203" pitchFamily="34" charset="0"/>
              <a:ea typeface="Lato Light" panose="020F0502020204030203" pitchFamily="34" charset="0"/>
              <a:cs typeface="Lato Light" panose="020F0502020204030203" pitchFamily="34" charset="0"/>
            </a:endParaRPr>
          </a:p>
          <a:p>
            <a:pPr algn="just"/>
            <a:endParaRPr lang="en-ID"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401018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E276-2FCA-0560-37D4-6A4B27D441C4}"/>
              </a:ext>
            </a:extLst>
          </p:cNvPr>
          <p:cNvSpPr>
            <a:spLocks noGrp="1"/>
          </p:cNvSpPr>
          <p:nvPr>
            <p:ph type="title"/>
          </p:nvPr>
        </p:nvSpPr>
        <p:spPr/>
        <p:txBody>
          <a:bodyPr/>
          <a:lstStyle/>
          <a:p>
            <a:r>
              <a:rPr lang="en-US" dirty="0"/>
              <a:t>Ensemble Method: Bagging</a:t>
            </a:r>
            <a:endParaRPr lang="en-ID" dirty="0"/>
          </a:p>
        </p:txBody>
      </p:sp>
      <p:pic>
        <p:nvPicPr>
          <p:cNvPr id="4" name="Content Placeholder 3">
            <a:extLst>
              <a:ext uri="{FF2B5EF4-FFF2-40B4-BE49-F238E27FC236}">
                <a16:creationId xmlns:a16="http://schemas.microsoft.com/office/drawing/2014/main" id="{413142B0-A815-DF69-EEEF-D78BE7E049C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72537" y="2634631"/>
            <a:ext cx="6921596" cy="3857609"/>
          </a:xfrm>
          <a:prstGeom prst="rect">
            <a:avLst/>
          </a:prstGeom>
        </p:spPr>
      </p:pic>
      <p:sp>
        <p:nvSpPr>
          <p:cNvPr id="6" name="TextBox 5">
            <a:extLst>
              <a:ext uri="{FF2B5EF4-FFF2-40B4-BE49-F238E27FC236}">
                <a16:creationId xmlns:a16="http://schemas.microsoft.com/office/drawing/2014/main" id="{2028EF96-A371-30B4-F6F3-2D52C8CF64E0}"/>
              </a:ext>
            </a:extLst>
          </p:cNvPr>
          <p:cNvSpPr txBox="1"/>
          <p:nvPr/>
        </p:nvSpPr>
        <p:spPr>
          <a:xfrm>
            <a:off x="956930" y="1803070"/>
            <a:ext cx="9997582" cy="646331"/>
          </a:xfrm>
          <a:prstGeom prst="rect">
            <a:avLst/>
          </a:prstGeom>
          <a:noFill/>
        </p:spPr>
        <p:txBody>
          <a:bodyPr wrap="square">
            <a:spAutoFit/>
          </a:bodyPr>
          <a:lstStyle/>
          <a:p>
            <a:r>
              <a:rPr lang="en-US" sz="1800" b="1" dirty="0">
                <a:effectLst/>
                <a:latin typeface="Lato Light" panose="020F0502020204030203" pitchFamily="34" charset="0"/>
                <a:ea typeface="Lato Light" panose="020F0502020204030203" pitchFamily="34" charset="0"/>
                <a:cs typeface="Lato Light" panose="020F0502020204030203" pitchFamily="34" charset="0"/>
              </a:rPr>
              <a:t>Bagging </a:t>
            </a:r>
            <a:r>
              <a:rPr lang="en-US" sz="1800" dirty="0">
                <a:effectLst/>
                <a:latin typeface="Lato Light" panose="020F0502020204030203" pitchFamily="34" charset="0"/>
                <a:ea typeface="Lato Light" panose="020F0502020204030203" pitchFamily="34" charset="0"/>
                <a:cs typeface="Lato Light" panose="020F0502020204030203" pitchFamily="34" charset="0"/>
              </a:rPr>
              <a:t>or Bootstrap Aggregating is an ensemble method that trains many copies of the same base model on different versions of the training data and aggregates their predictions. </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8627266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C58CE-A9F7-E671-77F7-57C7E9A68B1E}"/>
              </a:ext>
            </a:extLst>
          </p:cNvPr>
          <p:cNvSpPr>
            <a:spLocks noGrp="1"/>
          </p:cNvSpPr>
          <p:nvPr>
            <p:ph type="title"/>
          </p:nvPr>
        </p:nvSpPr>
        <p:spPr/>
        <p:txBody>
          <a:bodyPr/>
          <a:lstStyle/>
          <a:p>
            <a:r>
              <a:rPr lang="en-US" dirty="0"/>
              <a:t>Ensemble Method: Boosting</a:t>
            </a:r>
            <a:endParaRPr lang="en-ID" dirty="0"/>
          </a:p>
        </p:txBody>
      </p:sp>
      <p:pic>
        <p:nvPicPr>
          <p:cNvPr id="4" name="Content Placeholder 3">
            <a:extLst>
              <a:ext uri="{FF2B5EF4-FFF2-40B4-BE49-F238E27FC236}">
                <a16:creationId xmlns:a16="http://schemas.microsoft.com/office/drawing/2014/main" id="{D49B54E1-80D6-AC77-8441-D7BFA9501DA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79737" y="1812851"/>
            <a:ext cx="2574295" cy="4900906"/>
          </a:xfrm>
          <a:prstGeom prst="rect">
            <a:avLst/>
          </a:prstGeom>
        </p:spPr>
      </p:pic>
      <p:sp>
        <p:nvSpPr>
          <p:cNvPr id="6" name="TextBox 5">
            <a:extLst>
              <a:ext uri="{FF2B5EF4-FFF2-40B4-BE49-F238E27FC236}">
                <a16:creationId xmlns:a16="http://schemas.microsoft.com/office/drawing/2014/main" id="{FFB83F4F-F4EC-0D33-B6FE-1A3A1982B4AB}"/>
              </a:ext>
            </a:extLst>
          </p:cNvPr>
          <p:cNvSpPr txBox="1"/>
          <p:nvPr/>
        </p:nvSpPr>
        <p:spPr>
          <a:xfrm>
            <a:off x="5045149" y="3477423"/>
            <a:ext cx="6103088" cy="1200329"/>
          </a:xfrm>
          <a:prstGeom prst="rect">
            <a:avLst/>
          </a:prstGeom>
          <a:noFill/>
        </p:spPr>
        <p:txBody>
          <a:bodyPr wrap="square">
            <a:spAutoFit/>
          </a:bodyPr>
          <a:lstStyle/>
          <a:p>
            <a:r>
              <a:rPr lang="en-ID" sz="1800" b="1" dirty="0">
                <a:effectLst/>
                <a:latin typeface="Lato Light" panose="020F0502020204030203" pitchFamily="34" charset="0"/>
                <a:ea typeface="Lato Light" panose="020F0502020204030203" pitchFamily="34" charset="0"/>
                <a:cs typeface="Lato Light" panose="020F0502020204030203" pitchFamily="34" charset="0"/>
              </a:rPr>
              <a:t>Boosting </a:t>
            </a:r>
            <a:r>
              <a:rPr lang="en-ID" sz="1800" dirty="0">
                <a:effectLst/>
                <a:latin typeface="Lato Light" panose="020F0502020204030203" pitchFamily="34" charset="0"/>
                <a:ea typeface="Lato Light" panose="020F0502020204030203" pitchFamily="34" charset="0"/>
                <a:cs typeface="Lato Light" panose="020F0502020204030203" pitchFamily="34" charset="0"/>
              </a:rPr>
              <a:t>is an ensemble method that trains a sequence of simple or weak models</a:t>
            </a:r>
            <a:r>
              <a:rPr lang="en-US" dirty="0">
                <a:latin typeface="Lato Light" panose="020F0502020204030203" pitchFamily="34" charset="0"/>
                <a:ea typeface="Lato Light" panose="020F0502020204030203" pitchFamily="34" charset="0"/>
                <a:cs typeface="Lato Light" panose="020F0502020204030203" pitchFamily="34" charset="0"/>
              </a:rPr>
              <a:t>. Each new model focuses on the errors of the previous models</a:t>
            </a:r>
            <a:r>
              <a:rPr lang="en-ID" sz="1800" dirty="0">
                <a:effectLst/>
                <a:latin typeface="Lato Light" panose="020F0502020204030203" pitchFamily="34" charset="0"/>
                <a:ea typeface="Lato Light" panose="020F0502020204030203" pitchFamily="34" charset="0"/>
                <a:cs typeface="Lato Light" panose="020F0502020204030203" pitchFamily="34" charset="0"/>
              </a:rPr>
              <a:t>. The ensemble aggregates each model's contributions to produce the final prediction. </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2172201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AB500-C413-4552-B01E-0366598DB533}"/>
              </a:ext>
            </a:extLst>
          </p:cNvPr>
          <p:cNvSpPr>
            <a:spLocks noGrp="1"/>
          </p:cNvSpPr>
          <p:nvPr>
            <p:ph type="title"/>
          </p:nvPr>
        </p:nvSpPr>
        <p:spPr/>
        <p:txBody>
          <a:bodyPr/>
          <a:lstStyle/>
          <a:p>
            <a:r>
              <a:rPr lang="en-US" dirty="0"/>
              <a:t>Best Practices for Robust Models </a:t>
            </a:r>
            <a:endParaRPr lang="en-ID" dirty="0"/>
          </a:p>
        </p:txBody>
      </p:sp>
      <p:sp>
        <p:nvSpPr>
          <p:cNvPr id="4" name="Rectangle 1">
            <a:extLst>
              <a:ext uri="{FF2B5EF4-FFF2-40B4-BE49-F238E27FC236}">
                <a16:creationId xmlns:a16="http://schemas.microsoft.com/office/drawing/2014/main" id="{40D40F46-1B98-6AD4-9B09-80452A9EF003}"/>
              </a:ext>
            </a:extLst>
          </p:cNvPr>
          <p:cNvSpPr>
            <a:spLocks noGrp="1" noChangeArrowheads="1"/>
          </p:cNvSpPr>
          <p:nvPr>
            <p:ph idx="1"/>
          </p:nvPr>
        </p:nvSpPr>
        <p:spPr bwMode="auto">
          <a:xfrm>
            <a:off x="1389462" y="1894480"/>
            <a:ext cx="35535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Avoiding data leakage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Interpreting models responsibly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Documenting experiments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Lato Light" panose="020F0502020204030203" pitchFamily="34" charset="0"/>
                <a:ea typeface="Lato Light" panose="020F0502020204030203" pitchFamily="34" charset="0"/>
                <a:cs typeface="Lato Light" panose="020F0502020204030203" pitchFamily="34" charset="0"/>
              </a:rPr>
              <a:t>Iterative improvement cycle</a:t>
            </a:r>
          </a:p>
        </p:txBody>
      </p:sp>
    </p:spTree>
    <p:extLst>
      <p:ext uri="{BB962C8B-B14F-4D97-AF65-F5344CB8AC3E}">
        <p14:creationId xmlns:p14="http://schemas.microsoft.com/office/powerpoint/2010/main" val="1825530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E3A8-3DF7-0AFE-FF38-AB47E325D879}"/>
              </a:ext>
            </a:extLst>
          </p:cNvPr>
          <p:cNvSpPr>
            <a:spLocks noGrp="1"/>
          </p:cNvSpPr>
          <p:nvPr>
            <p:ph type="title"/>
          </p:nvPr>
        </p:nvSpPr>
        <p:spPr/>
        <p:txBody>
          <a:bodyPr/>
          <a:lstStyle/>
          <a:p>
            <a:r>
              <a:rPr lang="en-ID" dirty="0"/>
              <a:t>Avoiding data leakage</a:t>
            </a:r>
          </a:p>
        </p:txBody>
      </p:sp>
      <p:pic>
        <p:nvPicPr>
          <p:cNvPr id="5" name="Content Placeholder 4">
            <a:extLst>
              <a:ext uri="{FF2B5EF4-FFF2-40B4-BE49-F238E27FC236}">
                <a16:creationId xmlns:a16="http://schemas.microsoft.com/office/drawing/2014/main" id="{A795FAA7-9EC1-A473-E5AC-D22A2215EDAE}"/>
              </a:ext>
            </a:extLst>
          </p:cNvPr>
          <p:cNvPicPr>
            <a:picLocks noGrp="1" noChangeAspect="1"/>
          </p:cNvPicPr>
          <p:nvPr>
            <p:ph idx="1"/>
          </p:nvPr>
        </p:nvPicPr>
        <p:blipFill>
          <a:blip r:embed="rId2"/>
          <a:stretch>
            <a:fillRect/>
          </a:stretch>
        </p:blipFill>
        <p:spPr>
          <a:xfrm>
            <a:off x="1587527" y="2506662"/>
            <a:ext cx="7624821" cy="4351338"/>
          </a:xfrm>
          <a:prstGeom prst="rect">
            <a:avLst/>
          </a:prstGeom>
        </p:spPr>
      </p:pic>
      <p:sp>
        <p:nvSpPr>
          <p:cNvPr id="7" name="TextBox 6">
            <a:extLst>
              <a:ext uri="{FF2B5EF4-FFF2-40B4-BE49-F238E27FC236}">
                <a16:creationId xmlns:a16="http://schemas.microsoft.com/office/drawing/2014/main" id="{566DD090-D685-18BC-57BC-6A225971C842}"/>
              </a:ext>
            </a:extLst>
          </p:cNvPr>
          <p:cNvSpPr txBox="1"/>
          <p:nvPr/>
        </p:nvSpPr>
        <p:spPr>
          <a:xfrm>
            <a:off x="1237487" y="1583332"/>
            <a:ext cx="9788475" cy="646331"/>
          </a:xfrm>
          <a:prstGeom prst="rect">
            <a:avLst/>
          </a:prstGeom>
          <a:noFill/>
        </p:spPr>
        <p:txBody>
          <a:bodyPr wrap="square">
            <a:spAutoFit/>
          </a:bodyPr>
          <a:lstStyle/>
          <a:p>
            <a:r>
              <a:rPr lang="en-US" dirty="0">
                <a:latin typeface="Lato Light" panose="020F0502020204030203" pitchFamily="34" charset="0"/>
                <a:ea typeface="Lato Light" panose="020F0502020204030203" pitchFamily="34" charset="0"/>
                <a:cs typeface="Lato Light" panose="020F0502020204030203" pitchFamily="34" charset="0"/>
              </a:rPr>
              <a:t>Data leakage occurs when information from outside the training dataset sneaks into the model and inflates performance unrealistically.</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13009072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A1FE6-5E79-0058-E1F9-43B9C7A59CBA}"/>
              </a:ext>
            </a:extLst>
          </p:cNvPr>
          <p:cNvSpPr>
            <a:spLocks noGrp="1"/>
          </p:cNvSpPr>
          <p:nvPr>
            <p:ph type="title"/>
          </p:nvPr>
        </p:nvSpPr>
        <p:spPr/>
        <p:txBody>
          <a:bodyPr/>
          <a:lstStyle/>
          <a:p>
            <a:r>
              <a:rPr lang="en-ID" dirty="0"/>
              <a:t>Interpreting Models Responsibly </a:t>
            </a:r>
          </a:p>
        </p:txBody>
      </p:sp>
      <p:sp>
        <p:nvSpPr>
          <p:cNvPr id="3" name="Content Placeholder 2">
            <a:extLst>
              <a:ext uri="{FF2B5EF4-FFF2-40B4-BE49-F238E27FC236}">
                <a16:creationId xmlns:a16="http://schemas.microsoft.com/office/drawing/2014/main" id="{619B0BFD-9740-58E8-F390-BA0B53BEABD0}"/>
              </a:ext>
            </a:extLst>
          </p:cNvPr>
          <p:cNvSpPr>
            <a:spLocks noGrp="1"/>
          </p:cNvSpPr>
          <p:nvPr>
            <p:ph idx="1"/>
          </p:nvPr>
        </p:nvSpPr>
        <p:spPr>
          <a:xfrm>
            <a:off x="1261872" y="1828801"/>
            <a:ext cx="8595360" cy="1031358"/>
          </a:xfrm>
        </p:spPr>
        <p:txBody>
          <a:bodyPr/>
          <a:lstStyle/>
          <a:p>
            <a:pPr marL="0" indent="0">
              <a:buNone/>
            </a:pPr>
            <a:r>
              <a:rPr lang="en-US" dirty="0">
                <a:latin typeface="Lato Light" panose="020F0502020204030203" pitchFamily="34" charset="0"/>
                <a:ea typeface="Lato Light" panose="020F0502020204030203" pitchFamily="34" charset="0"/>
                <a:cs typeface="Lato Light" panose="020F0502020204030203" pitchFamily="34" charset="0"/>
              </a:rPr>
              <a:t>Interpreting models responsibly means explaining what the model has learned, how it arrives at decisions, and where it may fail, while preserving accuracy, privacy, and fairness. </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9218" name="Picture 2" descr="Machine Learning Model Interpretability and Explainability | by Sophia  Yang, Ph.D. | TDS Archive | Medium">
            <a:extLst>
              <a:ext uri="{FF2B5EF4-FFF2-40B4-BE49-F238E27FC236}">
                <a16:creationId xmlns:a16="http://schemas.microsoft.com/office/drawing/2014/main" id="{53ED4366-AA96-A698-5888-F4F1967EF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279" y="3338181"/>
            <a:ext cx="8846288" cy="251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9065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D0D96-50F7-206C-0A73-101E55173294}"/>
              </a:ext>
            </a:extLst>
          </p:cNvPr>
          <p:cNvSpPr>
            <a:spLocks noGrp="1"/>
          </p:cNvSpPr>
          <p:nvPr>
            <p:ph type="title"/>
          </p:nvPr>
        </p:nvSpPr>
        <p:spPr/>
        <p:txBody>
          <a:bodyPr/>
          <a:lstStyle/>
          <a:p>
            <a:r>
              <a:rPr lang="en-ID" dirty="0"/>
              <a:t>Documenting experiments </a:t>
            </a:r>
          </a:p>
        </p:txBody>
      </p:sp>
      <p:sp>
        <p:nvSpPr>
          <p:cNvPr id="3" name="Content Placeholder 2">
            <a:extLst>
              <a:ext uri="{FF2B5EF4-FFF2-40B4-BE49-F238E27FC236}">
                <a16:creationId xmlns:a16="http://schemas.microsoft.com/office/drawing/2014/main" id="{1864867F-2065-11B7-4CD7-FD8B601F7446}"/>
              </a:ext>
            </a:extLst>
          </p:cNvPr>
          <p:cNvSpPr>
            <a:spLocks noGrp="1"/>
          </p:cNvSpPr>
          <p:nvPr>
            <p:ph idx="1"/>
          </p:nvPr>
        </p:nvSpPr>
        <p:spPr/>
        <p:txBody>
          <a:bodyPr/>
          <a:lstStyle/>
          <a:p>
            <a:pPr marL="0" indent="0">
              <a:buNone/>
            </a:pPr>
            <a:r>
              <a:rPr lang="en-US" dirty="0">
                <a:latin typeface="Lato Light" panose="020F0502020204030203" pitchFamily="34" charset="0"/>
                <a:ea typeface="Lato Light" panose="020F0502020204030203" pitchFamily="34" charset="0"/>
                <a:cs typeface="Lato Light" panose="020F0502020204030203" pitchFamily="34" charset="0"/>
              </a:rPr>
              <a:t>Documenting experiments creates a reproducible, auditable record of what was tried, why it was tried, and what was learned. Proper documentation links hypotheses, datasets, code, configurations, metrics, and artifacts so that results can be verified, compared, and deployed with confidence.</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pic>
        <p:nvPicPr>
          <p:cNvPr id="10246" name="Picture 6" descr="Introducing MLflow: Open ML Platform | Databricks Blog">
            <a:extLst>
              <a:ext uri="{FF2B5EF4-FFF2-40B4-BE49-F238E27FC236}">
                <a16:creationId xmlns:a16="http://schemas.microsoft.com/office/drawing/2014/main" id="{3F5BA3CE-7190-6C91-712A-0338311AFC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7641" y="3385146"/>
            <a:ext cx="6046663" cy="3020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4199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FA9C6-87A3-E310-A111-A76D76852C22}"/>
              </a:ext>
            </a:extLst>
          </p:cNvPr>
          <p:cNvSpPr>
            <a:spLocks noGrp="1"/>
          </p:cNvSpPr>
          <p:nvPr>
            <p:ph type="title"/>
          </p:nvPr>
        </p:nvSpPr>
        <p:spPr/>
        <p:txBody>
          <a:bodyPr/>
          <a:lstStyle/>
          <a:p>
            <a:r>
              <a:rPr lang="en-ID" dirty="0"/>
              <a:t>Iterative improvement cycle</a:t>
            </a:r>
          </a:p>
        </p:txBody>
      </p:sp>
      <p:pic>
        <p:nvPicPr>
          <p:cNvPr id="11266" name="Picture 2" descr="Machine Learning Life Cycle Explained: From Business Goals to Model  Monitoring">
            <a:extLst>
              <a:ext uri="{FF2B5EF4-FFF2-40B4-BE49-F238E27FC236}">
                <a16:creationId xmlns:a16="http://schemas.microsoft.com/office/drawing/2014/main" id="{8BFC98CC-AB0C-64DD-9F8D-B72534BBC61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67668" y="1748574"/>
            <a:ext cx="5240037"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EFB545B-B7F3-F4C0-8C6B-4469209AE448}"/>
              </a:ext>
            </a:extLst>
          </p:cNvPr>
          <p:cNvSpPr txBox="1"/>
          <p:nvPr/>
        </p:nvSpPr>
        <p:spPr>
          <a:xfrm>
            <a:off x="372140" y="2493082"/>
            <a:ext cx="5055782" cy="2862322"/>
          </a:xfrm>
          <a:prstGeom prst="rect">
            <a:avLst/>
          </a:prstGeom>
          <a:noFill/>
        </p:spPr>
        <p:txBody>
          <a:bodyPr wrap="square">
            <a:spAutoFit/>
          </a:bodyPr>
          <a:lstStyle/>
          <a:p>
            <a:r>
              <a:rPr lang="en-US" dirty="0">
                <a:latin typeface="Lato Light" panose="020F0502020204030203" pitchFamily="34" charset="0"/>
                <a:ea typeface="Lato Light" panose="020F0502020204030203" pitchFamily="34" charset="0"/>
                <a:cs typeface="Lato Light" panose="020F0502020204030203" pitchFamily="34" charset="0"/>
              </a:rPr>
              <a:t>The iterative improvement cycle is the structured process of refining models through repeated experimentation, evaluation, and adjustment until they reach acceptable performance for deployment. </a:t>
            </a:r>
          </a:p>
          <a:p>
            <a:endParaRPr lang="en-US" dirty="0">
              <a:latin typeface="Lato Light" panose="020F0502020204030203" pitchFamily="34" charset="0"/>
              <a:ea typeface="Lato Light" panose="020F0502020204030203" pitchFamily="34" charset="0"/>
              <a:cs typeface="Lato Light" panose="020F0502020204030203" pitchFamily="34" charset="0"/>
            </a:endParaRPr>
          </a:p>
          <a:p>
            <a:r>
              <a:rPr lang="en-US" dirty="0">
                <a:latin typeface="Lato Light" panose="020F0502020204030203" pitchFamily="34" charset="0"/>
                <a:ea typeface="Lato Light" panose="020F0502020204030203" pitchFamily="34" charset="0"/>
                <a:cs typeface="Lato Light" panose="020F0502020204030203" pitchFamily="34" charset="0"/>
              </a:rPr>
              <a:t>Rather than expecting a single training run to yield an optimal model, data scientists adopt a cycle of hypothesis, testing, and revision that mirrors the scientific method.</a:t>
            </a:r>
            <a:endParaRPr lang="en-ID"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7885862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7574171-D4AF-BE9B-C6BD-814148EF0E3B}"/>
              </a:ext>
            </a:extLst>
          </p:cNvPr>
          <p:cNvSpPr>
            <a:spLocks noGrp="1"/>
          </p:cNvSpPr>
          <p:nvPr>
            <p:ph type="title"/>
          </p:nvPr>
        </p:nvSpPr>
        <p:spPr>
          <a:xfrm>
            <a:off x="964161" y="2690037"/>
            <a:ext cx="10338248" cy="1680690"/>
          </a:xfrm>
        </p:spPr>
        <p:txBody>
          <a:bodyPr>
            <a:normAutofit/>
          </a:bodyPr>
          <a:lstStyle/>
          <a:p>
            <a:r>
              <a:rPr lang="en-US" sz="9600" b="1" dirty="0">
                <a:latin typeface="Lato Light" panose="020F0502020204030203" pitchFamily="34" charset="0"/>
                <a:ea typeface="Lato Light" panose="020F0502020204030203" pitchFamily="34" charset="0"/>
                <a:cs typeface="Lato Light" panose="020F0502020204030203" pitchFamily="34" charset="0"/>
              </a:rPr>
              <a:t>DEMO</a:t>
            </a:r>
            <a:endParaRPr lang="en-ID" sz="9600" b="1"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9195222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11E496-A29F-47A0-BAE0-534D28C4D3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2500" y="0"/>
            <a:ext cx="10287000" cy="6858000"/>
          </a:xfrm>
          <a:prstGeom prst="rect">
            <a:avLst/>
          </a:prstGeom>
        </p:spPr>
      </p:pic>
      <p:sp>
        <p:nvSpPr>
          <p:cNvPr id="10" name="TextBox 9">
            <a:extLst>
              <a:ext uri="{FF2B5EF4-FFF2-40B4-BE49-F238E27FC236}">
                <a16:creationId xmlns:a16="http://schemas.microsoft.com/office/drawing/2014/main" id="{44BCF1A9-E8A6-488F-BB9A-768077107ADD}"/>
              </a:ext>
            </a:extLst>
          </p:cNvPr>
          <p:cNvSpPr txBox="1"/>
          <p:nvPr/>
        </p:nvSpPr>
        <p:spPr>
          <a:xfrm>
            <a:off x="1047262" y="4487797"/>
            <a:ext cx="4813607"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7BB6"/>
                </a:solidFill>
                <a:effectLst/>
                <a:uLnTx/>
                <a:uFillTx/>
                <a:latin typeface="Calibri" panose="020F0502020204030204"/>
                <a:ea typeface="+mn-ea"/>
                <a:cs typeface="+mn-cs"/>
              </a:rPr>
              <a:t>LinkedIn</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Cornellius Yudha Wijaya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Medium: </a:t>
            </a:r>
            <a:r>
              <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rPr>
              <a:t>@cornelliusyudhawijaya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41A00"/>
                </a:solidFill>
                <a:effectLst/>
                <a:uLnTx/>
                <a:uFillTx/>
                <a:latin typeface="Calibri" panose="020F0502020204030204"/>
                <a:ea typeface="+mn-ea"/>
                <a:cs typeface="+mn-cs"/>
              </a:rPr>
              <a:t>Newsletter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000" b="1" i="0" u="none" strike="noStrike" kern="1200" cap="none" spc="0" normalizeH="0" baseline="0" noProof="0" dirty="0" err="1">
                <a:ln>
                  <a:noFill/>
                </a:ln>
                <a:solidFill>
                  <a:prstClr val="black"/>
                </a:solidFill>
                <a:effectLst/>
                <a:uLnTx/>
                <a:uFillTx/>
                <a:latin typeface="Calibri" panose="020F0502020204030204"/>
                <a:ea typeface="+mn-ea"/>
                <a:cs typeface="+mn-cs"/>
              </a:rPr>
              <a:t>nb-data.com</a:t>
            </a:r>
            <a:endParaRPr kumimoji="0" lang="en-US" sz="20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122" name="Picture 2">
            <a:extLst>
              <a:ext uri="{FF2B5EF4-FFF2-40B4-BE49-F238E27FC236}">
                <a16:creationId xmlns:a16="http://schemas.microsoft.com/office/drawing/2014/main" id="{79AB2DB9-3983-4A98-B55B-3FE38A794B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105" y="4502331"/>
            <a:ext cx="524157" cy="413657"/>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a:extLst>
              <a:ext uri="{FF2B5EF4-FFF2-40B4-BE49-F238E27FC236}">
                <a16:creationId xmlns:a16="http://schemas.microsoft.com/office/drawing/2014/main" id="{A5459DC2-9426-4F17-B691-FDFAABDB30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0809" y="5125602"/>
            <a:ext cx="331691" cy="33169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on-Brand Data">
            <a:extLst>
              <a:ext uri="{FF2B5EF4-FFF2-40B4-BE49-F238E27FC236}">
                <a16:creationId xmlns:a16="http://schemas.microsoft.com/office/drawing/2014/main" id="{EDD4D17C-EAF4-4B2E-A2AB-9216D84308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2610" y="5635495"/>
            <a:ext cx="524157" cy="524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200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5B56-03AF-BE49-60EB-BC9F78F1F3B5}"/>
              </a:ext>
            </a:extLst>
          </p:cNvPr>
          <p:cNvSpPr>
            <a:spLocks noGrp="1"/>
          </p:cNvSpPr>
          <p:nvPr>
            <p:ph type="title"/>
          </p:nvPr>
        </p:nvSpPr>
        <p:spPr/>
        <p:txBody>
          <a:bodyPr/>
          <a:lstStyle/>
          <a:p>
            <a:r>
              <a:rPr lang="en-ID" dirty="0"/>
              <a:t>Introduction to Machine Learning</a:t>
            </a:r>
          </a:p>
        </p:txBody>
      </p:sp>
      <p:sp>
        <p:nvSpPr>
          <p:cNvPr id="3" name="Content Placeholder 2">
            <a:extLst>
              <a:ext uri="{FF2B5EF4-FFF2-40B4-BE49-F238E27FC236}">
                <a16:creationId xmlns:a16="http://schemas.microsoft.com/office/drawing/2014/main" id="{6CD73071-FADE-7BD8-FC7F-F45D21E4D1D8}"/>
              </a:ext>
            </a:extLst>
          </p:cNvPr>
          <p:cNvSpPr>
            <a:spLocks noGrp="1"/>
          </p:cNvSpPr>
          <p:nvPr>
            <p:ph idx="1"/>
          </p:nvPr>
        </p:nvSpPr>
        <p:spPr/>
        <p:txBody>
          <a:bodyPr>
            <a:noAutofit/>
          </a:bodyPr>
          <a:lstStyle/>
          <a:p>
            <a:pPr marL="12700" marR="5080" indent="0">
              <a:lnSpc>
                <a:spcPts val="3300"/>
              </a:lnSpc>
              <a:spcBef>
                <a:spcPts val="459"/>
              </a:spcBef>
              <a:buNone/>
            </a:pPr>
            <a:r>
              <a:rPr lang="en-US" kern="0" dirty="0">
                <a:latin typeface="Lato Light" panose="020F0502020204030203" pitchFamily="34" charset="0"/>
                <a:ea typeface="Lato Light" panose="020F0502020204030203" pitchFamily="34" charset="0"/>
                <a:cs typeface="Lato Light" panose="020F0502020204030203" pitchFamily="34" charset="0"/>
              </a:rPr>
              <a:t>“Learning</a:t>
            </a:r>
            <a:r>
              <a:rPr lang="en-US" kern="0" spc="-65" dirty="0">
                <a:latin typeface="Lato Light" panose="020F0502020204030203" pitchFamily="34" charset="0"/>
                <a:ea typeface="Lato Light" panose="020F0502020204030203" pitchFamily="34" charset="0"/>
                <a:cs typeface="Lato Light" panose="020F0502020204030203" pitchFamily="34" charset="0"/>
              </a:rPr>
              <a:t> </a:t>
            </a:r>
            <a:r>
              <a:rPr lang="en-US" kern="0" dirty="0">
                <a:latin typeface="Lato Light" panose="020F0502020204030203" pitchFamily="34" charset="0"/>
                <a:ea typeface="Lato Light" panose="020F0502020204030203" pitchFamily="34" charset="0"/>
                <a:cs typeface="Lato Light" panose="020F0502020204030203" pitchFamily="34" charset="0"/>
              </a:rPr>
              <a:t>is</a:t>
            </a:r>
            <a:r>
              <a:rPr lang="en-US" kern="0" spc="-65" dirty="0">
                <a:latin typeface="Lato Light" panose="020F0502020204030203" pitchFamily="34" charset="0"/>
                <a:ea typeface="Lato Light" panose="020F0502020204030203" pitchFamily="34" charset="0"/>
                <a:cs typeface="Lato Light" panose="020F0502020204030203" pitchFamily="34" charset="0"/>
              </a:rPr>
              <a:t> </a:t>
            </a:r>
            <a:r>
              <a:rPr lang="en-US" kern="0" dirty="0">
                <a:latin typeface="Lato Light" panose="020F0502020204030203" pitchFamily="34" charset="0"/>
                <a:ea typeface="Lato Light" panose="020F0502020204030203" pitchFamily="34" charset="0"/>
                <a:cs typeface="Lato Light" panose="020F0502020204030203" pitchFamily="34" charset="0"/>
              </a:rPr>
              <a:t>any</a:t>
            </a:r>
            <a:r>
              <a:rPr lang="en-US" kern="0" spc="-60" dirty="0">
                <a:latin typeface="Lato Light" panose="020F0502020204030203" pitchFamily="34" charset="0"/>
                <a:ea typeface="Lato Light" panose="020F0502020204030203" pitchFamily="34" charset="0"/>
                <a:cs typeface="Lato Light" panose="020F0502020204030203" pitchFamily="34" charset="0"/>
              </a:rPr>
              <a:t> </a:t>
            </a:r>
            <a:r>
              <a:rPr lang="en-US" kern="0" dirty="0">
                <a:latin typeface="Lato Light" panose="020F0502020204030203" pitchFamily="34" charset="0"/>
                <a:ea typeface="Lato Light" panose="020F0502020204030203" pitchFamily="34" charset="0"/>
                <a:cs typeface="Lato Light" panose="020F0502020204030203" pitchFamily="34" charset="0"/>
              </a:rPr>
              <a:t>process</a:t>
            </a:r>
            <a:r>
              <a:rPr lang="en-US" kern="0" spc="-65" dirty="0">
                <a:latin typeface="Lato Light" panose="020F0502020204030203" pitchFamily="34" charset="0"/>
                <a:ea typeface="Lato Light" panose="020F0502020204030203" pitchFamily="34" charset="0"/>
                <a:cs typeface="Lato Light" panose="020F0502020204030203" pitchFamily="34" charset="0"/>
              </a:rPr>
              <a:t> </a:t>
            </a:r>
            <a:r>
              <a:rPr lang="en-US" kern="0" dirty="0">
                <a:latin typeface="Lato Light" panose="020F0502020204030203" pitchFamily="34" charset="0"/>
                <a:ea typeface="Lato Light" panose="020F0502020204030203" pitchFamily="34" charset="0"/>
                <a:cs typeface="Lato Light" panose="020F0502020204030203" pitchFamily="34" charset="0"/>
              </a:rPr>
              <a:t>by</a:t>
            </a:r>
            <a:r>
              <a:rPr lang="en-US" kern="0" spc="-60" dirty="0">
                <a:latin typeface="Lato Light" panose="020F0502020204030203" pitchFamily="34" charset="0"/>
                <a:ea typeface="Lato Light" panose="020F0502020204030203" pitchFamily="34" charset="0"/>
                <a:cs typeface="Lato Light" panose="020F0502020204030203" pitchFamily="34" charset="0"/>
              </a:rPr>
              <a:t> </a:t>
            </a:r>
            <a:r>
              <a:rPr lang="en-US" kern="0" dirty="0">
                <a:latin typeface="Lato Light" panose="020F0502020204030203" pitchFamily="34" charset="0"/>
                <a:ea typeface="Lato Light" panose="020F0502020204030203" pitchFamily="34" charset="0"/>
                <a:cs typeface="Lato Light" panose="020F0502020204030203" pitchFamily="34" charset="0"/>
              </a:rPr>
              <a:t>which</a:t>
            </a:r>
            <a:r>
              <a:rPr lang="en-US" kern="0" spc="-65" dirty="0">
                <a:latin typeface="Lato Light" panose="020F0502020204030203" pitchFamily="34" charset="0"/>
                <a:ea typeface="Lato Light" panose="020F0502020204030203" pitchFamily="34" charset="0"/>
                <a:cs typeface="Lato Light" panose="020F0502020204030203" pitchFamily="34" charset="0"/>
              </a:rPr>
              <a:t> </a:t>
            </a:r>
            <a:r>
              <a:rPr lang="en-US" kern="0" dirty="0">
                <a:latin typeface="Lato Light" panose="020F0502020204030203" pitchFamily="34" charset="0"/>
                <a:ea typeface="Lato Light" panose="020F0502020204030203" pitchFamily="34" charset="0"/>
                <a:cs typeface="Lato Light" panose="020F0502020204030203" pitchFamily="34" charset="0"/>
              </a:rPr>
              <a:t>a</a:t>
            </a:r>
            <a:r>
              <a:rPr lang="en-US" kern="0" spc="-65" dirty="0">
                <a:latin typeface="Lato Light" panose="020F0502020204030203" pitchFamily="34" charset="0"/>
                <a:ea typeface="Lato Light" panose="020F0502020204030203" pitchFamily="34" charset="0"/>
                <a:cs typeface="Lato Light" panose="020F0502020204030203" pitchFamily="34" charset="0"/>
              </a:rPr>
              <a:t> </a:t>
            </a:r>
            <a:r>
              <a:rPr lang="en-US" kern="0" spc="-20" dirty="0">
                <a:latin typeface="Lato Light" panose="020F0502020204030203" pitchFamily="34" charset="0"/>
                <a:ea typeface="Lato Light" panose="020F0502020204030203" pitchFamily="34" charset="0"/>
                <a:cs typeface="Lato Light" panose="020F0502020204030203" pitchFamily="34" charset="0"/>
              </a:rPr>
              <a:t>system</a:t>
            </a:r>
            <a:r>
              <a:rPr lang="en-US" kern="0" spc="-60" dirty="0">
                <a:latin typeface="Lato Light" panose="020F0502020204030203" pitchFamily="34" charset="0"/>
                <a:ea typeface="Lato Light" panose="020F0502020204030203" pitchFamily="34" charset="0"/>
                <a:cs typeface="Lato Light" panose="020F0502020204030203" pitchFamily="34" charset="0"/>
              </a:rPr>
              <a:t> </a:t>
            </a:r>
            <a:r>
              <a:rPr lang="en-US" kern="0" spc="-10" dirty="0">
                <a:latin typeface="Lato Light" panose="020F0502020204030203" pitchFamily="34" charset="0"/>
                <a:ea typeface="Lato Light" panose="020F0502020204030203" pitchFamily="34" charset="0"/>
                <a:cs typeface="Lato Light" panose="020F0502020204030203" pitchFamily="34" charset="0"/>
              </a:rPr>
              <a:t>improves </a:t>
            </a:r>
            <a:r>
              <a:rPr lang="en-US" kern="0" dirty="0">
                <a:latin typeface="Lato Light" panose="020F0502020204030203" pitchFamily="34" charset="0"/>
                <a:ea typeface="Lato Light" panose="020F0502020204030203" pitchFamily="34" charset="0"/>
                <a:cs typeface="Lato Light" panose="020F0502020204030203" pitchFamily="34" charset="0"/>
              </a:rPr>
              <a:t>performance</a:t>
            </a:r>
            <a:r>
              <a:rPr lang="en-US" kern="0" spc="-135" dirty="0">
                <a:latin typeface="Lato Light" panose="020F0502020204030203" pitchFamily="34" charset="0"/>
                <a:ea typeface="Lato Light" panose="020F0502020204030203" pitchFamily="34" charset="0"/>
                <a:cs typeface="Lato Light" panose="020F0502020204030203" pitchFamily="34" charset="0"/>
              </a:rPr>
              <a:t> </a:t>
            </a:r>
            <a:r>
              <a:rPr lang="en-US" kern="0" dirty="0">
                <a:latin typeface="Lato Light" panose="020F0502020204030203" pitchFamily="34" charset="0"/>
                <a:ea typeface="Lato Light" panose="020F0502020204030203" pitchFamily="34" charset="0"/>
                <a:cs typeface="Lato Light" panose="020F0502020204030203" pitchFamily="34" charset="0"/>
              </a:rPr>
              <a:t>from</a:t>
            </a:r>
            <a:r>
              <a:rPr lang="en-US" kern="0" spc="-130" dirty="0">
                <a:latin typeface="Lato Light" panose="020F0502020204030203" pitchFamily="34" charset="0"/>
                <a:ea typeface="Lato Light" panose="020F0502020204030203" pitchFamily="34" charset="0"/>
                <a:cs typeface="Lato Light" panose="020F0502020204030203" pitchFamily="34" charset="0"/>
              </a:rPr>
              <a:t> </a:t>
            </a:r>
            <a:r>
              <a:rPr lang="en-US" kern="0" spc="-10" dirty="0">
                <a:latin typeface="Lato Light" panose="020F0502020204030203" pitchFamily="34" charset="0"/>
                <a:ea typeface="Lato Light" panose="020F0502020204030203" pitchFamily="34" charset="0"/>
                <a:cs typeface="Lato Light" panose="020F0502020204030203" pitchFamily="34" charset="0"/>
              </a:rPr>
              <a:t>experience.”</a:t>
            </a:r>
            <a:endParaRPr lang="en-US" kern="0" dirty="0">
              <a:latin typeface="Lato Light" panose="020F0502020204030203" pitchFamily="34" charset="0"/>
              <a:ea typeface="Lato Light" panose="020F0502020204030203" pitchFamily="34" charset="0"/>
              <a:cs typeface="Lato Light" panose="020F0502020204030203" pitchFamily="34" charset="0"/>
            </a:endParaRPr>
          </a:p>
          <a:p>
            <a:pPr marL="2572385" indent="0">
              <a:spcBef>
                <a:spcPts val="240"/>
              </a:spcBef>
              <a:buNone/>
            </a:pPr>
            <a:r>
              <a:rPr lang="en-US" kern="0" dirty="0">
                <a:latin typeface="Lato Light" panose="020F0502020204030203" pitchFamily="34" charset="0"/>
                <a:ea typeface="Lato Light" panose="020F0502020204030203" pitchFamily="34" charset="0"/>
                <a:cs typeface="Lato Light" panose="020F0502020204030203" pitchFamily="34" charset="0"/>
              </a:rPr>
              <a:t>        -</a:t>
            </a:r>
            <a:r>
              <a:rPr lang="en-US" kern="0" spc="-40" dirty="0">
                <a:latin typeface="Lato Light" panose="020F0502020204030203" pitchFamily="34" charset="0"/>
                <a:ea typeface="Lato Light" panose="020F0502020204030203" pitchFamily="34" charset="0"/>
                <a:cs typeface="Lato Light" panose="020F0502020204030203" pitchFamily="34" charset="0"/>
              </a:rPr>
              <a:t> </a:t>
            </a:r>
            <a:r>
              <a:rPr lang="en-US" kern="0" dirty="0">
                <a:latin typeface="Lato Light" panose="020F0502020204030203" pitchFamily="34" charset="0"/>
                <a:ea typeface="Lato Light" panose="020F0502020204030203" pitchFamily="34" charset="0"/>
                <a:cs typeface="Lato Light" panose="020F0502020204030203" pitchFamily="34" charset="0"/>
              </a:rPr>
              <a:t>Herbert</a:t>
            </a:r>
            <a:r>
              <a:rPr lang="en-US" kern="0" spc="-35" dirty="0">
                <a:latin typeface="Lato Light" panose="020F0502020204030203" pitchFamily="34" charset="0"/>
                <a:ea typeface="Lato Light" panose="020F0502020204030203" pitchFamily="34" charset="0"/>
                <a:cs typeface="Lato Light" panose="020F0502020204030203" pitchFamily="34" charset="0"/>
              </a:rPr>
              <a:t> </a:t>
            </a:r>
            <a:r>
              <a:rPr lang="en-US" kern="0" spc="-20" dirty="0">
                <a:latin typeface="Lato Light" panose="020F0502020204030203" pitchFamily="34" charset="0"/>
                <a:ea typeface="Lato Light" panose="020F0502020204030203" pitchFamily="34" charset="0"/>
                <a:cs typeface="Lato Light" panose="020F0502020204030203" pitchFamily="34" charset="0"/>
              </a:rPr>
              <a:t>Simon</a:t>
            </a:r>
            <a:endParaRPr lang="en-US" kern="0" dirty="0">
              <a:latin typeface="Lato Light" panose="020F0502020204030203" pitchFamily="34" charset="0"/>
              <a:ea typeface="Lato Light" panose="020F0502020204030203" pitchFamily="34" charset="0"/>
              <a:cs typeface="Lato Light" panose="020F0502020204030203" pitchFamily="34" charset="0"/>
            </a:endParaRPr>
          </a:p>
          <a:p>
            <a:pPr marL="0" indent="0">
              <a:spcBef>
                <a:spcPts val="735"/>
              </a:spcBef>
              <a:buNone/>
            </a:pPr>
            <a:endParaRPr lang="en-US" kern="0" dirty="0">
              <a:latin typeface="Lato Light" panose="020F0502020204030203" pitchFamily="34" charset="0"/>
              <a:ea typeface="Lato Light" panose="020F0502020204030203" pitchFamily="34" charset="0"/>
              <a:cs typeface="Lato Light" panose="020F0502020204030203" pitchFamily="34" charset="0"/>
            </a:endParaRPr>
          </a:p>
          <a:p>
            <a:pPr marL="12700" indent="0">
              <a:lnSpc>
                <a:spcPct val="100000"/>
              </a:lnSpc>
              <a:spcBef>
                <a:spcPts val="350"/>
              </a:spcBef>
              <a:buNone/>
              <a:tabLst>
                <a:tab pos="240029" algn="l"/>
              </a:tabLst>
            </a:pPr>
            <a:r>
              <a:rPr lang="en-US" dirty="0">
                <a:latin typeface="Lato Light" panose="020F0502020204030203" pitchFamily="34" charset="0"/>
                <a:ea typeface="Lato Light" panose="020F0502020204030203" pitchFamily="34" charset="0"/>
                <a:cs typeface="Lato Light" panose="020F0502020204030203" pitchFamily="34" charset="0"/>
              </a:rPr>
              <a:t>Why</a:t>
            </a:r>
            <a:r>
              <a:rPr lang="en-US" spc="-50" dirty="0">
                <a:latin typeface="Lato Light" panose="020F0502020204030203" pitchFamily="34" charset="0"/>
                <a:ea typeface="Lato Light" panose="020F0502020204030203" pitchFamily="34" charset="0"/>
                <a:cs typeface="Lato Light" panose="020F0502020204030203" pitchFamily="34" charset="0"/>
              </a:rPr>
              <a:t> </a:t>
            </a:r>
            <a:r>
              <a:rPr lang="en-US" dirty="0">
                <a:latin typeface="Lato Light" panose="020F0502020204030203" pitchFamily="34" charset="0"/>
                <a:ea typeface="Lato Light" panose="020F0502020204030203" pitchFamily="34" charset="0"/>
                <a:cs typeface="Lato Light" panose="020F0502020204030203" pitchFamily="34" charset="0"/>
              </a:rPr>
              <a:t>“Learn”</a:t>
            </a:r>
            <a:r>
              <a:rPr lang="en-US" spc="-30" dirty="0">
                <a:latin typeface="Lato Light" panose="020F0502020204030203" pitchFamily="34" charset="0"/>
                <a:ea typeface="Lato Light" panose="020F0502020204030203" pitchFamily="34" charset="0"/>
                <a:cs typeface="Lato Light" panose="020F0502020204030203" pitchFamily="34" charset="0"/>
              </a:rPr>
              <a:t> </a:t>
            </a:r>
            <a:r>
              <a:rPr lang="en-US" spc="-50" dirty="0">
                <a:latin typeface="Lato Light" panose="020F0502020204030203" pitchFamily="34" charset="0"/>
                <a:ea typeface="Lato Light" panose="020F0502020204030203" pitchFamily="34" charset="0"/>
                <a:cs typeface="Lato Light" panose="020F0502020204030203" pitchFamily="34" charset="0"/>
              </a:rPr>
              <a:t>?</a:t>
            </a:r>
            <a:endParaRPr lang="en-US" dirty="0">
              <a:latin typeface="Lato Light" panose="020F0502020204030203" pitchFamily="34" charset="0"/>
              <a:ea typeface="Lato Light" panose="020F0502020204030203" pitchFamily="34" charset="0"/>
              <a:cs typeface="Lato Light" panose="020F0502020204030203" pitchFamily="34" charset="0"/>
            </a:endParaRPr>
          </a:p>
          <a:p>
            <a:pPr marL="469901" marR="5080" lvl="1" indent="0">
              <a:lnSpc>
                <a:spcPts val="2590"/>
              </a:lnSpc>
              <a:spcBef>
                <a:spcPts val="550"/>
              </a:spcBef>
              <a:buNone/>
              <a:tabLst>
                <a:tab pos="698500" algn="l"/>
              </a:tabLst>
            </a:pP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Machine</a:t>
            </a:r>
            <a:r>
              <a:rPr lang="en-US" sz="1800" spc="-7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learning</a:t>
            </a:r>
            <a:r>
              <a:rPr lang="en-US" sz="1800" spc="-5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is</a:t>
            </a:r>
            <a:r>
              <a:rPr lang="en-US" sz="1800" spc="-7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programming</a:t>
            </a:r>
            <a:r>
              <a:rPr lang="en-US" sz="1800" spc="-6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computers</a:t>
            </a:r>
            <a:r>
              <a:rPr lang="en-US" sz="1800" spc="-9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a:t>
            </a:r>
            <a:r>
              <a:rPr lang="en-US" sz="1800" spc="-9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optimize</a:t>
            </a:r>
            <a:r>
              <a:rPr lang="en-US" sz="1800" spc="-7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performance criteria</a:t>
            </a:r>
            <a:r>
              <a:rPr lang="en-US" sz="1800" spc="-6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using</a:t>
            </a:r>
            <a:r>
              <a:rPr lang="en-US" sz="1800" spc="-6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example</a:t>
            </a:r>
            <a:r>
              <a:rPr lang="en-US" sz="1800" spc="-4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data</a:t>
            </a:r>
            <a:r>
              <a:rPr lang="en-US" sz="1800" spc="-8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or</a:t>
            </a:r>
            <a:r>
              <a:rPr lang="en-US" sz="1800" spc="-6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spc="-10" dirty="0">
                <a:solidFill>
                  <a:schemeClr val="tx1"/>
                </a:solidFill>
                <a:latin typeface="Lato Light" panose="020F0502020204030203" pitchFamily="34" charset="0"/>
                <a:ea typeface="Lato Light" panose="020F0502020204030203" pitchFamily="34" charset="0"/>
                <a:cs typeface="Lato Light" panose="020F0502020204030203" pitchFamily="34" charset="0"/>
              </a:rPr>
              <a:t>experience.</a:t>
            </a:r>
            <a:endPar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a:p>
            <a:pPr marL="274320" lvl="1" indent="0">
              <a:lnSpc>
                <a:spcPct val="100000"/>
              </a:lnSpc>
              <a:spcBef>
                <a:spcPts val="540"/>
              </a:spcBef>
              <a:buNone/>
            </a:pPr>
            <a:endPar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a:p>
            <a:pPr marL="469266" lvl="1" indent="0">
              <a:lnSpc>
                <a:spcPct val="100000"/>
              </a:lnSpc>
              <a:buNone/>
              <a:tabLst>
                <a:tab pos="696595" algn="l"/>
              </a:tabLst>
            </a:pP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Learning</a:t>
            </a:r>
            <a:r>
              <a:rPr lang="en-US" sz="1800" spc="-4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is</a:t>
            </a:r>
            <a:r>
              <a:rPr lang="en-US" sz="1800" spc="-6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used</a:t>
            </a:r>
            <a:r>
              <a:rPr lang="en-US" sz="1800" spc="-6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spc="-10" dirty="0">
                <a:solidFill>
                  <a:schemeClr val="tx1"/>
                </a:solidFill>
                <a:latin typeface="Lato Light" panose="020F0502020204030203" pitchFamily="34" charset="0"/>
                <a:ea typeface="Lato Light" panose="020F0502020204030203" pitchFamily="34" charset="0"/>
                <a:cs typeface="Lato Light" panose="020F0502020204030203" pitchFamily="34" charset="0"/>
              </a:rPr>
              <a:t>when:</a:t>
            </a:r>
            <a:endPar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a:p>
            <a:pPr marL="1269365" lvl="2" indent="-342900">
              <a:lnSpc>
                <a:spcPct val="100000"/>
              </a:lnSpc>
              <a:spcBef>
                <a:spcPts val="270"/>
              </a:spcBef>
              <a:tabLst>
                <a:tab pos="1155065" algn="l"/>
              </a:tabLst>
            </a:pP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Human</a:t>
            </a:r>
            <a:r>
              <a:rPr lang="en-US" sz="1800" spc="-5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expertise</a:t>
            </a:r>
            <a:r>
              <a:rPr lang="en-US" sz="1800" spc="-4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does</a:t>
            </a:r>
            <a:r>
              <a:rPr lang="en-US" sz="1800" spc="-2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not</a:t>
            </a:r>
            <a:r>
              <a:rPr lang="en-US" sz="1800" spc="-4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exist</a:t>
            </a:r>
            <a:r>
              <a:rPr lang="en-US" sz="1800" spc="-4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(COVID-19</a:t>
            </a:r>
            <a:r>
              <a:rPr lang="en-US" sz="1800" spc="-5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spc="-10" dirty="0">
                <a:solidFill>
                  <a:schemeClr val="tx1"/>
                </a:solidFill>
                <a:latin typeface="Lato Light" panose="020F0502020204030203" pitchFamily="34" charset="0"/>
                <a:ea typeface="Lato Light" panose="020F0502020204030203" pitchFamily="34" charset="0"/>
                <a:cs typeface="Lato Light" panose="020F0502020204030203" pitchFamily="34" charset="0"/>
              </a:rPr>
              <a:t>pandemic),</a:t>
            </a:r>
            <a:endPar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a:p>
            <a:pPr marL="1270000" lvl="2" indent="-342900">
              <a:lnSpc>
                <a:spcPct val="100000"/>
              </a:lnSpc>
              <a:spcBef>
                <a:spcPts val="265"/>
              </a:spcBef>
              <a:tabLst>
                <a:tab pos="1155065" algn="l"/>
              </a:tabLst>
            </a:pP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Humans</a:t>
            </a:r>
            <a:r>
              <a:rPr lang="en-US" sz="1800" spc="-4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are</a:t>
            </a:r>
            <a:r>
              <a:rPr lang="en-US" sz="1800" spc="-5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unable</a:t>
            </a:r>
            <a:r>
              <a:rPr lang="en-US" sz="1800" spc="-4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a:t>
            </a:r>
            <a:r>
              <a:rPr lang="en-US" sz="1800" spc="-3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explain</a:t>
            </a:r>
            <a:r>
              <a:rPr lang="en-US" sz="1800" spc="-2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their</a:t>
            </a:r>
            <a:r>
              <a:rPr lang="en-US" sz="1800" spc="-3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expertise</a:t>
            </a:r>
            <a:r>
              <a:rPr lang="en-US" sz="1800" spc="-5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(medical</a:t>
            </a:r>
            <a:r>
              <a:rPr lang="en-US" sz="1800" spc="-4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spc="-10" dirty="0">
                <a:solidFill>
                  <a:schemeClr val="tx1"/>
                </a:solidFill>
                <a:latin typeface="Lato Light" panose="020F0502020204030203" pitchFamily="34" charset="0"/>
                <a:ea typeface="Lato Light" panose="020F0502020204030203" pitchFamily="34" charset="0"/>
                <a:cs typeface="Lato Light" panose="020F0502020204030203" pitchFamily="34" charset="0"/>
              </a:rPr>
              <a:t>diagnosis)</a:t>
            </a:r>
            <a:endPar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a:p>
            <a:pPr marL="1270000" lvl="2" indent="-342900">
              <a:lnSpc>
                <a:spcPct val="100000"/>
              </a:lnSpc>
              <a:spcBef>
                <a:spcPts val="250"/>
              </a:spcBef>
              <a:tabLst>
                <a:tab pos="1155065" algn="l"/>
              </a:tabLst>
            </a:pP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Solution</a:t>
            </a:r>
            <a:r>
              <a:rPr lang="en-US" sz="1800" spc="-2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changes</a:t>
            </a:r>
            <a:r>
              <a:rPr lang="en-US" sz="1800" spc="-5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in</a:t>
            </a:r>
            <a:r>
              <a:rPr lang="en-US" sz="1800" spc="-2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time</a:t>
            </a:r>
            <a:r>
              <a:rPr lang="en-US" sz="1800" spc="-3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(routing</a:t>
            </a:r>
            <a:r>
              <a:rPr lang="en-US" sz="1800" spc="-4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on</a:t>
            </a:r>
            <a:r>
              <a:rPr lang="en-US" sz="1800" spc="-3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a</a:t>
            </a:r>
            <a:r>
              <a:rPr lang="en-US" sz="1800" spc="-2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computer</a:t>
            </a:r>
            <a:r>
              <a:rPr lang="en-US" sz="1800" spc="-6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spc="-10" dirty="0">
                <a:solidFill>
                  <a:schemeClr val="tx1"/>
                </a:solidFill>
                <a:latin typeface="Lato Light" panose="020F0502020204030203" pitchFamily="34" charset="0"/>
                <a:ea typeface="Lato Light" panose="020F0502020204030203" pitchFamily="34" charset="0"/>
                <a:cs typeface="Lato Light" panose="020F0502020204030203" pitchFamily="34" charset="0"/>
              </a:rPr>
              <a:t>network)</a:t>
            </a:r>
            <a:endPar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a:p>
            <a:pPr marL="1270000" lvl="2" indent="-342900">
              <a:lnSpc>
                <a:spcPct val="100000"/>
              </a:lnSpc>
              <a:spcBef>
                <a:spcPts val="260"/>
              </a:spcBef>
              <a:tabLst>
                <a:tab pos="1155065" algn="l"/>
              </a:tabLst>
            </a:pP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Solution</a:t>
            </a:r>
            <a:r>
              <a:rPr lang="en-US" sz="1800" spc="-1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needs</a:t>
            </a:r>
            <a:r>
              <a:rPr lang="en-US" sz="1800" spc="-3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a:t>
            </a:r>
            <a:r>
              <a:rPr lang="en-US" sz="1800" spc="-2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be</a:t>
            </a:r>
            <a:r>
              <a:rPr lang="en-US" sz="1800" spc="-1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adapted</a:t>
            </a:r>
            <a:r>
              <a:rPr lang="en-US" sz="1800" spc="-4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to</a:t>
            </a:r>
            <a:r>
              <a:rPr lang="en-US" sz="1800" spc="-2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particular</a:t>
            </a:r>
            <a:r>
              <a:rPr lang="en-US" sz="1800" spc="-40"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cases</a:t>
            </a:r>
            <a:r>
              <a:rPr lang="en-US" sz="1800" spc="-4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rPr>
              <a:t>(user</a:t>
            </a:r>
            <a:r>
              <a:rPr lang="en-US" sz="1800" spc="-45" dirty="0">
                <a:solidFill>
                  <a:schemeClr val="tx1"/>
                </a:solidFill>
                <a:latin typeface="Lato Light" panose="020F0502020204030203" pitchFamily="34" charset="0"/>
                <a:ea typeface="Lato Light" panose="020F0502020204030203" pitchFamily="34" charset="0"/>
                <a:cs typeface="Lato Light" panose="020F0502020204030203" pitchFamily="34" charset="0"/>
              </a:rPr>
              <a:t> </a:t>
            </a:r>
            <a:r>
              <a:rPr lang="en-US" sz="1800" spc="-10" dirty="0">
                <a:solidFill>
                  <a:schemeClr val="tx1"/>
                </a:solidFill>
                <a:latin typeface="Lato Light" panose="020F0502020204030203" pitchFamily="34" charset="0"/>
                <a:ea typeface="Lato Light" panose="020F0502020204030203" pitchFamily="34" charset="0"/>
                <a:cs typeface="Lato Light" panose="020F0502020204030203" pitchFamily="34" charset="0"/>
              </a:rPr>
              <a:t>biometrics)</a:t>
            </a:r>
            <a:endParaRPr lang="en-US" sz="1800" dirty="0">
              <a:solidFill>
                <a:schemeClr val="tx1"/>
              </a:solidFill>
              <a:latin typeface="Lato Light" panose="020F0502020204030203" pitchFamily="34" charset="0"/>
              <a:ea typeface="Lato Light" panose="020F0502020204030203" pitchFamily="34" charset="0"/>
              <a:cs typeface="Lato Light" panose="020F0502020204030203" pitchFamily="34" charset="0"/>
            </a:endParaRPr>
          </a:p>
          <a:p>
            <a:pPr marL="0" indent="0">
              <a:spcBef>
                <a:spcPts val="735"/>
              </a:spcBef>
              <a:buNone/>
            </a:pPr>
            <a:endParaRPr lang="en-US" kern="0" dirty="0">
              <a:latin typeface="Lato Light" panose="020F0502020204030203" pitchFamily="34" charset="0"/>
              <a:ea typeface="Lato Light" panose="020F0502020204030203" pitchFamily="34" charset="0"/>
              <a:cs typeface="Lato Light" panose="020F0502020204030203" pitchFamily="34" charset="0"/>
            </a:endParaRPr>
          </a:p>
        </p:txBody>
      </p:sp>
    </p:spTree>
    <p:extLst>
      <p:ext uri="{BB962C8B-B14F-4D97-AF65-F5344CB8AC3E}">
        <p14:creationId xmlns:p14="http://schemas.microsoft.com/office/powerpoint/2010/main" val="3830308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6">
            <a:extLst>
              <a:ext uri="{FF2B5EF4-FFF2-40B4-BE49-F238E27FC236}">
                <a16:creationId xmlns:a16="http://schemas.microsoft.com/office/drawing/2014/main" id="{511E32EF-22E0-0D91-FDD2-244B01ED3E46}"/>
              </a:ext>
            </a:extLst>
          </p:cNvPr>
          <p:cNvPicPr>
            <a:picLocks noGrp="1"/>
          </p:cNvPicPr>
          <p:nvPr>
            <p:ph idx="1"/>
          </p:nvPr>
        </p:nvPicPr>
        <p:blipFill>
          <a:blip r:embed="rId2" cstate="print"/>
          <a:stretch>
            <a:fillRect/>
          </a:stretch>
        </p:blipFill>
        <p:spPr>
          <a:xfrm>
            <a:off x="1472608" y="1738422"/>
            <a:ext cx="7320518" cy="4739427"/>
          </a:xfrm>
          <a:prstGeom prst="rect">
            <a:avLst/>
          </a:prstGeom>
        </p:spPr>
      </p:pic>
      <p:sp>
        <p:nvSpPr>
          <p:cNvPr id="2" name="Title 1">
            <a:extLst>
              <a:ext uri="{FF2B5EF4-FFF2-40B4-BE49-F238E27FC236}">
                <a16:creationId xmlns:a16="http://schemas.microsoft.com/office/drawing/2014/main" id="{EDEA53E0-D299-D032-76BE-C7ABF1AD59F8}"/>
              </a:ext>
            </a:extLst>
          </p:cNvPr>
          <p:cNvSpPr>
            <a:spLocks noGrp="1"/>
          </p:cNvSpPr>
          <p:nvPr>
            <p:ph type="title"/>
          </p:nvPr>
        </p:nvSpPr>
        <p:spPr>
          <a:xfrm>
            <a:off x="1261872" y="365760"/>
            <a:ext cx="9692640" cy="1325562"/>
          </a:xfrm>
        </p:spPr>
        <p:txBody>
          <a:bodyPr/>
          <a:lstStyle/>
          <a:p>
            <a:r>
              <a:rPr lang="en-US" dirty="0"/>
              <a:t>Machine Learning Position in AI</a:t>
            </a:r>
            <a:endParaRPr lang="en-ID" dirty="0"/>
          </a:p>
        </p:txBody>
      </p:sp>
    </p:spTree>
    <p:extLst>
      <p:ext uri="{BB962C8B-B14F-4D97-AF65-F5344CB8AC3E}">
        <p14:creationId xmlns:p14="http://schemas.microsoft.com/office/powerpoint/2010/main" val="79760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BD006-8E40-3D17-6F46-AA1987EB2186}"/>
              </a:ext>
            </a:extLst>
          </p:cNvPr>
          <p:cNvSpPr>
            <a:spLocks noGrp="1"/>
          </p:cNvSpPr>
          <p:nvPr>
            <p:ph type="title"/>
          </p:nvPr>
        </p:nvSpPr>
        <p:spPr/>
        <p:txBody>
          <a:bodyPr/>
          <a:lstStyle/>
          <a:p>
            <a:r>
              <a:rPr lang="en-US" dirty="0"/>
              <a:t>Types of Machine Learning</a:t>
            </a:r>
            <a:endParaRPr lang="en-ID" dirty="0"/>
          </a:p>
        </p:txBody>
      </p:sp>
      <p:pic>
        <p:nvPicPr>
          <p:cNvPr id="2052" name="Picture 4" descr="Types of Machine Learning Algorithms | 7wData">
            <a:extLst>
              <a:ext uri="{FF2B5EF4-FFF2-40B4-BE49-F238E27FC236}">
                <a16:creationId xmlns:a16="http://schemas.microsoft.com/office/drawing/2014/main" id="{EA3388E2-2D8E-9DAD-F22D-BD47A5C9E1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6801" y="1838075"/>
            <a:ext cx="7020873" cy="501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07088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a:extLst>
              <a:ext uri="{FF2B5EF4-FFF2-40B4-BE49-F238E27FC236}">
                <a16:creationId xmlns:a16="http://schemas.microsoft.com/office/drawing/2014/main" id="{65BA818E-E78C-E017-1B70-57C981A3A73D}"/>
              </a:ext>
            </a:extLst>
          </p:cNvPr>
          <p:cNvPicPr>
            <a:picLocks noGrp="1"/>
          </p:cNvPicPr>
          <p:nvPr>
            <p:ph idx="1"/>
          </p:nvPr>
        </p:nvPicPr>
        <p:blipFill>
          <a:blip r:embed="rId2" cstate="print"/>
          <a:stretch>
            <a:fillRect/>
          </a:stretch>
        </p:blipFill>
        <p:spPr>
          <a:xfrm>
            <a:off x="1020726" y="0"/>
            <a:ext cx="9112102" cy="6857999"/>
          </a:xfrm>
          <a:prstGeom prst="rect">
            <a:avLst/>
          </a:prstGeom>
        </p:spPr>
      </p:pic>
    </p:spTree>
    <p:extLst>
      <p:ext uri="{BB962C8B-B14F-4D97-AF65-F5344CB8AC3E}">
        <p14:creationId xmlns:p14="http://schemas.microsoft.com/office/powerpoint/2010/main" val="205664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a:extLst>
              <a:ext uri="{FF2B5EF4-FFF2-40B4-BE49-F238E27FC236}">
                <a16:creationId xmlns:a16="http://schemas.microsoft.com/office/drawing/2014/main" id="{F8FFE0F5-D844-B30B-212E-5E3B22650A33}"/>
              </a:ext>
            </a:extLst>
          </p:cNvPr>
          <p:cNvPicPr>
            <a:picLocks noGrp="1"/>
          </p:cNvPicPr>
          <p:nvPr>
            <p:ph idx="1"/>
          </p:nvPr>
        </p:nvPicPr>
        <p:blipFill>
          <a:blip r:embed="rId2" cstate="print"/>
          <a:stretch>
            <a:fillRect/>
          </a:stretch>
        </p:blipFill>
        <p:spPr>
          <a:xfrm>
            <a:off x="792125" y="0"/>
            <a:ext cx="9664996" cy="6858000"/>
          </a:xfrm>
          <a:prstGeom prst="rect">
            <a:avLst/>
          </a:prstGeom>
        </p:spPr>
      </p:pic>
    </p:spTree>
    <p:extLst>
      <p:ext uri="{BB962C8B-B14F-4D97-AF65-F5344CB8AC3E}">
        <p14:creationId xmlns:p14="http://schemas.microsoft.com/office/powerpoint/2010/main" val="54364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4A0D2-1972-3864-D63D-3D7B6D7FF11E}"/>
              </a:ext>
            </a:extLst>
          </p:cNvPr>
          <p:cNvSpPr>
            <a:spLocks noGrp="1"/>
          </p:cNvSpPr>
          <p:nvPr>
            <p:ph type="title"/>
          </p:nvPr>
        </p:nvSpPr>
        <p:spPr/>
        <p:txBody>
          <a:bodyPr/>
          <a:lstStyle/>
          <a:p>
            <a:r>
              <a:rPr lang="en-US" dirty="0"/>
              <a:t>Data Science Process</a:t>
            </a:r>
            <a:endParaRPr lang="en-ID" dirty="0"/>
          </a:p>
        </p:txBody>
      </p:sp>
      <p:grpSp>
        <p:nvGrpSpPr>
          <p:cNvPr id="150" name="Group 149">
            <a:extLst>
              <a:ext uri="{FF2B5EF4-FFF2-40B4-BE49-F238E27FC236}">
                <a16:creationId xmlns:a16="http://schemas.microsoft.com/office/drawing/2014/main" id="{AFE05952-A8A0-F839-F6EA-A16763D3545F}"/>
              </a:ext>
            </a:extLst>
          </p:cNvPr>
          <p:cNvGrpSpPr/>
          <p:nvPr/>
        </p:nvGrpSpPr>
        <p:grpSpPr>
          <a:xfrm>
            <a:off x="1771911" y="1961730"/>
            <a:ext cx="8055908" cy="4416238"/>
            <a:chOff x="2021776" y="1180237"/>
            <a:chExt cx="8055908" cy="4416238"/>
          </a:xfrm>
        </p:grpSpPr>
        <p:grpSp>
          <p:nvGrpSpPr>
            <p:cNvPr id="151" name="object 4">
              <a:extLst>
                <a:ext uri="{FF2B5EF4-FFF2-40B4-BE49-F238E27FC236}">
                  <a16:creationId xmlns:a16="http://schemas.microsoft.com/office/drawing/2014/main" id="{BAFD5BCC-0CDE-1E23-4DB3-4C2BC684E83C}"/>
                </a:ext>
              </a:extLst>
            </p:cNvPr>
            <p:cNvGrpSpPr/>
            <p:nvPr/>
          </p:nvGrpSpPr>
          <p:grpSpPr>
            <a:xfrm>
              <a:off x="2021776" y="1180237"/>
              <a:ext cx="8055908" cy="4416238"/>
              <a:chOff x="411746" y="1337602"/>
              <a:chExt cx="9130029" cy="5005070"/>
            </a:xfrm>
          </p:grpSpPr>
          <p:pic>
            <p:nvPicPr>
              <p:cNvPr id="289" name="object 5">
                <a:extLst>
                  <a:ext uri="{FF2B5EF4-FFF2-40B4-BE49-F238E27FC236}">
                    <a16:creationId xmlns:a16="http://schemas.microsoft.com/office/drawing/2014/main" id="{7B7B0013-24CE-C8AA-C345-51860F6B8526}"/>
                  </a:ext>
                </a:extLst>
              </p:cNvPr>
              <p:cNvPicPr/>
              <p:nvPr/>
            </p:nvPicPr>
            <p:blipFill>
              <a:blip r:embed="rId2" cstate="print"/>
              <a:stretch>
                <a:fillRect/>
              </a:stretch>
            </p:blipFill>
            <p:spPr>
              <a:xfrm>
                <a:off x="3327666" y="4244632"/>
                <a:ext cx="2684779" cy="2098040"/>
              </a:xfrm>
              <a:prstGeom prst="rect">
                <a:avLst/>
              </a:prstGeom>
            </p:spPr>
          </p:pic>
          <p:pic>
            <p:nvPicPr>
              <p:cNvPr id="290" name="object 6">
                <a:extLst>
                  <a:ext uri="{FF2B5EF4-FFF2-40B4-BE49-F238E27FC236}">
                    <a16:creationId xmlns:a16="http://schemas.microsoft.com/office/drawing/2014/main" id="{0F6EC8F1-F50D-5BD6-E99C-368E5FD816E5}"/>
                  </a:ext>
                </a:extLst>
              </p:cNvPr>
              <p:cNvPicPr/>
              <p:nvPr/>
            </p:nvPicPr>
            <p:blipFill>
              <a:blip r:embed="rId3" cstate="print"/>
              <a:stretch>
                <a:fillRect/>
              </a:stretch>
            </p:blipFill>
            <p:spPr>
              <a:xfrm>
                <a:off x="6634746" y="4244632"/>
                <a:ext cx="2907029" cy="2098040"/>
              </a:xfrm>
              <a:prstGeom prst="rect">
                <a:avLst/>
              </a:prstGeom>
            </p:spPr>
          </p:pic>
          <p:pic>
            <p:nvPicPr>
              <p:cNvPr id="291" name="object 7">
                <a:extLst>
                  <a:ext uri="{FF2B5EF4-FFF2-40B4-BE49-F238E27FC236}">
                    <a16:creationId xmlns:a16="http://schemas.microsoft.com/office/drawing/2014/main" id="{53969D80-F367-BB1C-9591-F74C7B23E300}"/>
                  </a:ext>
                </a:extLst>
              </p:cNvPr>
              <p:cNvPicPr/>
              <p:nvPr/>
            </p:nvPicPr>
            <p:blipFill>
              <a:blip r:embed="rId4" cstate="print"/>
              <a:stretch>
                <a:fillRect/>
              </a:stretch>
            </p:blipFill>
            <p:spPr>
              <a:xfrm>
                <a:off x="6830325" y="1337602"/>
                <a:ext cx="2480309" cy="2089149"/>
              </a:xfrm>
              <a:prstGeom prst="rect">
                <a:avLst/>
              </a:prstGeom>
            </p:spPr>
          </p:pic>
          <p:pic>
            <p:nvPicPr>
              <p:cNvPr id="292" name="object 8">
                <a:extLst>
                  <a:ext uri="{FF2B5EF4-FFF2-40B4-BE49-F238E27FC236}">
                    <a16:creationId xmlns:a16="http://schemas.microsoft.com/office/drawing/2014/main" id="{BB84B05A-71B7-558F-5B82-7D2362685AC0}"/>
                  </a:ext>
                </a:extLst>
              </p:cNvPr>
              <p:cNvPicPr/>
              <p:nvPr/>
            </p:nvPicPr>
            <p:blipFill>
              <a:blip r:embed="rId5" cstate="print"/>
              <a:stretch>
                <a:fillRect/>
              </a:stretch>
            </p:blipFill>
            <p:spPr>
              <a:xfrm>
                <a:off x="411746" y="1346492"/>
                <a:ext cx="2578100" cy="2098040"/>
              </a:xfrm>
              <a:prstGeom prst="rect">
                <a:avLst/>
              </a:prstGeom>
            </p:spPr>
          </p:pic>
          <p:sp>
            <p:nvSpPr>
              <p:cNvPr id="293" name="object 9">
                <a:extLst>
                  <a:ext uri="{FF2B5EF4-FFF2-40B4-BE49-F238E27FC236}">
                    <a16:creationId xmlns:a16="http://schemas.microsoft.com/office/drawing/2014/main" id="{0DC174C1-32FF-7DBB-4078-75813D0DBBC5}"/>
                  </a:ext>
                </a:extLst>
              </p:cNvPr>
              <p:cNvSpPr/>
              <p:nvPr/>
            </p:nvSpPr>
            <p:spPr>
              <a:xfrm>
                <a:off x="1939429" y="2807347"/>
                <a:ext cx="779145" cy="560070"/>
              </a:xfrm>
              <a:custGeom>
                <a:avLst/>
                <a:gdLst/>
                <a:ahLst/>
                <a:cxnLst/>
                <a:rect l="l" t="t" r="r" b="b"/>
                <a:pathLst>
                  <a:path w="779144" h="560070">
                    <a:moveTo>
                      <a:pt x="778941" y="0"/>
                    </a:moveTo>
                    <a:lnTo>
                      <a:pt x="124764" y="0"/>
                    </a:lnTo>
                    <a:lnTo>
                      <a:pt x="124764" y="36474"/>
                    </a:lnTo>
                    <a:lnTo>
                      <a:pt x="59182" y="36474"/>
                    </a:lnTo>
                    <a:lnTo>
                      <a:pt x="59182" y="36995"/>
                    </a:lnTo>
                    <a:lnTo>
                      <a:pt x="59182" y="72034"/>
                    </a:lnTo>
                    <a:lnTo>
                      <a:pt x="59182" y="72542"/>
                    </a:lnTo>
                    <a:lnTo>
                      <a:pt x="0" y="72542"/>
                    </a:lnTo>
                    <a:lnTo>
                      <a:pt x="0" y="466661"/>
                    </a:lnTo>
                    <a:lnTo>
                      <a:pt x="159512" y="559562"/>
                    </a:lnTo>
                    <a:lnTo>
                      <a:pt x="656742" y="559562"/>
                    </a:lnTo>
                    <a:lnTo>
                      <a:pt x="656742" y="524154"/>
                    </a:lnTo>
                    <a:lnTo>
                      <a:pt x="717829" y="524154"/>
                    </a:lnTo>
                    <a:lnTo>
                      <a:pt x="717829" y="523659"/>
                    </a:lnTo>
                    <a:lnTo>
                      <a:pt x="717829" y="487756"/>
                    </a:lnTo>
                    <a:lnTo>
                      <a:pt x="778941" y="487756"/>
                    </a:lnTo>
                    <a:lnTo>
                      <a:pt x="778941" y="0"/>
                    </a:lnTo>
                    <a:close/>
                  </a:path>
                </a:pathLst>
              </a:custGeom>
              <a:solidFill>
                <a:srgbClr val="9AF2ED">
                  <a:alpha val="39999"/>
                </a:srgbClr>
              </a:solidFill>
            </p:spPr>
            <p:txBody>
              <a:bodyPr wrap="square" lIns="0" tIns="0" rIns="0" bIns="0" rtlCol="0"/>
              <a:lstStyle/>
              <a:p>
                <a:endParaRPr sz="1588"/>
              </a:p>
            </p:txBody>
          </p:sp>
          <p:sp>
            <p:nvSpPr>
              <p:cNvPr id="294" name="object 10">
                <a:extLst>
                  <a:ext uri="{FF2B5EF4-FFF2-40B4-BE49-F238E27FC236}">
                    <a16:creationId xmlns:a16="http://schemas.microsoft.com/office/drawing/2014/main" id="{85E78DCA-B1EC-6701-16C6-6E44F79F8628}"/>
                  </a:ext>
                </a:extLst>
              </p:cNvPr>
              <p:cNvSpPr/>
              <p:nvPr/>
            </p:nvSpPr>
            <p:spPr>
              <a:xfrm>
                <a:off x="1939437" y="2807343"/>
                <a:ext cx="779145" cy="560070"/>
              </a:xfrm>
              <a:custGeom>
                <a:avLst/>
                <a:gdLst/>
                <a:ahLst/>
                <a:cxnLst/>
                <a:rect l="l" t="t" r="r" b="b"/>
                <a:pathLst>
                  <a:path w="779144" h="560070">
                    <a:moveTo>
                      <a:pt x="0" y="466660"/>
                    </a:moveTo>
                    <a:lnTo>
                      <a:pt x="0" y="72535"/>
                    </a:lnTo>
                    <a:lnTo>
                      <a:pt x="59177" y="72535"/>
                    </a:lnTo>
                    <a:lnTo>
                      <a:pt x="59177" y="36993"/>
                    </a:lnTo>
                    <a:lnTo>
                      <a:pt x="124758" y="36993"/>
                    </a:lnTo>
                    <a:lnTo>
                      <a:pt x="124758" y="0"/>
                    </a:lnTo>
                    <a:lnTo>
                      <a:pt x="778946" y="0"/>
                    </a:lnTo>
                    <a:lnTo>
                      <a:pt x="778946" y="487747"/>
                    </a:lnTo>
                    <a:lnTo>
                      <a:pt x="717826" y="487747"/>
                    </a:lnTo>
                    <a:lnTo>
                      <a:pt x="717826" y="523652"/>
                    </a:lnTo>
                    <a:lnTo>
                      <a:pt x="656742" y="523652"/>
                    </a:lnTo>
                    <a:lnTo>
                      <a:pt x="656742" y="559557"/>
                    </a:lnTo>
                    <a:lnTo>
                      <a:pt x="159508" y="559557"/>
                    </a:lnTo>
                    <a:lnTo>
                      <a:pt x="0" y="466660"/>
                    </a:lnTo>
                    <a:close/>
                  </a:path>
                  <a:path w="779144" h="560070">
                    <a:moveTo>
                      <a:pt x="125405" y="36993"/>
                    </a:moveTo>
                    <a:lnTo>
                      <a:pt x="717826" y="36993"/>
                    </a:lnTo>
                    <a:lnTo>
                      <a:pt x="717826" y="523652"/>
                    </a:lnTo>
                    <a:lnTo>
                      <a:pt x="656742" y="523652"/>
                    </a:lnTo>
                    <a:lnTo>
                      <a:pt x="656742" y="72535"/>
                    </a:lnTo>
                    <a:lnTo>
                      <a:pt x="59177" y="72535"/>
                    </a:lnTo>
                    <a:lnTo>
                      <a:pt x="59177" y="36993"/>
                    </a:lnTo>
                    <a:lnTo>
                      <a:pt x="125405" y="36993"/>
                    </a:lnTo>
                    <a:close/>
                  </a:path>
                  <a:path w="779144" h="560070">
                    <a:moveTo>
                      <a:pt x="0" y="466660"/>
                    </a:moveTo>
                    <a:lnTo>
                      <a:pt x="159508" y="466297"/>
                    </a:lnTo>
                    <a:lnTo>
                      <a:pt x="159508" y="559557"/>
                    </a:lnTo>
                    <a:lnTo>
                      <a:pt x="0" y="466660"/>
                    </a:lnTo>
                    <a:close/>
                  </a:path>
                </a:pathLst>
              </a:custGeom>
              <a:ln w="8890">
                <a:solidFill>
                  <a:srgbClr val="000000"/>
                </a:solidFill>
              </a:ln>
            </p:spPr>
            <p:txBody>
              <a:bodyPr wrap="square" lIns="0" tIns="0" rIns="0" bIns="0" rtlCol="0"/>
              <a:lstStyle/>
              <a:p>
                <a:endParaRPr sz="1588"/>
              </a:p>
            </p:txBody>
          </p:sp>
          <p:pic>
            <p:nvPicPr>
              <p:cNvPr id="295" name="object 11">
                <a:extLst>
                  <a:ext uri="{FF2B5EF4-FFF2-40B4-BE49-F238E27FC236}">
                    <a16:creationId xmlns:a16="http://schemas.microsoft.com/office/drawing/2014/main" id="{54BDCA49-AD88-D446-4CF8-F5D99DCF4842}"/>
                  </a:ext>
                </a:extLst>
              </p:cNvPr>
              <p:cNvPicPr/>
              <p:nvPr/>
            </p:nvPicPr>
            <p:blipFill>
              <a:blip r:embed="rId6" cstate="print"/>
              <a:stretch>
                <a:fillRect/>
              </a:stretch>
            </p:blipFill>
            <p:spPr>
              <a:xfrm>
                <a:off x="1546485" y="2706573"/>
                <a:ext cx="452587" cy="531395"/>
              </a:xfrm>
              <a:prstGeom prst="rect">
                <a:avLst/>
              </a:prstGeom>
            </p:spPr>
          </p:pic>
        </p:grpSp>
        <p:sp>
          <p:nvSpPr>
            <p:cNvPr id="152" name="object 12">
              <a:extLst>
                <a:ext uri="{FF2B5EF4-FFF2-40B4-BE49-F238E27FC236}">
                  <a16:creationId xmlns:a16="http://schemas.microsoft.com/office/drawing/2014/main" id="{B53E6DB4-1FC9-E897-047A-680EEEDB164B}"/>
                </a:ext>
              </a:extLst>
            </p:cNvPr>
            <p:cNvSpPr txBox="1"/>
            <p:nvPr/>
          </p:nvSpPr>
          <p:spPr>
            <a:xfrm rot="18540000">
              <a:off x="3093073" y="2582407"/>
              <a:ext cx="278096" cy="102592"/>
            </a:xfrm>
            <a:prstGeom prst="rect">
              <a:avLst/>
            </a:prstGeom>
          </p:spPr>
          <p:txBody>
            <a:bodyPr vert="horz" wrap="square" lIns="0" tIns="0" rIns="0" bIns="0" rtlCol="0">
              <a:spAutoFit/>
            </a:bodyPr>
            <a:lstStyle/>
            <a:p>
              <a:pPr>
                <a:lnSpc>
                  <a:spcPts val="838"/>
                </a:lnSpc>
              </a:pPr>
              <a:r>
                <a:rPr sz="838" b="1" spc="-18" dirty="0">
                  <a:solidFill>
                    <a:srgbClr val="000090"/>
                  </a:solidFill>
                  <a:latin typeface="Arial"/>
                  <a:cs typeface="Arial"/>
                </a:rPr>
                <a:t>Time</a:t>
              </a:r>
              <a:endParaRPr sz="838">
                <a:latin typeface="Arial"/>
                <a:cs typeface="Arial"/>
              </a:endParaRPr>
            </a:p>
          </p:txBody>
        </p:sp>
        <p:sp>
          <p:nvSpPr>
            <p:cNvPr id="153" name="object 13">
              <a:extLst>
                <a:ext uri="{FF2B5EF4-FFF2-40B4-BE49-F238E27FC236}">
                  <a16:creationId xmlns:a16="http://schemas.microsoft.com/office/drawing/2014/main" id="{E05E4CC9-FC86-180A-29C9-4E03BEAB9DF6}"/>
                </a:ext>
              </a:extLst>
            </p:cNvPr>
            <p:cNvSpPr txBox="1"/>
            <p:nvPr/>
          </p:nvSpPr>
          <p:spPr>
            <a:xfrm>
              <a:off x="2412114" y="1280924"/>
              <a:ext cx="1492623" cy="201367"/>
            </a:xfrm>
            <a:prstGeom prst="rect">
              <a:avLst/>
            </a:prstGeom>
          </p:spPr>
          <p:txBody>
            <a:bodyPr vert="horz" wrap="square" lIns="0" tIns="11206" rIns="0" bIns="0" rtlCol="0">
              <a:spAutoFit/>
            </a:bodyPr>
            <a:lstStyle/>
            <a:p>
              <a:pPr marL="11206">
                <a:spcBef>
                  <a:spcPts val="88"/>
                </a:spcBef>
              </a:pPr>
              <a:r>
                <a:rPr sz="1235" b="1" spc="-62" dirty="0">
                  <a:solidFill>
                    <a:srgbClr val="000090"/>
                  </a:solidFill>
                  <a:latin typeface="Arial"/>
                  <a:cs typeface="Arial"/>
                </a:rPr>
                <a:t>DATA</a:t>
              </a:r>
              <a:r>
                <a:rPr sz="1235" b="1" spc="-18" dirty="0">
                  <a:solidFill>
                    <a:srgbClr val="000090"/>
                  </a:solidFill>
                  <a:latin typeface="Arial"/>
                  <a:cs typeface="Arial"/>
                </a:rPr>
                <a:t> </a:t>
              </a:r>
              <a:r>
                <a:rPr sz="1235" b="1" spc="-9" dirty="0">
                  <a:solidFill>
                    <a:srgbClr val="000090"/>
                  </a:solidFill>
                  <a:latin typeface="Arial"/>
                  <a:cs typeface="Arial"/>
                </a:rPr>
                <a:t>COLLECTION</a:t>
              </a:r>
              <a:endParaRPr sz="1235">
                <a:latin typeface="Arial"/>
                <a:cs typeface="Arial"/>
              </a:endParaRPr>
            </a:p>
          </p:txBody>
        </p:sp>
        <p:grpSp>
          <p:nvGrpSpPr>
            <p:cNvPr id="154" name="object 14">
              <a:extLst>
                <a:ext uri="{FF2B5EF4-FFF2-40B4-BE49-F238E27FC236}">
                  <a16:creationId xmlns:a16="http://schemas.microsoft.com/office/drawing/2014/main" id="{C705A0B0-A6BA-E9DC-E3C2-11CE8129E07A}"/>
                </a:ext>
              </a:extLst>
            </p:cNvPr>
            <p:cNvGrpSpPr/>
            <p:nvPr/>
          </p:nvGrpSpPr>
          <p:grpSpPr>
            <a:xfrm>
              <a:off x="3471696" y="1675409"/>
              <a:ext cx="560854" cy="623607"/>
              <a:chOff x="2054988" y="1898796"/>
              <a:chExt cx="635635" cy="706755"/>
            </a:xfrm>
          </p:grpSpPr>
          <p:sp>
            <p:nvSpPr>
              <p:cNvPr id="285" name="object 15">
                <a:extLst>
                  <a:ext uri="{FF2B5EF4-FFF2-40B4-BE49-F238E27FC236}">
                    <a16:creationId xmlns:a16="http://schemas.microsoft.com/office/drawing/2014/main" id="{1157501C-47A6-039C-F8A9-7DBC1BDD787A}"/>
                  </a:ext>
                </a:extLst>
              </p:cNvPr>
              <p:cNvSpPr/>
              <p:nvPr/>
            </p:nvSpPr>
            <p:spPr>
              <a:xfrm>
                <a:off x="2059433" y="1903241"/>
                <a:ext cx="626745" cy="697865"/>
              </a:xfrm>
              <a:custGeom>
                <a:avLst/>
                <a:gdLst/>
                <a:ahLst/>
                <a:cxnLst/>
                <a:rect l="l" t="t" r="r" b="b"/>
                <a:pathLst>
                  <a:path w="626744" h="697864">
                    <a:moveTo>
                      <a:pt x="626424" y="0"/>
                    </a:moveTo>
                    <a:lnTo>
                      <a:pt x="0" y="0"/>
                    </a:lnTo>
                    <a:lnTo>
                      <a:pt x="0" y="697856"/>
                    </a:lnTo>
                    <a:lnTo>
                      <a:pt x="626424" y="697856"/>
                    </a:lnTo>
                    <a:lnTo>
                      <a:pt x="626424" y="0"/>
                    </a:lnTo>
                    <a:close/>
                  </a:path>
                </a:pathLst>
              </a:custGeom>
              <a:solidFill>
                <a:srgbClr val="FFFFFF"/>
              </a:solidFill>
            </p:spPr>
            <p:txBody>
              <a:bodyPr wrap="square" lIns="0" tIns="0" rIns="0" bIns="0" rtlCol="0"/>
              <a:lstStyle/>
              <a:p>
                <a:endParaRPr sz="1588"/>
              </a:p>
            </p:txBody>
          </p:sp>
          <p:sp>
            <p:nvSpPr>
              <p:cNvPr id="286" name="object 16">
                <a:extLst>
                  <a:ext uri="{FF2B5EF4-FFF2-40B4-BE49-F238E27FC236}">
                    <a16:creationId xmlns:a16="http://schemas.microsoft.com/office/drawing/2014/main" id="{F0FF7797-01D7-65CD-D5C5-4590FA233F71}"/>
                  </a:ext>
                </a:extLst>
              </p:cNvPr>
              <p:cNvSpPr/>
              <p:nvPr/>
            </p:nvSpPr>
            <p:spPr>
              <a:xfrm>
                <a:off x="2137736" y="1903241"/>
                <a:ext cx="0" cy="697865"/>
              </a:xfrm>
              <a:custGeom>
                <a:avLst/>
                <a:gdLst/>
                <a:ahLst/>
                <a:cxnLst/>
                <a:rect l="l" t="t" r="r" b="b"/>
                <a:pathLst>
                  <a:path h="697864">
                    <a:moveTo>
                      <a:pt x="0" y="0"/>
                    </a:moveTo>
                    <a:lnTo>
                      <a:pt x="0" y="697857"/>
                    </a:lnTo>
                  </a:path>
                </a:pathLst>
              </a:custGeom>
              <a:ln w="8890">
                <a:solidFill>
                  <a:srgbClr val="5B92C7"/>
                </a:solidFill>
              </a:ln>
            </p:spPr>
            <p:txBody>
              <a:bodyPr wrap="square" lIns="0" tIns="0" rIns="0" bIns="0" rtlCol="0"/>
              <a:lstStyle/>
              <a:p>
                <a:endParaRPr sz="1588"/>
              </a:p>
            </p:txBody>
          </p:sp>
          <p:sp>
            <p:nvSpPr>
              <p:cNvPr id="287" name="object 17">
                <a:extLst>
                  <a:ext uri="{FF2B5EF4-FFF2-40B4-BE49-F238E27FC236}">
                    <a16:creationId xmlns:a16="http://schemas.microsoft.com/office/drawing/2014/main" id="{B9586165-99DD-8C65-D59C-4A4088CBB197}"/>
                  </a:ext>
                </a:extLst>
              </p:cNvPr>
              <p:cNvSpPr/>
              <p:nvPr/>
            </p:nvSpPr>
            <p:spPr>
              <a:xfrm>
                <a:off x="2059433" y="1990473"/>
                <a:ext cx="106680" cy="0"/>
              </a:xfrm>
              <a:custGeom>
                <a:avLst/>
                <a:gdLst/>
                <a:ahLst/>
                <a:cxnLst/>
                <a:rect l="l" t="t" r="r" b="b"/>
                <a:pathLst>
                  <a:path w="106680">
                    <a:moveTo>
                      <a:pt x="0" y="0"/>
                    </a:moveTo>
                    <a:lnTo>
                      <a:pt x="106680" y="0"/>
                    </a:lnTo>
                  </a:path>
                </a:pathLst>
              </a:custGeom>
              <a:ln w="8890">
                <a:solidFill>
                  <a:srgbClr val="5B92C7"/>
                </a:solidFill>
              </a:ln>
            </p:spPr>
            <p:txBody>
              <a:bodyPr wrap="square" lIns="0" tIns="0" rIns="0" bIns="0" rtlCol="0"/>
              <a:lstStyle/>
              <a:p>
                <a:endParaRPr sz="1588"/>
              </a:p>
            </p:txBody>
          </p:sp>
          <p:sp>
            <p:nvSpPr>
              <p:cNvPr id="288" name="object 18">
                <a:extLst>
                  <a:ext uri="{FF2B5EF4-FFF2-40B4-BE49-F238E27FC236}">
                    <a16:creationId xmlns:a16="http://schemas.microsoft.com/office/drawing/2014/main" id="{0D6E8601-D323-9D35-8D87-A0CD696101B7}"/>
                  </a:ext>
                </a:extLst>
              </p:cNvPr>
              <p:cNvSpPr/>
              <p:nvPr/>
            </p:nvSpPr>
            <p:spPr>
              <a:xfrm>
                <a:off x="2059433" y="1903241"/>
                <a:ext cx="626745" cy="697865"/>
              </a:xfrm>
              <a:custGeom>
                <a:avLst/>
                <a:gdLst/>
                <a:ahLst/>
                <a:cxnLst/>
                <a:rect l="l" t="t" r="r" b="b"/>
                <a:pathLst>
                  <a:path w="626744" h="697864">
                    <a:moveTo>
                      <a:pt x="0" y="0"/>
                    </a:moveTo>
                    <a:lnTo>
                      <a:pt x="626425" y="0"/>
                    </a:lnTo>
                    <a:lnTo>
                      <a:pt x="626425" y="697857"/>
                    </a:lnTo>
                    <a:lnTo>
                      <a:pt x="0" y="697857"/>
                    </a:lnTo>
                    <a:lnTo>
                      <a:pt x="0" y="0"/>
                    </a:lnTo>
                    <a:close/>
                  </a:path>
                </a:pathLst>
              </a:custGeom>
              <a:ln w="8890">
                <a:solidFill>
                  <a:srgbClr val="5B92C7"/>
                </a:solidFill>
              </a:ln>
            </p:spPr>
            <p:txBody>
              <a:bodyPr wrap="square" lIns="0" tIns="0" rIns="0" bIns="0" rtlCol="0"/>
              <a:lstStyle/>
              <a:p>
                <a:endParaRPr sz="1588"/>
              </a:p>
            </p:txBody>
          </p:sp>
        </p:grpSp>
        <p:sp>
          <p:nvSpPr>
            <p:cNvPr id="155" name="object 19">
              <a:extLst>
                <a:ext uri="{FF2B5EF4-FFF2-40B4-BE49-F238E27FC236}">
                  <a16:creationId xmlns:a16="http://schemas.microsoft.com/office/drawing/2014/main" id="{7680FDF9-BA47-7168-3A5B-83D77E487C83}"/>
                </a:ext>
              </a:extLst>
            </p:cNvPr>
            <p:cNvSpPr txBox="1"/>
            <p:nvPr/>
          </p:nvSpPr>
          <p:spPr>
            <a:xfrm>
              <a:off x="3638940" y="1919168"/>
              <a:ext cx="299197" cy="230832"/>
            </a:xfrm>
            <a:prstGeom prst="rect">
              <a:avLst/>
            </a:prstGeom>
          </p:spPr>
          <p:txBody>
            <a:bodyPr vert="horz" wrap="square" lIns="0" tIns="0" rIns="0" bIns="0" rtlCol="0">
              <a:spAutoFit/>
            </a:bodyPr>
            <a:lstStyle/>
            <a:p>
              <a:pPr>
                <a:lnSpc>
                  <a:spcPts val="825"/>
                </a:lnSpc>
              </a:pPr>
              <a:r>
                <a:rPr sz="838" b="1" spc="-9" dirty="0">
                  <a:solidFill>
                    <a:srgbClr val="000090"/>
                  </a:solidFill>
                  <a:latin typeface="Arial"/>
                  <a:cs typeface="Arial"/>
                </a:rPr>
                <a:t>Static</a:t>
              </a:r>
              <a:endParaRPr sz="838">
                <a:latin typeface="Arial"/>
                <a:cs typeface="Arial"/>
              </a:endParaRPr>
            </a:p>
            <a:p>
              <a:pPr marL="15129">
                <a:lnSpc>
                  <a:spcPts val="997"/>
                </a:lnSpc>
              </a:pPr>
              <a:r>
                <a:rPr sz="838" b="1" spc="-9" dirty="0">
                  <a:solidFill>
                    <a:srgbClr val="000090"/>
                  </a:solidFill>
                  <a:latin typeface="Arial"/>
                  <a:cs typeface="Arial"/>
                </a:rPr>
                <a:t>Data.</a:t>
              </a:r>
              <a:endParaRPr sz="838">
                <a:latin typeface="Arial"/>
                <a:cs typeface="Arial"/>
              </a:endParaRPr>
            </a:p>
          </p:txBody>
        </p:sp>
        <p:sp>
          <p:nvSpPr>
            <p:cNvPr id="156" name="object 20">
              <a:extLst>
                <a:ext uri="{FF2B5EF4-FFF2-40B4-BE49-F238E27FC236}">
                  <a16:creationId xmlns:a16="http://schemas.microsoft.com/office/drawing/2014/main" id="{02B48DE8-0324-AA26-CBB4-D9EBE0F61BE7}"/>
                </a:ext>
              </a:extLst>
            </p:cNvPr>
            <p:cNvSpPr txBox="1"/>
            <p:nvPr/>
          </p:nvSpPr>
          <p:spPr>
            <a:xfrm>
              <a:off x="2187596" y="2509826"/>
              <a:ext cx="642657" cy="354358"/>
            </a:xfrm>
            <a:prstGeom prst="rect">
              <a:avLst/>
            </a:prstGeom>
          </p:spPr>
          <p:txBody>
            <a:bodyPr vert="horz" wrap="square" lIns="0" tIns="20731" rIns="0" bIns="0" rtlCol="0">
              <a:spAutoFit/>
            </a:bodyPr>
            <a:lstStyle/>
            <a:p>
              <a:pPr marL="11206" marR="4483">
                <a:lnSpc>
                  <a:spcPts val="1297"/>
                </a:lnSpc>
                <a:spcBef>
                  <a:spcPts val="163"/>
                </a:spcBef>
              </a:pPr>
              <a:r>
                <a:rPr sz="1103" b="1" spc="-9" dirty="0">
                  <a:solidFill>
                    <a:srgbClr val="000090"/>
                  </a:solidFill>
                  <a:latin typeface="Arial"/>
                  <a:cs typeface="Arial"/>
                </a:rPr>
                <a:t>Domain expertise</a:t>
              </a:r>
              <a:endParaRPr sz="1103" dirty="0">
                <a:latin typeface="Arial"/>
                <a:cs typeface="Arial"/>
              </a:endParaRPr>
            </a:p>
          </p:txBody>
        </p:sp>
        <p:grpSp>
          <p:nvGrpSpPr>
            <p:cNvPr id="157" name="object 21">
              <a:extLst>
                <a:ext uri="{FF2B5EF4-FFF2-40B4-BE49-F238E27FC236}">
                  <a16:creationId xmlns:a16="http://schemas.microsoft.com/office/drawing/2014/main" id="{45F1A271-B6DD-3B00-116F-95D926BBBA5C}"/>
                </a:ext>
              </a:extLst>
            </p:cNvPr>
            <p:cNvGrpSpPr/>
            <p:nvPr/>
          </p:nvGrpSpPr>
          <p:grpSpPr>
            <a:xfrm>
              <a:off x="2107346" y="1259678"/>
              <a:ext cx="234203" cy="234203"/>
              <a:chOff x="508726" y="1427635"/>
              <a:chExt cx="265430" cy="265430"/>
            </a:xfrm>
          </p:grpSpPr>
          <p:sp>
            <p:nvSpPr>
              <p:cNvPr id="283" name="object 22">
                <a:extLst>
                  <a:ext uri="{FF2B5EF4-FFF2-40B4-BE49-F238E27FC236}">
                    <a16:creationId xmlns:a16="http://schemas.microsoft.com/office/drawing/2014/main" id="{D2DC8EB8-7E25-E356-FC6C-A303219C29B7}"/>
                  </a:ext>
                </a:extLst>
              </p:cNvPr>
              <p:cNvSpPr/>
              <p:nvPr/>
            </p:nvSpPr>
            <p:spPr>
              <a:xfrm>
                <a:off x="513171" y="1432080"/>
                <a:ext cx="256540" cy="256540"/>
              </a:xfrm>
              <a:custGeom>
                <a:avLst/>
                <a:gdLst/>
                <a:ahLst/>
                <a:cxnLst/>
                <a:rect l="l" t="t" r="r" b="b"/>
                <a:pathLst>
                  <a:path w="256540" h="256539">
                    <a:moveTo>
                      <a:pt x="128015" y="0"/>
                    </a:moveTo>
                    <a:lnTo>
                      <a:pt x="78186" y="10060"/>
                    </a:lnTo>
                    <a:lnTo>
                      <a:pt x="37495" y="37495"/>
                    </a:lnTo>
                    <a:lnTo>
                      <a:pt x="10060" y="78186"/>
                    </a:lnTo>
                    <a:lnTo>
                      <a:pt x="0" y="128015"/>
                    </a:lnTo>
                    <a:lnTo>
                      <a:pt x="10060" y="177845"/>
                    </a:lnTo>
                    <a:lnTo>
                      <a:pt x="37495" y="218536"/>
                    </a:lnTo>
                    <a:lnTo>
                      <a:pt x="78186" y="245971"/>
                    </a:lnTo>
                    <a:lnTo>
                      <a:pt x="128015" y="256031"/>
                    </a:lnTo>
                    <a:lnTo>
                      <a:pt x="177845" y="245971"/>
                    </a:lnTo>
                    <a:lnTo>
                      <a:pt x="218536" y="218536"/>
                    </a:lnTo>
                    <a:lnTo>
                      <a:pt x="245971" y="177845"/>
                    </a:lnTo>
                    <a:lnTo>
                      <a:pt x="256031" y="128015"/>
                    </a:lnTo>
                    <a:lnTo>
                      <a:pt x="245971" y="78186"/>
                    </a:lnTo>
                    <a:lnTo>
                      <a:pt x="218536" y="37495"/>
                    </a:lnTo>
                    <a:lnTo>
                      <a:pt x="177845" y="10060"/>
                    </a:lnTo>
                    <a:lnTo>
                      <a:pt x="128015" y="0"/>
                    </a:lnTo>
                    <a:close/>
                  </a:path>
                </a:pathLst>
              </a:custGeom>
              <a:solidFill>
                <a:srgbClr val="021CA1"/>
              </a:solidFill>
            </p:spPr>
            <p:txBody>
              <a:bodyPr wrap="square" lIns="0" tIns="0" rIns="0" bIns="0" rtlCol="0"/>
              <a:lstStyle/>
              <a:p>
                <a:endParaRPr sz="1588"/>
              </a:p>
            </p:txBody>
          </p:sp>
          <p:sp>
            <p:nvSpPr>
              <p:cNvPr id="284" name="object 23">
                <a:extLst>
                  <a:ext uri="{FF2B5EF4-FFF2-40B4-BE49-F238E27FC236}">
                    <a16:creationId xmlns:a16="http://schemas.microsoft.com/office/drawing/2014/main" id="{4DF6F64F-49C1-E2FB-190C-014ACA557C73}"/>
                  </a:ext>
                </a:extLst>
              </p:cNvPr>
              <p:cNvSpPr/>
              <p:nvPr/>
            </p:nvSpPr>
            <p:spPr>
              <a:xfrm>
                <a:off x="513171" y="1432080"/>
                <a:ext cx="256540" cy="256540"/>
              </a:xfrm>
              <a:custGeom>
                <a:avLst/>
                <a:gdLst/>
                <a:ahLst/>
                <a:cxnLst/>
                <a:rect l="l" t="t" r="r" b="b"/>
                <a:pathLst>
                  <a:path w="256540" h="256539">
                    <a:moveTo>
                      <a:pt x="0" y="128016"/>
                    </a:moveTo>
                    <a:lnTo>
                      <a:pt x="10060" y="78186"/>
                    </a:lnTo>
                    <a:lnTo>
                      <a:pt x="37495" y="37494"/>
                    </a:lnTo>
                    <a:lnTo>
                      <a:pt x="78186" y="10060"/>
                    </a:lnTo>
                    <a:lnTo>
                      <a:pt x="128015" y="0"/>
                    </a:lnTo>
                    <a:lnTo>
                      <a:pt x="177845" y="10060"/>
                    </a:lnTo>
                    <a:lnTo>
                      <a:pt x="218536" y="37494"/>
                    </a:lnTo>
                    <a:lnTo>
                      <a:pt x="245971" y="78186"/>
                    </a:lnTo>
                    <a:lnTo>
                      <a:pt x="256032" y="128016"/>
                    </a:lnTo>
                    <a:lnTo>
                      <a:pt x="245971" y="177845"/>
                    </a:lnTo>
                    <a:lnTo>
                      <a:pt x="218536" y="218536"/>
                    </a:lnTo>
                    <a:lnTo>
                      <a:pt x="177845" y="245971"/>
                    </a:lnTo>
                    <a:lnTo>
                      <a:pt x="128015" y="256031"/>
                    </a:lnTo>
                    <a:lnTo>
                      <a:pt x="78186" y="245971"/>
                    </a:lnTo>
                    <a:lnTo>
                      <a:pt x="37495" y="218536"/>
                    </a:lnTo>
                    <a:lnTo>
                      <a:pt x="10060" y="177845"/>
                    </a:lnTo>
                    <a:lnTo>
                      <a:pt x="0" y="128016"/>
                    </a:lnTo>
                    <a:close/>
                  </a:path>
                </a:pathLst>
              </a:custGeom>
              <a:ln w="8890">
                <a:solidFill>
                  <a:srgbClr val="021CA1"/>
                </a:solidFill>
              </a:ln>
            </p:spPr>
            <p:txBody>
              <a:bodyPr wrap="square" lIns="0" tIns="0" rIns="0" bIns="0" rtlCol="0"/>
              <a:lstStyle/>
              <a:p>
                <a:endParaRPr sz="1588"/>
              </a:p>
            </p:txBody>
          </p:sp>
        </p:grpSp>
        <p:sp>
          <p:nvSpPr>
            <p:cNvPr id="158" name="object 24">
              <a:extLst>
                <a:ext uri="{FF2B5EF4-FFF2-40B4-BE49-F238E27FC236}">
                  <a16:creationId xmlns:a16="http://schemas.microsoft.com/office/drawing/2014/main" id="{57F9E240-A37A-CC4D-39BD-4BC330184EDC}"/>
                </a:ext>
              </a:extLst>
            </p:cNvPr>
            <p:cNvSpPr txBox="1"/>
            <p:nvPr/>
          </p:nvSpPr>
          <p:spPr>
            <a:xfrm>
              <a:off x="2189623" y="1266513"/>
              <a:ext cx="105895" cy="210427"/>
            </a:xfrm>
            <a:prstGeom prst="rect">
              <a:avLst/>
            </a:prstGeom>
          </p:spPr>
          <p:txBody>
            <a:bodyPr vert="horz" wrap="square" lIns="0" tIns="13447" rIns="0" bIns="0" rtlCol="0">
              <a:spAutoFit/>
            </a:bodyPr>
            <a:lstStyle/>
            <a:p>
              <a:pPr marL="11206">
                <a:spcBef>
                  <a:spcPts val="106"/>
                </a:spcBef>
              </a:pPr>
              <a:r>
                <a:rPr sz="1279" spc="-44" dirty="0">
                  <a:solidFill>
                    <a:srgbClr val="FFFFFF"/>
                  </a:solidFill>
                  <a:latin typeface="Calibri"/>
                  <a:cs typeface="Calibri"/>
                </a:rPr>
                <a:t>1</a:t>
              </a:r>
              <a:endParaRPr sz="1279">
                <a:latin typeface="Calibri"/>
                <a:cs typeface="Calibri"/>
              </a:endParaRPr>
            </a:p>
          </p:txBody>
        </p:sp>
        <p:grpSp>
          <p:nvGrpSpPr>
            <p:cNvPr id="159" name="object 25">
              <a:extLst>
                <a:ext uri="{FF2B5EF4-FFF2-40B4-BE49-F238E27FC236}">
                  <a16:creationId xmlns:a16="http://schemas.microsoft.com/office/drawing/2014/main" id="{915A550B-A503-1A44-4C1E-85F3BEB373DC}"/>
                </a:ext>
              </a:extLst>
            </p:cNvPr>
            <p:cNvGrpSpPr/>
            <p:nvPr/>
          </p:nvGrpSpPr>
          <p:grpSpPr>
            <a:xfrm>
              <a:off x="7828629" y="1291653"/>
              <a:ext cx="234203" cy="234203"/>
              <a:chOff x="6992846" y="1463873"/>
              <a:chExt cx="265430" cy="265430"/>
            </a:xfrm>
          </p:grpSpPr>
          <p:sp>
            <p:nvSpPr>
              <p:cNvPr id="281" name="object 26">
                <a:extLst>
                  <a:ext uri="{FF2B5EF4-FFF2-40B4-BE49-F238E27FC236}">
                    <a16:creationId xmlns:a16="http://schemas.microsoft.com/office/drawing/2014/main" id="{1EBD6454-FD12-C245-23A9-A9EA0F83DE03}"/>
                  </a:ext>
                </a:extLst>
              </p:cNvPr>
              <p:cNvSpPr/>
              <p:nvPr/>
            </p:nvSpPr>
            <p:spPr>
              <a:xfrm>
                <a:off x="6997291" y="1468319"/>
                <a:ext cx="256540" cy="256540"/>
              </a:xfrm>
              <a:custGeom>
                <a:avLst/>
                <a:gdLst/>
                <a:ahLst/>
                <a:cxnLst/>
                <a:rect l="l" t="t" r="r" b="b"/>
                <a:pathLst>
                  <a:path w="256540" h="256539">
                    <a:moveTo>
                      <a:pt x="128015" y="0"/>
                    </a:moveTo>
                    <a:lnTo>
                      <a:pt x="78186" y="10060"/>
                    </a:lnTo>
                    <a:lnTo>
                      <a:pt x="37495" y="37495"/>
                    </a:lnTo>
                    <a:lnTo>
                      <a:pt x="10060" y="78186"/>
                    </a:lnTo>
                    <a:lnTo>
                      <a:pt x="0" y="128015"/>
                    </a:lnTo>
                    <a:lnTo>
                      <a:pt x="10060" y="177845"/>
                    </a:lnTo>
                    <a:lnTo>
                      <a:pt x="37495" y="218536"/>
                    </a:lnTo>
                    <a:lnTo>
                      <a:pt x="78186" y="245971"/>
                    </a:lnTo>
                    <a:lnTo>
                      <a:pt x="128015" y="256031"/>
                    </a:lnTo>
                    <a:lnTo>
                      <a:pt x="177845" y="245971"/>
                    </a:lnTo>
                    <a:lnTo>
                      <a:pt x="218536" y="218536"/>
                    </a:lnTo>
                    <a:lnTo>
                      <a:pt x="245971" y="177845"/>
                    </a:lnTo>
                    <a:lnTo>
                      <a:pt x="256031" y="128015"/>
                    </a:lnTo>
                    <a:lnTo>
                      <a:pt x="245971" y="78186"/>
                    </a:lnTo>
                    <a:lnTo>
                      <a:pt x="218536" y="37495"/>
                    </a:lnTo>
                    <a:lnTo>
                      <a:pt x="177845" y="10060"/>
                    </a:lnTo>
                    <a:lnTo>
                      <a:pt x="128015" y="0"/>
                    </a:lnTo>
                    <a:close/>
                  </a:path>
                </a:pathLst>
              </a:custGeom>
              <a:solidFill>
                <a:srgbClr val="021CA1"/>
              </a:solidFill>
            </p:spPr>
            <p:txBody>
              <a:bodyPr wrap="square" lIns="0" tIns="0" rIns="0" bIns="0" rtlCol="0"/>
              <a:lstStyle/>
              <a:p>
                <a:endParaRPr sz="1588"/>
              </a:p>
            </p:txBody>
          </p:sp>
          <p:sp>
            <p:nvSpPr>
              <p:cNvPr id="282" name="object 27">
                <a:extLst>
                  <a:ext uri="{FF2B5EF4-FFF2-40B4-BE49-F238E27FC236}">
                    <a16:creationId xmlns:a16="http://schemas.microsoft.com/office/drawing/2014/main" id="{585BBC3C-DB9D-D885-0F51-70F3BC9CE85A}"/>
                  </a:ext>
                </a:extLst>
              </p:cNvPr>
              <p:cNvSpPr/>
              <p:nvPr/>
            </p:nvSpPr>
            <p:spPr>
              <a:xfrm>
                <a:off x="6997291" y="1468318"/>
                <a:ext cx="256540" cy="256540"/>
              </a:xfrm>
              <a:custGeom>
                <a:avLst/>
                <a:gdLst/>
                <a:ahLst/>
                <a:cxnLst/>
                <a:rect l="l" t="t" r="r" b="b"/>
                <a:pathLst>
                  <a:path w="256540" h="256539">
                    <a:moveTo>
                      <a:pt x="0" y="128016"/>
                    </a:moveTo>
                    <a:lnTo>
                      <a:pt x="10060" y="78186"/>
                    </a:lnTo>
                    <a:lnTo>
                      <a:pt x="37494" y="37494"/>
                    </a:lnTo>
                    <a:lnTo>
                      <a:pt x="78186" y="10060"/>
                    </a:lnTo>
                    <a:lnTo>
                      <a:pt x="128016" y="0"/>
                    </a:lnTo>
                    <a:lnTo>
                      <a:pt x="177845" y="10060"/>
                    </a:lnTo>
                    <a:lnTo>
                      <a:pt x="218536" y="37494"/>
                    </a:lnTo>
                    <a:lnTo>
                      <a:pt x="245971" y="78186"/>
                    </a:lnTo>
                    <a:lnTo>
                      <a:pt x="256031" y="128016"/>
                    </a:lnTo>
                    <a:lnTo>
                      <a:pt x="245971" y="177845"/>
                    </a:lnTo>
                    <a:lnTo>
                      <a:pt x="218536" y="218536"/>
                    </a:lnTo>
                    <a:lnTo>
                      <a:pt x="177845" y="245971"/>
                    </a:lnTo>
                    <a:lnTo>
                      <a:pt x="128016" y="256031"/>
                    </a:lnTo>
                    <a:lnTo>
                      <a:pt x="78186" y="245971"/>
                    </a:lnTo>
                    <a:lnTo>
                      <a:pt x="37494" y="218536"/>
                    </a:lnTo>
                    <a:lnTo>
                      <a:pt x="10060" y="177845"/>
                    </a:lnTo>
                    <a:lnTo>
                      <a:pt x="0" y="128016"/>
                    </a:lnTo>
                    <a:close/>
                  </a:path>
                </a:pathLst>
              </a:custGeom>
              <a:ln w="8890">
                <a:solidFill>
                  <a:srgbClr val="021CA1"/>
                </a:solidFill>
              </a:ln>
            </p:spPr>
            <p:txBody>
              <a:bodyPr wrap="square" lIns="0" tIns="0" rIns="0" bIns="0" rtlCol="0"/>
              <a:lstStyle/>
              <a:p>
                <a:endParaRPr sz="1588"/>
              </a:p>
            </p:txBody>
          </p:sp>
        </p:grpSp>
        <p:sp>
          <p:nvSpPr>
            <p:cNvPr id="160" name="object 28">
              <a:extLst>
                <a:ext uri="{FF2B5EF4-FFF2-40B4-BE49-F238E27FC236}">
                  <a16:creationId xmlns:a16="http://schemas.microsoft.com/office/drawing/2014/main" id="{9749FA5C-F3F1-D097-ED76-5CB30B84DB03}"/>
                </a:ext>
              </a:extLst>
            </p:cNvPr>
            <p:cNvSpPr txBox="1"/>
            <p:nvPr/>
          </p:nvSpPr>
          <p:spPr>
            <a:xfrm>
              <a:off x="7910905" y="1298488"/>
              <a:ext cx="105895" cy="210427"/>
            </a:xfrm>
            <a:prstGeom prst="rect">
              <a:avLst/>
            </a:prstGeom>
          </p:spPr>
          <p:txBody>
            <a:bodyPr vert="horz" wrap="square" lIns="0" tIns="13447" rIns="0" bIns="0" rtlCol="0">
              <a:spAutoFit/>
            </a:bodyPr>
            <a:lstStyle/>
            <a:p>
              <a:pPr marL="11206">
                <a:spcBef>
                  <a:spcPts val="106"/>
                </a:spcBef>
              </a:pPr>
              <a:r>
                <a:rPr sz="1279" spc="-44" dirty="0">
                  <a:solidFill>
                    <a:srgbClr val="FFFFFF"/>
                  </a:solidFill>
                  <a:latin typeface="Calibri"/>
                  <a:cs typeface="Calibri"/>
                </a:rPr>
                <a:t>3</a:t>
              </a:r>
              <a:endParaRPr sz="1279">
                <a:latin typeface="Calibri"/>
                <a:cs typeface="Calibri"/>
              </a:endParaRPr>
            </a:p>
          </p:txBody>
        </p:sp>
        <p:grpSp>
          <p:nvGrpSpPr>
            <p:cNvPr id="161" name="object 29">
              <a:extLst>
                <a:ext uri="{FF2B5EF4-FFF2-40B4-BE49-F238E27FC236}">
                  <a16:creationId xmlns:a16="http://schemas.microsoft.com/office/drawing/2014/main" id="{A21BB5A5-9149-24A9-E77A-90227E8D716B}"/>
                </a:ext>
              </a:extLst>
            </p:cNvPr>
            <p:cNvGrpSpPr/>
            <p:nvPr/>
          </p:nvGrpSpPr>
          <p:grpSpPr>
            <a:xfrm>
              <a:off x="4647869" y="3865509"/>
              <a:ext cx="3186393" cy="254934"/>
              <a:chOff x="3387985" y="4380910"/>
              <a:chExt cx="3611245" cy="288925"/>
            </a:xfrm>
          </p:grpSpPr>
          <p:sp>
            <p:nvSpPr>
              <p:cNvPr id="277" name="object 30">
                <a:extLst>
                  <a:ext uri="{FF2B5EF4-FFF2-40B4-BE49-F238E27FC236}">
                    <a16:creationId xmlns:a16="http://schemas.microsoft.com/office/drawing/2014/main" id="{35DF8D6D-6668-2094-E48D-8C6DCBFE89AD}"/>
                  </a:ext>
                </a:extLst>
              </p:cNvPr>
              <p:cNvSpPr/>
              <p:nvPr/>
            </p:nvSpPr>
            <p:spPr>
              <a:xfrm>
                <a:off x="6738403" y="4385355"/>
                <a:ext cx="256540" cy="256540"/>
              </a:xfrm>
              <a:custGeom>
                <a:avLst/>
                <a:gdLst/>
                <a:ahLst/>
                <a:cxnLst/>
                <a:rect l="l" t="t" r="r" b="b"/>
                <a:pathLst>
                  <a:path w="256540" h="256539">
                    <a:moveTo>
                      <a:pt x="128015" y="0"/>
                    </a:moveTo>
                    <a:lnTo>
                      <a:pt x="78186" y="10060"/>
                    </a:lnTo>
                    <a:lnTo>
                      <a:pt x="37494" y="37495"/>
                    </a:lnTo>
                    <a:lnTo>
                      <a:pt x="10060" y="78186"/>
                    </a:lnTo>
                    <a:lnTo>
                      <a:pt x="0" y="128015"/>
                    </a:lnTo>
                    <a:lnTo>
                      <a:pt x="10060" y="177845"/>
                    </a:lnTo>
                    <a:lnTo>
                      <a:pt x="37494" y="218536"/>
                    </a:lnTo>
                    <a:lnTo>
                      <a:pt x="78186" y="245971"/>
                    </a:lnTo>
                    <a:lnTo>
                      <a:pt x="128015" y="256031"/>
                    </a:lnTo>
                    <a:lnTo>
                      <a:pt x="177845" y="245971"/>
                    </a:lnTo>
                    <a:lnTo>
                      <a:pt x="218536" y="218536"/>
                    </a:lnTo>
                    <a:lnTo>
                      <a:pt x="245971" y="177845"/>
                    </a:lnTo>
                    <a:lnTo>
                      <a:pt x="256031" y="128015"/>
                    </a:lnTo>
                    <a:lnTo>
                      <a:pt x="245971" y="78186"/>
                    </a:lnTo>
                    <a:lnTo>
                      <a:pt x="218536" y="37495"/>
                    </a:lnTo>
                    <a:lnTo>
                      <a:pt x="177845" y="10060"/>
                    </a:lnTo>
                    <a:lnTo>
                      <a:pt x="128015" y="0"/>
                    </a:lnTo>
                    <a:close/>
                  </a:path>
                </a:pathLst>
              </a:custGeom>
              <a:solidFill>
                <a:srgbClr val="021CA1"/>
              </a:solidFill>
            </p:spPr>
            <p:txBody>
              <a:bodyPr wrap="square" lIns="0" tIns="0" rIns="0" bIns="0" rtlCol="0"/>
              <a:lstStyle/>
              <a:p>
                <a:endParaRPr sz="1588"/>
              </a:p>
            </p:txBody>
          </p:sp>
          <p:sp>
            <p:nvSpPr>
              <p:cNvPr id="278" name="object 31">
                <a:extLst>
                  <a:ext uri="{FF2B5EF4-FFF2-40B4-BE49-F238E27FC236}">
                    <a16:creationId xmlns:a16="http://schemas.microsoft.com/office/drawing/2014/main" id="{35F54118-68B0-33E2-6332-E710547103A1}"/>
                  </a:ext>
                </a:extLst>
              </p:cNvPr>
              <p:cNvSpPr/>
              <p:nvPr/>
            </p:nvSpPr>
            <p:spPr>
              <a:xfrm>
                <a:off x="6738403" y="4385355"/>
                <a:ext cx="256540" cy="256540"/>
              </a:xfrm>
              <a:custGeom>
                <a:avLst/>
                <a:gdLst/>
                <a:ahLst/>
                <a:cxnLst/>
                <a:rect l="l" t="t" r="r" b="b"/>
                <a:pathLst>
                  <a:path w="256540" h="256539">
                    <a:moveTo>
                      <a:pt x="0" y="128015"/>
                    </a:moveTo>
                    <a:lnTo>
                      <a:pt x="10060" y="78186"/>
                    </a:lnTo>
                    <a:lnTo>
                      <a:pt x="37494" y="37495"/>
                    </a:lnTo>
                    <a:lnTo>
                      <a:pt x="78186" y="10060"/>
                    </a:lnTo>
                    <a:lnTo>
                      <a:pt x="128016" y="0"/>
                    </a:lnTo>
                    <a:lnTo>
                      <a:pt x="177845" y="10060"/>
                    </a:lnTo>
                    <a:lnTo>
                      <a:pt x="218536" y="37495"/>
                    </a:lnTo>
                    <a:lnTo>
                      <a:pt x="245971" y="78186"/>
                    </a:lnTo>
                    <a:lnTo>
                      <a:pt x="256031" y="128015"/>
                    </a:lnTo>
                    <a:lnTo>
                      <a:pt x="245971" y="177845"/>
                    </a:lnTo>
                    <a:lnTo>
                      <a:pt x="218536" y="218537"/>
                    </a:lnTo>
                    <a:lnTo>
                      <a:pt x="177845" y="245971"/>
                    </a:lnTo>
                    <a:lnTo>
                      <a:pt x="128016" y="256032"/>
                    </a:lnTo>
                    <a:lnTo>
                      <a:pt x="78186" y="245971"/>
                    </a:lnTo>
                    <a:lnTo>
                      <a:pt x="37494" y="218537"/>
                    </a:lnTo>
                    <a:lnTo>
                      <a:pt x="10060" y="177845"/>
                    </a:lnTo>
                    <a:lnTo>
                      <a:pt x="0" y="128015"/>
                    </a:lnTo>
                    <a:close/>
                  </a:path>
                </a:pathLst>
              </a:custGeom>
              <a:ln w="8890">
                <a:solidFill>
                  <a:srgbClr val="021CA1"/>
                </a:solidFill>
              </a:ln>
            </p:spPr>
            <p:txBody>
              <a:bodyPr wrap="square" lIns="0" tIns="0" rIns="0" bIns="0" rtlCol="0"/>
              <a:lstStyle/>
              <a:p>
                <a:endParaRPr sz="1588"/>
              </a:p>
            </p:txBody>
          </p:sp>
          <p:sp>
            <p:nvSpPr>
              <p:cNvPr id="279" name="object 32">
                <a:extLst>
                  <a:ext uri="{FF2B5EF4-FFF2-40B4-BE49-F238E27FC236}">
                    <a16:creationId xmlns:a16="http://schemas.microsoft.com/office/drawing/2014/main" id="{4CEA3317-D472-6CB1-1628-A7E5434E0ED7}"/>
                  </a:ext>
                </a:extLst>
              </p:cNvPr>
              <p:cNvSpPr/>
              <p:nvPr/>
            </p:nvSpPr>
            <p:spPr>
              <a:xfrm>
                <a:off x="3392430" y="4409062"/>
                <a:ext cx="256540" cy="256540"/>
              </a:xfrm>
              <a:custGeom>
                <a:avLst/>
                <a:gdLst/>
                <a:ahLst/>
                <a:cxnLst/>
                <a:rect l="l" t="t" r="r" b="b"/>
                <a:pathLst>
                  <a:path w="256539" h="256539">
                    <a:moveTo>
                      <a:pt x="128015" y="0"/>
                    </a:moveTo>
                    <a:lnTo>
                      <a:pt x="78186" y="10060"/>
                    </a:lnTo>
                    <a:lnTo>
                      <a:pt x="37495" y="37495"/>
                    </a:lnTo>
                    <a:lnTo>
                      <a:pt x="10060" y="78186"/>
                    </a:lnTo>
                    <a:lnTo>
                      <a:pt x="0" y="128015"/>
                    </a:lnTo>
                    <a:lnTo>
                      <a:pt x="10060" y="177845"/>
                    </a:lnTo>
                    <a:lnTo>
                      <a:pt x="37495" y="218536"/>
                    </a:lnTo>
                    <a:lnTo>
                      <a:pt x="78186" y="245971"/>
                    </a:lnTo>
                    <a:lnTo>
                      <a:pt x="128015" y="256031"/>
                    </a:lnTo>
                    <a:lnTo>
                      <a:pt x="177845" y="245971"/>
                    </a:lnTo>
                    <a:lnTo>
                      <a:pt x="218536" y="218536"/>
                    </a:lnTo>
                    <a:lnTo>
                      <a:pt x="245971" y="177845"/>
                    </a:lnTo>
                    <a:lnTo>
                      <a:pt x="256031" y="128015"/>
                    </a:lnTo>
                    <a:lnTo>
                      <a:pt x="245971" y="78186"/>
                    </a:lnTo>
                    <a:lnTo>
                      <a:pt x="218536" y="37495"/>
                    </a:lnTo>
                    <a:lnTo>
                      <a:pt x="177845" y="10060"/>
                    </a:lnTo>
                    <a:lnTo>
                      <a:pt x="128015" y="0"/>
                    </a:lnTo>
                    <a:close/>
                  </a:path>
                </a:pathLst>
              </a:custGeom>
              <a:solidFill>
                <a:srgbClr val="021CA1"/>
              </a:solidFill>
            </p:spPr>
            <p:txBody>
              <a:bodyPr wrap="square" lIns="0" tIns="0" rIns="0" bIns="0" rtlCol="0"/>
              <a:lstStyle/>
              <a:p>
                <a:endParaRPr sz="1588"/>
              </a:p>
            </p:txBody>
          </p:sp>
          <p:sp>
            <p:nvSpPr>
              <p:cNvPr id="280" name="object 33">
                <a:extLst>
                  <a:ext uri="{FF2B5EF4-FFF2-40B4-BE49-F238E27FC236}">
                    <a16:creationId xmlns:a16="http://schemas.microsoft.com/office/drawing/2014/main" id="{B12CAE1E-15B0-93FF-954C-F5EDBB7B63A2}"/>
                  </a:ext>
                </a:extLst>
              </p:cNvPr>
              <p:cNvSpPr/>
              <p:nvPr/>
            </p:nvSpPr>
            <p:spPr>
              <a:xfrm>
                <a:off x="3392430" y="4409062"/>
                <a:ext cx="256540" cy="256540"/>
              </a:xfrm>
              <a:custGeom>
                <a:avLst/>
                <a:gdLst/>
                <a:ahLst/>
                <a:cxnLst/>
                <a:rect l="l" t="t" r="r" b="b"/>
                <a:pathLst>
                  <a:path w="256539" h="256539">
                    <a:moveTo>
                      <a:pt x="0" y="128015"/>
                    </a:moveTo>
                    <a:lnTo>
                      <a:pt x="10060" y="78186"/>
                    </a:lnTo>
                    <a:lnTo>
                      <a:pt x="37495" y="37495"/>
                    </a:lnTo>
                    <a:lnTo>
                      <a:pt x="78186" y="10060"/>
                    </a:lnTo>
                    <a:lnTo>
                      <a:pt x="128015" y="0"/>
                    </a:lnTo>
                    <a:lnTo>
                      <a:pt x="177845" y="10060"/>
                    </a:lnTo>
                    <a:lnTo>
                      <a:pt x="218536" y="37495"/>
                    </a:lnTo>
                    <a:lnTo>
                      <a:pt x="245971" y="78186"/>
                    </a:lnTo>
                    <a:lnTo>
                      <a:pt x="256031" y="128015"/>
                    </a:lnTo>
                    <a:lnTo>
                      <a:pt x="245971" y="177845"/>
                    </a:lnTo>
                    <a:lnTo>
                      <a:pt x="218536" y="218536"/>
                    </a:lnTo>
                    <a:lnTo>
                      <a:pt x="177845" y="245971"/>
                    </a:lnTo>
                    <a:lnTo>
                      <a:pt x="128015" y="256032"/>
                    </a:lnTo>
                    <a:lnTo>
                      <a:pt x="78186" y="245971"/>
                    </a:lnTo>
                    <a:lnTo>
                      <a:pt x="37495" y="218536"/>
                    </a:lnTo>
                    <a:lnTo>
                      <a:pt x="10060" y="177845"/>
                    </a:lnTo>
                    <a:lnTo>
                      <a:pt x="0" y="128015"/>
                    </a:lnTo>
                    <a:close/>
                  </a:path>
                </a:pathLst>
              </a:custGeom>
              <a:ln w="8890">
                <a:solidFill>
                  <a:srgbClr val="021CA1"/>
                </a:solidFill>
              </a:ln>
            </p:spPr>
            <p:txBody>
              <a:bodyPr wrap="square" lIns="0" tIns="0" rIns="0" bIns="0" rtlCol="0"/>
              <a:lstStyle/>
              <a:p>
                <a:endParaRPr sz="1588"/>
              </a:p>
            </p:txBody>
          </p:sp>
        </p:grpSp>
        <p:sp>
          <p:nvSpPr>
            <p:cNvPr id="162" name="object 34">
              <a:extLst>
                <a:ext uri="{FF2B5EF4-FFF2-40B4-BE49-F238E27FC236}">
                  <a16:creationId xmlns:a16="http://schemas.microsoft.com/office/drawing/2014/main" id="{6A2D1F82-7B40-8875-38D3-96924821B56E}"/>
                </a:ext>
              </a:extLst>
            </p:cNvPr>
            <p:cNvSpPr txBox="1"/>
            <p:nvPr/>
          </p:nvSpPr>
          <p:spPr>
            <a:xfrm>
              <a:off x="4730146" y="3893262"/>
              <a:ext cx="105895" cy="210427"/>
            </a:xfrm>
            <a:prstGeom prst="rect">
              <a:avLst/>
            </a:prstGeom>
          </p:spPr>
          <p:txBody>
            <a:bodyPr vert="horz" wrap="square" lIns="0" tIns="13447" rIns="0" bIns="0" rtlCol="0">
              <a:spAutoFit/>
            </a:bodyPr>
            <a:lstStyle/>
            <a:p>
              <a:pPr marL="11206">
                <a:spcBef>
                  <a:spcPts val="106"/>
                </a:spcBef>
              </a:pPr>
              <a:r>
                <a:rPr sz="1279" spc="-44" dirty="0">
                  <a:solidFill>
                    <a:srgbClr val="FFFFFF"/>
                  </a:solidFill>
                  <a:latin typeface="Calibri"/>
                  <a:cs typeface="Calibri"/>
                </a:rPr>
                <a:t>5</a:t>
              </a:r>
              <a:endParaRPr sz="1279" dirty="0">
                <a:latin typeface="Calibri"/>
                <a:cs typeface="Calibri"/>
              </a:endParaRPr>
            </a:p>
          </p:txBody>
        </p:sp>
        <p:grpSp>
          <p:nvGrpSpPr>
            <p:cNvPr id="163" name="object 35">
              <a:extLst>
                <a:ext uri="{FF2B5EF4-FFF2-40B4-BE49-F238E27FC236}">
                  <a16:creationId xmlns:a16="http://schemas.microsoft.com/office/drawing/2014/main" id="{A2A09CCC-0512-DD71-6C69-D1455A03B955}"/>
                </a:ext>
              </a:extLst>
            </p:cNvPr>
            <p:cNvGrpSpPr/>
            <p:nvPr/>
          </p:nvGrpSpPr>
          <p:grpSpPr>
            <a:xfrm>
              <a:off x="2199403" y="1672481"/>
              <a:ext cx="734546" cy="546287"/>
              <a:chOff x="613056" y="1895478"/>
              <a:chExt cx="832485" cy="619125"/>
            </a:xfrm>
          </p:grpSpPr>
          <p:sp>
            <p:nvSpPr>
              <p:cNvPr id="275" name="object 36">
                <a:extLst>
                  <a:ext uri="{FF2B5EF4-FFF2-40B4-BE49-F238E27FC236}">
                    <a16:creationId xmlns:a16="http://schemas.microsoft.com/office/drawing/2014/main" id="{E8833F93-2022-125E-C347-85E67F67042E}"/>
                  </a:ext>
                </a:extLst>
              </p:cNvPr>
              <p:cNvSpPr/>
              <p:nvPr/>
            </p:nvSpPr>
            <p:spPr>
              <a:xfrm>
                <a:off x="621946" y="1904368"/>
                <a:ext cx="814705" cy="601345"/>
              </a:xfrm>
              <a:custGeom>
                <a:avLst/>
                <a:gdLst/>
                <a:ahLst/>
                <a:cxnLst/>
                <a:rect l="l" t="t" r="r" b="b"/>
                <a:pathLst>
                  <a:path w="814705" h="601344">
                    <a:moveTo>
                      <a:pt x="407248" y="0"/>
                    </a:moveTo>
                    <a:lnTo>
                      <a:pt x="334044" y="1614"/>
                    </a:lnTo>
                    <a:lnTo>
                      <a:pt x="265146" y="6268"/>
                    </a:lnTo>
                    <a:lnTo>
                      <a:pt x="201702" y="13678"/>
                    </a:lnTo>
                    <a:lnTo>
                      <a:pt x="144863" y="23563"/>
                    </a:lnTo>
                    <a:lnTo>
                      <a:pt x="95779" y="35638"/>
                    </a:lnTo>
                    <a:lnTo>
                      <a:pt x="55601" y="49622"/>
                    </a:lnTo>
                    <a:lnTo>
                      <a:pt x="6561" y="82180"/>
                    </a:lnTo>
                    <a:lnTo>
                      <a:pt x="0" y="100189"/>
                    </a:lnTo>
                    <a:lnTo>
                      <a:pt x="0" y="500947"/>
                    </a:lnTo>
                    <a:lnTo>
                      <a:pt x="25478" y="535907"/>
                    </a:lnTo>
                    <a:lnTo>
                      <a:pt x="95779" y="565498"/>
                    </a:lnTo>
                    <a:lnTo>
                      <a:pt x="144863" y="577574"/>
                    </a:lnTo>
                    <a:lnTo>
                      <a:pt x="201702" y="587458"/>
                    </a:lnTo>
                    <a:lnTo>
                      <a:pt x="265146" y="594869"/>
                    </a:lnTo>
                    <a:lnTo>
                      <a:pt x="334044" y="599523"/>
                    </a:lnTo>
                    <a:lnTo>
                      <a:pt x="407248" y="601137"/>
                    </a:lnTo>
                    <a:lnTo>
                      <a:pt x="480451" y="599523"/>
                    </a:lnTo>
                    <a:lnTo>
                      <a:pt x="549350" y="594869"/>
                    </a:lnTo>
                    <a:lnTo>
                      <a:pt x="612794" y="587458"/>
                    </a:lnTo>
                    <a:lnTo>
                      <a:pt x="669633" y="577574"/>
                    </a:lnTo>
                    <a:lnTo>
                      <a:pt x="718716" y="565498"/>
                    </a:lnTo>
                    <a:lnTo>
                      <a:pt x="758895" y="551515"/>
                    </a:lnTo>
                    <a:lnTo>
                      <a:pt x="807935" y="518957"/>
                    </a:lnTo>
                    <a:lnTo>
                      <a:pt x="814496" y="500947"/>
                    </a:lnTo>
                    <a:lnTo>
                      <a:pt x="814496" y="100189"/>
                    </a:lnTo>
                    <a:lnTo>
                      <a:pt x="789018" y="65230"/>
                    </a:lnTo>
                    <a:lnTo>
                      <a:pt x="718716" y="35638"/>
                    </a:lnTo>
                    <a:lnTo>
                      <a:pt x="669633" y="23563"/>
                    </a:lnTo>
                    <a:lnTo>
                      <a:pt x="612794" y="13678"/>
                    </a:lnTo>
                    <a:lnTo>
                      <a:pt x="549350" y="6268"/>
                    </a:lnTo>
                    <a:lnTo>
                      <a:pt x="480451" y="1614"/>
                    </a:lnTo>
                    <a:lnTo>
                      <a:pt x="407248" y="0"/>
                    </a:lnTo>
                    <a:close/>
                  </a:path>
                </a:pathLst>
              </a:custGeom>
              <a:solidFill>
                <a:srgbClr val="FFFFFF"/>
              </a:solidFill>
            </p:spPr>
            <p:txBody>
              <a:bodyPr wrap="square" lIns="0" tIns="0" rIns="0" bIns="0" rtlCol="0"/>
              <a:lstStyle/>
              <a:p>
                <a:endParaRPr sz="1588"/>
              </a:p>
            </p:txBody>
          </p:sp>
          <p:sp>
            <p:nvSpPr>
              <p:cNvPr id="276" name="object 37">
                <a:extLst>
                  <a:ext uri="{FF2B5EF4-FFF2-40B4-BE49-F238E27FC236}">
                    <a16:creationId xmlns:a16="http://schemas.microsoft.com/office/drawing/2014/main" id="{8F1EAC82-1BD9-55CC-624F-5BDF967D1C9A}"/>
                  </a:ext>
                </a:extLst>
              </p:cNvPr>
              <p:cNvSpPr/>
              <p:nvPr/>
            </p:nvSpPr>
            <p:spPr>
              <a:xfrm>
                <a:off x="621946" y="1904368"/>
                <a:ext cx="814705" cy="601345"/>
              </a:xfrm>
              <a:custGeom>
                <a:avLst/>
                <a:gdLst/>
                <a:ahLst/>
                <a:cxnLst/>
                <a:rect l="l" t="t" r="r" b="b"/>
                <a:pathLst>
                  <a:path w="814705" h="601344">
                    <a:moveTo>
                      <a:pt x="814496" y="100189"/>
                    </a:moveTo>
                    <a:lnTo>
                      <a:pt x="789017" y="135148"/>
                    </a:lnTo>
                    <a:lnTo>
                      <a:pt x="718716" y="164740"/>
                    </a:lnTo>
                    <a:lnTo>
                      <a:pt x="669632" y="176815"/>
                    </a:lnTo>
                    <a:lnTo>
                      <a:pt x="612794" y="186700"/>
                    </a:lnTo>
                    <a:lnTo>
                      <a:pt x="549350" y="194110"/>
                    </a:lnTo>
                    <a:lnTo>
                      <a:pt x="480451" y="198764"/>
                    </a:lnTo>
                    <a:lnTo>
                      <a:pt x="407248" y="200379"/>
                    </a:lnTo>
                    <a:lnTo>
                      <a:pt x="334044" y="198764"/>
                    </a:lnTo>
                    <a:lnTo>
                      <a:pt x="265146" y="194110"/>
                    </a:lnTo>
                    <a:lnTo>
                      <a:pt x="201702" y="186700"/>
                    </a:lnTo>
                    <a:lnTo>
                      <a:pt x="144863" y="176815"/>
                    </a:lnTo>
                    <a:lnTo>
                      <a:pt x="95779" y="164740"/>
                    </a:lnTo>
                    <a:lnTo>
                      <a:pt x="55601" y="150757"/>
                    </a:lnTo>
                    <a:lnTo>
                      <a:pt x="6561" y="118198"/>
                    </a:lnTo>
                    <a:lnTo>
                      <a:pt x="0" y="100189"/>
                    </a:lnTo>
                  </a:path>
                  <a:path w="814705" h="601344">
                    <a:moveTo>
                      <a:pt x="0" y="100189"/>
                    </a:moveTo>
                    <a:lnTo>
                      <a:pt x="25478" y="65230"/>
                    </a:lnTo>
                    <a:lnTo>
                      <a:pt x="95779" y="35638"/>
                    </a:lnTo>
                    <a:lnTo>
                      <a:pt x="144863" y="23563"/>
                    </a:lnTo>
                    <a:lnTo>
                      <a:pt x="201702" y="13678"/>
                    </a:lnTo>
                    <a:lnTo>
                      <a:pt x="265146" y="6268"/>
                    </a:lnTo>
                    <a:lnTo>
                      <a:pt x="334044" y="1614"/>
                    </a:lnTo>
                    <a:lnTo>
                      <a:pt x="407248" y="0"/>
                    </a:lnTo>
                    <a:lnTo>
                      <a:pt x="480451" y="1614"/>
                    </a:lnTo>
                    <a:lnTo>
                      <a:pt x="549350" y="6268"/>
                    </a:lnTo>
                    <a:lnTo>
                      <a:pt x="612794" y="13678"/>
                    </a:lnTo>
                    <a:lnTo>
                      <a:pt x="669632" y="23563"/>
                    </a:lnTo>
                    <a:lnTo>
                      <a:pt x="718716" y="35638"/>
                    </a:lnTo>
                    <a:lnTo>
                      <a:pt x="758894" y="49621"/>
                    </a:lnTo>
                    <a:lnTo>
                      <a:pt x="807934" y="82180"/>
                    </a:lnTo>
                    <a:lnTo>
                      <a:pt x="814496" y="100189"/>
                    </a:lnTo>
                    <a:lnTo>
                      <a:pt x="814496" y="500947"/>
                    </a:lnTo>
                    <a:lnTo>
                      <a:pt x="789017" y="535906"/>
                    </a:lnTo>
                    <a:lnTo>
                      <a:pt x="718716" y="565498"/>
                    </a:lnTo>
                    <a:lnTo>
                      <a:pt x="669632" y="577573"/>
                    </a:lnTo>
                    <a:lnTo>
                      <a:pt x="612794" y="587458"/>
                    </a:lnTo>
                    <a:lnTo>
                      <a:pt x="549350" y="594868"/>
                    </a:lnTo>
                    <a:lnTo>
                      <a:pt x="480451" y="599522"/>
                    </a:lnTo>
                    <a:lnTo>
                      <a:pt x="407248" y="601136"/>
                    </a:lnTo>
                    <a:lnTo>
                      <a:pt x="334044" y="599522"/>
                    </a:lnTo>
                    <a:lnTo>
                      <a:pt x="265146" y="594868"/>
                    </a:lnTo>
                    <a:lnTo>
                      <a:pt x="201702" y="587458"/>
                    </a:lnTo>
                    <a:lnTo>
                      <a:pt x="144863" y="577573"/>
                    </a:lnTo>
                    <a:lnTo>
                      <a:pt x="95779" y="565498"/>
                    </a:lnTo>
                    <a:lnTo>
                      <a:pt x="55601" y="551514"/>
                    </a:lnTo>
                    <a:lnTo>
                      <a:pt x="6561" y="518956"/>
                    </a:lnTo>
                    <a:lnTo>
                      <a:pt x="0" y="500947"/>
                    </a:lnTo>
                    <a:lnTo>
                      <a:pt x="0" y="100189"/>
                    </a:lnTo>
                    <a:close/>
                  </a:path>
                </a:pathLst>
              </a:custGeom>
              <a:ln w="17780">
                <a:solidFill>
                  <a:srgbClr val="000000"/>
                </a:solidFill>
              </a:ln>
            </p:spPr>
            <p:txBody>
              <a:bodyPr wrap="square" lIns="0" tIns="0" rIns="0" bIns="0" rtlCol="0"/>
              <a:lstStyle/>
              <a:p>
                <a:endParaRPr sz="1588"/>
              </a:p>
            </p:txBody>
          </p:sp>
        </p:grpSp>
        <p:sp>
          <p:nvSpPr>
            <p:cNvPr id="164" name="object 38">
              <a:extLst>
                <a:ext uri="{FF2B5EF4-FFF2-40B4-BE49-F238E27FC236}">
                  <a16:creationId xmlns:a16="http://schemas.microsoft.com/office/drawing/2014/main" id="{421B569C-B1F2-EEBB-226E-9DBD0373F851}"/>
                </a:ext>
              </a:extLst>
            </p:cNvPr>
            <p:cNvSpPr txBox="1"/>
            <p:nvPr/>
          </p:nvSpPr>
          <p:spPr>
            <a:xfrm>
              <a:off x="2460636" y="1866867"/>
              <a:ext cx="209550" cy="201367"/>
            </a:xfrm>
            <a:prstGeom prst="rect">
              <a:avLst/>
            </a:prstGeom>
          </p:spPr>
          <p:txBody>
            <a:bodyPr vert="horz" wrap="square" lIns="0" tIns="11206" rIns="0" bIns="0" rtlCol="0">
              <a:spAutoFit/>
            </a:bodyPr>
            <a:lstStyle/>
            <a:p>
              <a:pPr marL="11206">
                <a:spcBef>
                  <a:spcPts val="88"/>
                </a:spcBef>
              </a:pPr>
              <a:r>
                <a:rPr sz="1235" b="1" spc="-22" dirty="0">
                  <a:latin typeface="Calibri"/>
                  <a:cs typeface="Calibri"/>
                </a:rPr>
                <a:t>DB</a:t>
              </a:r>
              <a:endParaRPr sz="1235">
                <a:latin typeface="Calibri"/>
                <a:cs typeface="Calibri"/>
              </a:endParaRPr>
            </a:p>
          </p:txBody>
        </p:sp>
        <p:sp>
          <p:nvSpPr>
            <p:cNvPr id="165" name="object 39">
              <a:extLst>
                <a:ext uri="{FF2B5EF4-FFF2-40B4-BE49-F238E27FC236}">
                  <a16:creationId xmlns:a16="http://schemas.microsoft.com/office/drawing/2014/main" id="{2F24A678-7516-641E-57BC-AFD712B19086}"/>
                </a:ext>
              </a:extLst>
            </p:cNvPr>
            <p:cNvSpPr txBox="1"/>
            <p:nvPr/>
          </p:nvSpPr>
          <p:spPr>
            <a:xfrm>
              <a:off x="8103733" y="1291691"/>
              <a:ext cx="354106" cy="201367"/>
            </a:xfrm>
            <a:prstGeom prst="rect">
              <a:avLst/>
            </a:prstGeom>
          </p:spPr>
          <p:txBody>
            <a:bodyPr vert="horz" wrap="square" lIns="0" tIns="11206" rIns="0" bIns="0" rtlCol="0">
              <a:spAutoFit/>
            </a:bodyPr>
            <a:lstStyle/>
            <a:p>
              <a:pPr marL="11206">
                <a:spcBef>
                  <a:spcPts val="88"/>
                </a:spcBef>
              </a:pPr>
              <a:r>
                <a:rPr sz="1235" b="1" spc="-22" dirty="0">
                  <a:solidFill>
                    <a:srgbClr val="000090"/>
                  </a:solidFill>
                  <a:latin typeface="Arial"/>
                  <a:cs typeface="Arial"/>
                </a:rPr>
                <a:t>EDA</a:t>
              </a:r>
              <a:endParaRPr sz="1235">
                <a:latin typeface="Arial"/>
                <a:cs typeface="Arial"/>
              </a:endParaRPr>
            </a:p>
          </p:txBody>
        </p:sp>
        <p:sp>
          <p:nvSpPr>
            <p:cNvPr id="166" name="object 40">
              <a:extLst>
                <a:ext uri="{FF2B5EF4-FFF2-40B4-BE49-F238E27FC236}">
                  <a16:creationId xmlns:a16="http://schemas.microsoft.com/office/drawing/2014/main" id="{8CDB08F8-0A2D-28DB-8C8F-D9641A765466}"/>
                </a:ext>
              </a:extLst>
            </p:cNvPr>
            <p:cNvSpPr txBox="1"/>
            <p:nvPr/>
          </p:nvSpPr>
          <p:spPr>
            <a:xfrm>
              <a:off x="7682475" y="3886464"/>
              <a:ext cx="1857935" cy="202571"/>
            </a:xfrm>
            <a:prstGeom prst="rect">
              <a:avLst/>
            </a:prstGeom>
          </p:spPr>
          <p:txBody>
            <a:bodyPr vert="horz" wrap="square" lIns="0" tIns="5603" rIns="0" bIns="0" rtlCol="0">
              <a:spAutoFit/>
            </a:bodyPr>
            <a:lstStyle/>
            <a:p>
              <a:pPr marL="11206">
                <a:spcBef>
                  <a:spcPts val="44"/>
                </a:spcBef>
                <a:tabLst>
                  <a:tab pos="251585" algn="l"/>
                </a:tabLst>
              </a:pPr>
              <a:r>
                <a:rPr sz="1919" spc="-66" baseline="1915" dirty="0">
                  <a:solidFill>
                    <a:srgbClr val="FFFFFF"/>
                  </a:solidFill>
                  <a:latin typeface="Calibri"/>
                  <a:cs typeface="Calibri"/>
                </a:rPr>
                <a:t>4</a:t>
              </a:r>
              <a:r>
                <a:rPr sz="1919" baseline="1915" dirty="0">
                  <a:solidFill>
                    <a:srgbClr val="FFFFFF"/>
                  </a:solidFill>
                  <a:latin typeface="Calibri"/>
                  <a:cs typeface="Calibri"/>
                </a:rPr>
                <a:t>	</a:t>
              </a:r>
              <a:r>
                <a:rPr sz="1235" b="1" dirty="0">
                  <a:solidFill>
                    <a:srgbClr val="000090"/>
                  </a:solidFill>
                  <a:latin typeface="Arial"/>
                  <a:cs typeface="Arial"/>
                </a:rPr>
                <a:t>MACHINE</a:t>
              </a:r>
              <a:r>
                <a:rPr sz="1235" b="1" spc="-40" dirty="0">
                  <a:solidFill>
                    <a:srgbClr val="000090"/>
                  </a:solidFill>
                  <a:latin typeface="Arial"/>
                  <a:cs typeface="Arial"/>
                </a:rPr>
                <a:t> </a:t>
              </a:r>
              <a:r>
                <a:rPr sz="1235" b="1" spc="-9" dirty="0">
                  <a:solidFill>
                    <a:srgbClr val="000090"/>
                  </a:solidFill>
                  <a:latin typeface="Arial"/>
                  <a:cs typeface="Arial"/>
                </a:rPr>
                <a:t>LEARNING</a:t>
              </a:r>
              <a:endParaRPr sz="1235">
                <a:latin typeface="Arial"/>
                <a:cs typeface="Arial"/>
              </a:endParaRPr>
            </a:p>
          </p:txBody>
        </p:sp>
        <p:sp>
          <p:nvSpPr>
            <p:cNvPr id="167" name="object 41">
              <a:extLst>
                <a:ext uri="{FF2B5EF4-FFF2-40B4-BE49-F238E27FC236}">
                  <a16:creationId xmlns:a16="http://schemas.microsoft.com/office/drawing/2014/main" id="{E3431629-58B1-87A0-6B39-840E716AD6AD}"/>
                </a:ext>
              </a:extLst>
            </p:cNvPr>
            <p:cNvSpPr txBox="1"/>
            <p:nvPr/>
          </p:nvSpPr>
          <p:spPr>
            <a:xfrm>
              <a:off x="4941474" y="3886464"/>
              <a:ext cx="978834" cy="201367"/>
            </a:xfrm>
            <a:prstGeom prst="rect">
              <a:avLst/>
            </a:prstGeom>
          </p:spPr>
          <p:txBody>
            <a:bodyPr vert="horz" wrap="square" lIns="0" tIns="11206" rIns="0" bIns="0" rtlCol="0">
              <a:spAutoFit/>
            </a:bodyPr>
            <a:lstStyle/>
            <a:p>
              <a:pPr marL="11206">
                <a:spcBef>
                  <a:spcPts val="88"/>
                </a:spcBef>
              </a:pPr>
              <a:r>
                <a:rPr sz="1235" b="1" spc="-9" dirty="0">
                  <a:solidFill>
                    <a:srgbClr val="000090"/>
                  </a:solidFill>
                  <a:latin typeface="Arial"/>
                  <a:cs typeface="Arial"/>
                </a:rPr>
                <a:t>Visualization</a:t>
              </a:r>
              <a:endParaRPr sz="1235" dirty="0">
                <a:latin typeface="Arial"/>
                <a:cs typeface="Arial"/>
              </a:endParaRPr>
            </a:p>
          </p:txBody>
        </p:sp>
        <p:sp>
          <p:nvSpPr>
            <p:cNvPr id="168" name="object 42">
              <a:extLst>
                <a:ext uri="{FF2B5EF4-FFF2-40B4-BE49-F238E27FC236}">
                  <a16:creationId xmlns:a16="http://schemas.microsoft.com/office/drawing/2014/main" id="{F99F214B-C0EF-1D37-B8C3-4CE49EE9ADC4}"/>
                </a:ext>
              </a:extLst>
            </p:cNvPr>
            <p:cNvSpPr/>
            <p:nvPr/>
          </p:nvSpPr>
          <p:spPr>
            <a:xfrm>
              <a:off x="7746208" y="1720233"/>
              <a:ext cx="1181100" cy="817469"/>
            </a:xfrm>
            <a:custGeom>
              <a:avLst/>
              <a:gdLst/>
              <a:ahLst/>
              <a:cxnLst/>
              <a:rect l="l" t="t" r="r" b="b"/>
              <a:pathLst>
                <a:path w="1338579" h="926464">
                  <a:moveTo>
                    <a:pt x="0" y="0"/>
                  </a:moveTo>
                  <a:lnTo>
                    <a:pt x="1338581" y="0"/>
                  </a:lnTo>
                  <a:lnTo>
                    <a:pt x="1338581" y="926407"/>
                  </a:lnTo>
                  <a:lnTo>
                    <a:pt x="0" y="926407"/>
                  </a:lnTo>
                  <a:lnTo>
                    <a:pt x="0" y="0"/>
                  </a:lnTo>
                  <a:close/>
                </a:path>
              </a:pathLst>
            </a:custGeom>
            <a:ln w="17780">
              <a:solidFill>
                <a:srgbClr val="EBE6F0"/>
              </a:solidFill>
            </a:ln>
          </p:spPr>
          <p:txBody>
            <a:bodyPr wrap="square" lIns="0" tIns="0" rIns="0" bIns="0" rtlCol="0"/>
            <a:lstStyle/>
            <a:p>
              <a:endParaRPr sz="1588"/>
            </a:p>
          </p:txBody>
        </p:sp>
        <p:sp>
          <p:nvSpPr>
            <p:cNvPr id="169" name="object 43">
              <a:extLst>
                <a:ext uri="{FF2B5EF4-FFF2-40B4-BE49-F238E27FC236}">
                  <a16:creationId xmlns:a16="http://schemas.microsoft.com/office/drawing/2014/main" id="{F0D07925-F957-ABB7-436C-5E4BFE09D3BC}"/>
                </a:ext>
              </a:extLst>
            </p:cNvPr>
            <p:cNvSpPr txBox="1"/>
            <p:nvPr/>
          </p:nvSpPr>
          <p:spPr>
            <a:xfrm>
              <a:off x="7754051" y="1737266"/>
              <a:ext cx="1165412" cy="757459"/>
            </a:xfrm>
            <a:prstGeom prst="rect">
              <a:avLst/>
            </a:prstGeom>
          </p:spPr>
          <p:txBody>
            <a:bodyPr vert="horz" wrap="square" lIns="0" tIns="12326" rIns="0" bIns="0" rtlCol="0">
              <a:spAutoFit/>
            </a:bodyPr>
            <a:lstStyle/>
            <a:p>
              <a:pPr marL="273998" marR="263913" algn="ctr">
                <a:lnSpc>
                  <a:spcPct val="100800"/>
                </a:lnSpc>
                <a:spcBef>
                  <a:spcPts val="97"/>
                </a:spcBef>
              </a:pPr>
              <a:r>
                <a:rPr sz="971" spc="-9" dirty="0">
                  <a:latin typeface="Arial MT"/>
                  <a:cs typeface="Arial MT"/>
                </a:rPr>
                <a:t>Descriptive statistics, Clustering Research questions?</a:t>
              </a:r>
              <a:endParaRPr sz="971">
                <a:latin typeface="Arial MT"/>
                <a:cs typeface="Arial MT"/>
              </a:endParaRPr>
            </a:p>
          </p:txBody>
        </p:sp>
        <p:sp>
          <p:nvSpPr>
            <p:cNvPr id="170" name="object 44">
              <a:extLst>
                <a:ext uri="{FF2B5EF4-FFF2-40B4-BE49-F238E27FC236}">
                  <a16:creationId xmlns:a16="http://schemas.microsoft.com/office/drawing/2014/main" id="{B74430C7-BDAB-BBBA-4827-F605A1813FAD}"/>
                </a:ext>
              </a:extLst>
            </p:cNvPr>
            <p:cNvSpPr txBox="1"/>
            <p:nvPr/>
          </p:nvSpPr>
          <p:spPr>
            <a:xfrm>
              <a:off x="7614579" y="4251704"/>
              <a:ext cx="1124510" cy="774432"/>
            </a:xfrm>
            <a:prstGeom prst="rect">
              <a:avLst/>
            </a:prstGeom>
            <a:ln w="17780">
              <a:solidFill>
                <a:srgbClr val="EBE6F0"/>
              </a:solidFill>
            </a:ln>
          </p:spPr>
          <p:txBody>
            <a:bodyPr vert="horz" wrap="square" lIns="0" tIns="29135" rIns="0" bIns="0" rtlCol="0">
              <a:spAutoFit/>
            </a:bodyPr>
            <a:lstStyle/>
            <a:p>
              <a:pPr marL="57713" marR="47628" algn="ctr">
                <a:lnSpc>
                  <a:spcPct val="100800"/>
                </a:lnSpc>
                <a:spcBef>
                  <a:spcPts val="229"/>
                </a:spcBef>
              </a:pPr>
              <a:r>
                <a:rPr sz="971" spc="-9" dirty="0">
                  <a:latin typeface="Arial MT"/>
                  <a:cs typeface="Arial MT"/>
                </a:rPr>
                <a:t>Classification, </a:t>
              </a:r>
              <a:r>
                <a:rPr sz="971" dirty="0">
                  <a:latin typeface="Arial MT"/>
                  <a:cs typeface="Arial MT"/>
                </a:rPr>
                <a:t>scoring,</a:t>
              </a:r>
              <a:r>
                <a:rPr sz="971" spc="26" dirty="0">
                  <a:latin typeface="Arial MT"/>
                  <a:cs typeface="Arial MT"/>
                </a:rPr>
                <a:t> </a:t>
              </a:r>
              <a:r>
                <a:rPr sz="971" spc="-9" dirty="0">
                  <a:latin typeface="Arial MT"/>
                  <a:cs typeface="Arial MT"/>
                </a:rPr>
                <a:t>predictive models,</a:t>
              </a:r>
              <a:r>
                <a:rPr sz="971" spc="441" dirty="0">
                  <a:latin typeface="Arial MT"/>
                  <a:cs typeface="Arial MT"/>
                </a:rPr>
                <a:t> </a:t>
              </a:r>
              <a:r>
                <a:rPr sz="971" dirty="0">
                  <a:latin typeface="Arial MT"/>
                  <a:cs typeface="Arial MT"/>
                </a:rPr>
                <a:t>clustering,</a:t>
              </a:r>
              <a:r>
                <a:rPr sz="971" spc="49" dirty="0">
                  <a:latin typeface="Arial MT"/>
                  <a:cs typeface="Arial MT"/>
                </a:rPr>
                <a:t> </a:t>
              </a:r>
              <a:r>
                <a:rPr sz="971" spc="-9" dirty="0">
                  <a:latin typeface="Arial MT"/>
                  <a:cs typeface="Arial MT"/>
                </a:rPr>
                <a:t>density </a:t>
              </a:r>
              <a:r>
                <a:rPr sz="971" dirty="0">
                  <a:latin typeface="Arial MT"/>
                  <a:cs typeface="Arial MT"/>
                </a:rPr>
                <a:t>estimation,</a:t>
              </a:r>
              <a:r>
                <a:rPr sz="971" spc="66" dirty="0">
                  <a:latin typeface="Arial MT"/>
                  <a:cs typeface="Arial MT"/>
                </a:rPr>
                <a:t> </a:t>
              </a:r>
              <a:r>
                <a:rPr sz="971" spc="-18" dirty="0">
                  <a:latin typeface="Arial MT"/>
                  <a:cs typeface="Arial MT"/>
                </a:rPr>
                <a:t>etc.</a:t>
              </a:r>
              <a:endParaRPr sz="971">
                <a:latin typeface="Arial MT"/>
                <a:cs typeface="Arial MT"/>
              </a:endParaRPr>
            </a:p>
          </p:txBody>
        </p:sp>
        <p:sp>
          <p:nvSpPr>
            <p:cNvPr id="171" name="object 45">
              <a:extLst>
                <a:ext uri="{FF2B5EF4-FFF2-40B4-BE49-F238E27FC236}">
                  <a16:creationId xmlns:a16="http://schemas.microsoft.com/office/drawing/2014/main" id="{81967E26-5A71-47EB-DB8B-F1C992EFE498}"/>
                </a:ext>
              </a:extLst>
            </p:cNvPr>
            <p:cNvSpPr/>
            <p:nvPr/>
          </p:nvSpPr>
          <p:spPr>
            <a:xfrm>
              <a:off x="4706140" y="4900116"/>
              <a:ext cx="1050551" cy="361390"/>
            </a:xfrm>
            <a:custGeom>
              <a:avLst/>
              <a:gdLst/>
              <a:ahLst/>
              <a:cxnLst/>
              <a:rect l="l" t="t" r="r" b="b"/>
              <a:pathLst>
                <a:path w="1190625" h="409575">
                  <a:moveTo>
                    <a:pt x="0" y="0"/>
                  </a:moveTo>
                  <a:lnTo>
                    <a:pt x="1190256" y="0"/>
                  </a:lnTo>
                  <a:lnTo>
                    <a:pt x="1190256" y="409343"/>
                  </a:lnTo>
                  <a:lnTo>
                    <a:pt x="0" y="409343"/>
                  </a:lnTo>
                  <a:lnTo>
                    <a:pt x="0" y="0"/>
                  </a:lnTo>
                  <a:close/>
                </a:path>
              </a:pathLst>
            </a:custGeom>
            <a:ln w="17780">
              <a:solidFill>
                <a:srgbClr val="EBE6F0"/>
              </a:solidFill>
            </a:ln>
          </p:spPr>
          <p:txBody>
            <a:bodyPr wrap="square" lIns="0" tIns="0" rIns="0" bIns="0" rtlCol="0"/>
            <a:lstStyle/>
            <a:p>
              <a:endParaRPr sz="1588"/>
            </a:p>
          </p:txBody>
        </p:sp>
        <p:sp>
          <p:nvSpPr>
            <p:cNvPr id="172" name="object 46">
              <a:extLst>
                <a:ext uri="{FF2B5EF4-FFF2-40B4-BE49-F238E27FC236}">
                  <a16:creationId xmlns:a16="http://schemas.microsoft.com/office/drawing/2014/main" id="{DF8A4355-7480-9A8A-E1AA-F28789584DE8}"/>
                </a:ext>
              </a:extLst>
            </p:cNvPr>
            <p:cNvSpPr txBox="1"/>
            <p:nvPr/>
          </p:nvSpPr>
          <p:spPr>
            <a:xfrm>
              <a:off x="4693619" y="4917149"/>
              <a:ext cx="1065679" cy="304834"/>
            </a:xfrm>
            <a:prstGeom prst="rect">
              <a:avLst/>
            </a:prstGeom>
          </p:spPr>
          <p:txBody>
            <a:bodyPr vert="horz" wrap="square" lIns="0" tIns="12326" rIns="0" bIns="0" rtlCol="0">
              <a:spAutoFit/>
            </a:bodyPr>
            <a:lstStyle/>
            <a:p>
              <a:pPr marL="277360" marR="194992" indent="-62756">
                <a:lnSpc>
                  <a:spcPct val="100800"/>
                </a:lnSpc>
                <a:spcBef>
                  <a:spcPts val="97"/>
                </a:spcBef>
              </a:pPr>
              <a:r>
                <a:rPr sz="971" dirty="0">
                  <a:latin typeface="Arial MT"/>
                  <a:cs typeface="Arial MT"/>
                </a:rPr>
                <a:t>Data-</a:t>
              </a:r>
              <a:r>
                <a:rPr sz="971" spc="-9" dirty="0">
                  <a:latin typeface="Arial MT"/>
                  <a:cs typeface="Arial MT"/>
                </a:rPr>
                <a:t>driven decisions</a:t>
              </a:r>
              <a:endParaRPr sz="971">
                <a:latin typeface="Arial MT"/>
                <a:cs typeface="Arial MT"/>
              </a:endParaRPr>
            </a:p>
          </p:txBody>
        </p:sp>
        <p:sp>
          <p:nvSpPr>
            <p:cNvPr id="173" name="object 47">
              <a:extLst>
                <a:ext uri="{FF2B5EF4-FFF2-40B4-BE49-F238E27FC236}">
                  <a16:creationId xmlns:a16="http://schemas.microsoft.com/office/drawing/2014/main" id="{E619A20A-11BA-8F79-BFA6-19EB96ACA467}"/>
                </a:ext>
              </a:extLst>
            </p:cNvPr>
            <p:cNvSpPr/>
            <p:nvPr/>
          </p:nvSpPr>
          <p:spPr>
            <a:xfrm>
              <a:off x="4678988" y="4217042"/>
              <a:ext cx="1098737" cy="361390"/>
            </a:xfrm>
            <a:custGeom>
              <a:avLst/>
              <a:gdLst/>
              <a:ahLst/>
              <a:cxnLst/>
              <a:rect l="l" t="t" r="r" b="b"/>
              <a:pathLst>
                <a:path w="1245235" h="409575">
                  <a:moveTo>
                    <a:pt x="0" y="0"/>
                  </a:moveTo>
                  <a:lnTo>
                    <a:pt x="1244735" y="0"/>
                  </a:lnTo>
                  <a:lnTo>
                    <a:pt x="1244735" y="409343"/>
                  </a:lnTo>
                  <a:lnTo>
                    <a:pt x="0" y="409343"/>
                  </a:lnTo>
                  <a:lnTo>
                    <a:pt x="0" y="0"/>
                  </a:lnTo>
                  <a:close/>
                </a:path>
              </a:pathLst>
            </a:custGeom>
            <a:ln w="17780">
              <a:solidFill>
                <a:srgbClr val="EBE6F0"/>
              </a:solidFill>
            </a:ln>
          </p:spPr>
          <p:txBody>
            <a:bodyPr wrap="square" lIns="0" tIns="0" rIns="0" bIns="0" rtlCol="0"/>
            <a:lstStyle/>
            <a:p>
              <a:endParaRPr sz="1588"/>
            </a:p>
          </p:txBody>
        </p:sp>
        <p:sp>
          <p:nvSpPr>
            <p:cNvPr id="174" name="object 48">
              <a:extLst>
                <a:ext uri="{FF2B5EF4-FFF2-40B4-BE49-F238E27FC236}">
                  <a16:creationId xmlns:a16="http://schemas.microsoft.com/office/drawing/2014/main" id="{F8629A25-02F1-784F-4F1F-A69DB33894A7}"/>
                </a:ext>
              </a:extLst>
            </p:cNvPr>
            <p:cNvSpPr txBox="1"/>
            <p:nvPr/>
          </p:nvSpPr>
          <p:spPr>
            <a:xfrm>
              <a:off x="4693619" y="4234075"/>
              <a:ext cx="1065679" cy="304834"/>
            </a:xfrm>
            <a:prstGeom prst="rect">
              <a:avLst/>
            </a:prstGeom>
          </p:spPr>
          <p:txBody>
            <a:bodyPr vert="horz" wrap="square" lIns="0" tIns="12326" rIns="0" bIns="0" rtlCol="0">
              <a:spAutoFit/>
            </a:bodyPr>
            <a:lstStyle/>
            <a:p>
              <a:pPr marL="211242" marR="197793" indent="17370">
                <a:lnSpc>
                  <a:spcPct val="100800"/>
                </a:lnSpc>
                <a:spcBef>
                  <a:spcPts val="97"/>
                </a:spcBef>
              </a:pPr>
              <a:r>
                <a:rPr sz="971" spc="-9" dirty="0">
                  <a:latin typeface="Arial MT"/>
                  <a:cs typeface="Arial MT"/>
                </a:rPr>
                <a:t>Application deployment</a:t>
              </a:r>
              <a:endParaRPr sz="971">
                <a:latin typeface="Arial MT"/>
                <a:cs typeface="Arial MT"/>
              </a:endParaRPr>
            </a:p>
          </p:txBody>
        </p:sp>
        <p:grpSp>
          <p:nvGrpSpPr>
            <p:cNvPr id="175" name="object 49">
              <a:extLst>
                <a:ext uri="{FF2B5EF4-FFF2-40B4-BE49-F238E27FC236}">
                  <a16:creationId xmlns:a16="http://schemas.microsoft.com/office/drawing/2014/main" id="{67EA566C-4812-450A-B07B-EBAA06F348D3}"/>
                </a:ext>
              </a:extLst>
            </p:cNvPr>
            <p:cNvGrpSpPr/>
            <p:nvPr/>
          </p:nvGrpSpPr>
          <p:grpSpPr>
            <a:xfrm>
              <a:off x="5194097" y="2525499"/>
              <a:ext cx="4460501" cy="2568949"/>
              <a:chOff x="4007042" y="2862232"/>
              <a:chExt cx="5055235" cy="2911475"/>
            </a:xfrm>
          </p:grpSpPr>
          <p:sp>
            <p:nvSpPr>
              <p:cNvPr id="265" name="object 50">
                <a:extLst>
                  <a:ext uri="{FF2B5EF4-FFF2-40B4-BE49-F238E27FC236}">
                    <a16:creationId xmlns:a16="http://schemas.microsoft.com/office/drawing/2014/main" id="{A7BFBAFF-4FB0-866D-4E1D-A8E3B04C04B5}"/>
                  </a:ext>
                </a:extLst>
              </p:cNvPr>
              <p:cNvSpPr/>
              <p:nvPr/>
            </p:nvSpPr>
            <p:spPr>
              <a:xfrm>
                <a:off x="4045621" y="5188657"/>
                <a:ext cx="3175" cy="347980"/>
              </a:xfrm>
              <a:custGeom>
                <a:avLst/>
                <a:gdLst/>
                <a:ahLst/>
                <a:cxnLst/>
                <a:rect l="l" t="t" r="r" b="b"/>
                <a:pathLst>
                  <a:path w="3175" h="347979">
                    <a:moveTo>
                      <a:pt x="0" y="0"/>
                    </a:moveTo>
                    <a:lnTo>
                      <a:pt x="3172" y="347402"/>
                    </a:lnTo>
                  </a:path>
                </a:pathLst>
              </a:custGeom>
              <a:ln w="17780">
                <a:solidFill>
                  <a:srgbClr val="6095C9"/>
                </a:solidFill>
              </a:ln>
            </p:spPr>
            <p:txBody>
              <a:bodyPr wrap="square" lIns="0" tIns="0" rIns="0" bIns="0" rtlCol="0"/>
              <a:lstStyle/>
              <a:p>
                <a:endParaRPr sz="1588"/>
              </a:p>
            </p:txBody>
          </p:sp>
          <p:pic>
            <p:nvPicPr>
              <p:cNvPr id="266" name="object 51">
                <a:extLst>
                  <a:ext uri="{FF2B5EF4-FFF2-40B4-BE49-F238E27FC236}">
                    <a16:creationId xmlns:a16="http://schemas.microsoft.com/office/drawing/2014/main" id="{980FB4AC-7198-F6B3-21EE-B5EE4D21DE05}"/>
                  </a:ext>
                </a:extLst>
              </p:cNvPr>
              <p:cNvPicPr/>
              <p:nvPr/>
            </p:nvPicPr>
            <p:blipFill>
              <a:blip r:embed="rId7" cstate="print"/>
              <a:stretch>
                <a:fillRect/>
              </a:stretch>
            </p:blipFill>
            <p:spPr>
              <a:xfrm>
                <a:off x="4007042" y="5472284"/>
                <a:ext cx="82532" cy="81419"/>
              </a:xfrm>
              <a:prstGeom prst="rect">
                <a:avLst/>
              </a:prstGeom>
            </p:spPr>
          </p:pic>
          <p:sp>
            <p:nvSpPr>
              <p:cNvPr id="267" name="object 52">
                <a:extLst>
                  <a:ext uri="{FF2B5EF4-FFF2-40B4-BE49-F238E27FC236}">
                    <a16:creationId xmlns:a16="http://schemas.microsoft.com/office/drawing/2014/main" id="{9EF690B9-8AAD-934A-28A1-13874F0949E1}"/>
                  </a:ext>
                </a:extLst>
              </p:cNvPr>
              <p:cNvSpPr/>
              <p:nvPr/>
            </p:nvSpPr>
            <p:spPr>
              <a:xfrm>
                <a:off x="8096000" y="3401515"/>
                <a:ext cx="2540" cy="821690"/>
              </a:xfrm>
              <a:custGeom>
                <a:avLst/>
                <a:gdLst/>
                <a:ahLst/>
                <a:cxnLst/>
                <a:rect l="l" t="t" r="r" b="b"/>
                <a:pathLst>
                  <a:path w="2540" h="821689">
                    <a:moveTo>
                      <a:pt x="0" y="821484"/>
                    </a:moveTo>
                    <a:lnTo>
                      <a:pt x="0" y="410742"/>
                    </a:lnTo>
                    <a:lnTo>
                      <a:pt x="2335" y="410742"/>
                    </a:lnTo>
                    <a:lnTo>
                      <a:pt x="2335" y="0"/>
                    </a:lnTo>
                  </a:path>
                </a:pathLst>
              </a:custGeom>
              <a:ln w="8890">
                <a:solidFill>
                  <a:srgbClr val="021CA1"/>
                </a:solidFill>
              </a:ln>
            </p:spPr>
            <p:txBody>
              <a:bodyPr wrap="square" lIns="0" tIns="0" rIns="0" bIns="0" rtlCol="0"/>
              <a:lstStyle/>
              <a:p>
                <a:endParaRPr sz="1588"/>
              </a:p>
            </p:txBody>
          </p:sp>
          <p:sp>
            <p:nvSpPr>
              <p:cNvPr id="268" name="object 53">
                <a:extLst>
                  <a:ext uri="{FF2B5EF4-FFF2-40B4-BE49-F238E27FC236}">
                    <a16:creationId xmlns:a16="http://schemas.microsoft.com/office/drawing/2014/main" id="{EDF272DA-7791-8AD7-D6EF-474D59751F6B}"/>
                  </a:ext>
                </a:extLst>
              </p:cNvPr>
              <p:cNvSpPr/>
              <p:nvPr/>
            </p:nvSpPr>
            <p:spPr>
              <a:xfrm>
                <a:off x="8051546" y="3383736"/>
                <a:ext cx="91440" cy="857250"/>
              </a:xfrm>
              <a:custGeom>
                <a:avLst/>
                <a:gdLst/>
                <a:ahLst/>
                <a:cxnLst/>
                <a:rect l="l" t="t" r="r" b="b"/>
                <a:pathLst>
                  <a:path w="91440" h="857250">
                    <a:moveTo>
                      <a:pt x="88900" y="768146"/>
                    </a:moveTo>
                    <a:lnTo>
                      <a:pt x="0" y="768146"/>
                    </a:lnTo>
                    <a:lnTo>
                      <a:pt x="44450" y="857046"/>
                    </a:lnTo>
                    <a:lnTo>
                      <a:pt x="88900" y="768146"/>
                    </a:lnTo>
                    <a:close/>
                  </a:path>
                  <a:path w="91440" h="857250">
                    <a:moveTo>
                      <a:pt x="91236" y="88900"/>
                    </a:moveTo>
                    <a:lnTo>
                      <a:pt x="46786" y="0"/>
                    </a:lnTo>
                    <a:lnTo>
                      <a:pt x="2336" y="88900"/>
                    </a:lnTo>
                    <a:lnTo>
                      <a:pt x="91236" y="88900"/>
                    </a:lnTo>
                    <a:close/>
                  </a:path>
                </a:pathLst>
              </a:custGeom>
              <a:solidFill>
                <a:srgbClr val="021CA1"/>
              </a:solidFill>
            </p:spPr>
            <p:txBody>
              <a:bodyPr wrap="square" lIns="0" tIns="0" rIns="0" bIns="0" rtlCol="0"/>
              <a:lstStyle/>
              <a:p>
                <a:endParaRPr sz="1588"/>
              </a:p>
            </p:txBody>
          </p:sp>
          <p:pic>
            <p:nvPicPr>
              <p:cNvPr id="269" name="object 54">
                <a:extLst>
                  <a:ext uri="{FF2B5EF4-FFF2-40B4-BE49-F238E27FC236}">
                    <a16:creationId xmlns:a16="http://schemas.microsoft.com/office/drawing/2014/main" id="{60F55E8A-7649-6424-60A6-7B2816A9A9B4}"/>
                  </a:ext>
                </a:extLst>
              </p:cNvPr>
              <p:cNvPicPr/>
              <p:nvPr/>
            </p:nvPicPr>
            <p:blipFill>
              <a:blip r:embed="rId8" cstate="print"/>
              <a:stretch>
                <a:fillRect/>
              </a:stretch>
            </p:blipFill>
            <p:spPr>
              <a:xfrm>
                <a:off x="5225447" y="4322481"/>
                <a:ext cx="661229" cy="822632"/>
              </a:xfrm>
              <a:prstGeom prst="rect">
                <a:avLst/>
              </a:prstGeom>
            </p:spPr>
          </p:pic>
          <p:pic>
            <p:nvPicPr>
              <p:cNvPr id="270" name="object 55">
                <a:extLst>
                  <a:ext uri="{FF2B5EF4-FFF2-40B4-BE49-F238E27FC236}">
                    <a16:creationId xmlns:a16="http://schemas.microsoft.com/office/drawing/2014/main" id="{A9639E88-79B9-FF6F-D6F6-78E97449E430}"/>
                  </a:ext>
                </a:extLst>
              </p:cNvPr>
              <p:cNvPicPr/>
              <p:nvPr/>
            </p:nvPicPr>
            <p:blipFill>
              <a:blip r:embed="rId9" cstate="print"/>
              <a:stretch>
                <a:fillRect/>
              </a:stretch>
            </p:blipFill>
            <p:spPr>
              <a:xfrm>
                <a:off x="7218938" y="2862232"/>
                <a:ext cx="659070" cy="488090"/>
              </a:xfrm>
              <a:prstGeom prst="rect">
                <a:avLst/>
              </a:prstGeom>
            </p:spPr>
          </p:pic>
          <p:pic>
            <p:nvPicPr>
              <p:cNvPr id="271" name="object 56">
                <a:extLst>
                  <a:ext uri="{FF2B5EF4-FFF2-40B4-BE49-F238E27FC236}">
                    <a16:creationId xmlns:a16="http://schemas.microsoft.com/office/drawing/2014/main" id="{93A5F0DA-5C82-6F4B-F5F7-14FDF852A284}"/>
                  </a:ext>
                </a:extLst>
              </p:cNvPr>
              <p:cNvPicPr/>
              <p:nvPr/>
            </p:nvPicPr>
            <p:blipFill>
              <a:blip r:embed="rId10" cstate="print"/>
              <a:stretch>
                <a:fillRect/>
              </a:stretch>
            </p:blipFill>
            <p:spPr>
              <a:xfrm>
                <a:off x="8137156" y="5462562"/>
                <a:ext cx="924559" cy="311150"/>
              </a:xfrm>
              <a:prstGeom prst="rect">
                <a:avLst/>
              </a:prstGeom>
            </p:spPr>
          </p:pic>
          <p:pic>
            <p:nvPicPr>
              <p:cNvPr id="272" name="object 57">
                <a:extLst>
                  <a:ext uri="{FF2B5EF4-FFF2-40B4-BE49-F238E27FC236}">
                    <a16:creationId xmlns:a16="http://schemas.microsoft.com/office/drawing/2014/main" id="{925166D7-B10B-AB95-5178-4D559548F954}"/>
                  </a:ext>
                </a:extLst>
              </p:cNvPr>
              <p:cNvPicPr/>
              <p:nvPr/>
            </p:nvPicPr>
            <p:blipFill>
              <a:blip r:embed="rId11" cstate="print"/>
              <a:stretch>
                <a:fillRect/>
              </a:stretch>
            </p:blipFill>
            <p:spPr>
              <a:xfrm>
                <a:off x="8306066" y="5480342"/>
                <a:ext cx="586740" cy="284480"/>
              </a:xfrm>
              <a:prstGeom prst="rect">
                <a:avLst/>
              </a:prstGeom>
            </p:spPr>
          </p:pic>
          <p:pic>
            <p:nvPicPr>
              <p:cNvPr id="273" name="object 58">
                <a:extLst>
                  <a:ext uri="{FF2B5EF4-FFF2-40B4-BE49-F238E27FC236}">
                    <a16:creationId xmlns:a16="http://schemas.microsoft.com/office/drawing/2014/main" id="{A09A57AA-5256-EB1E-1984-5B0A13A1CF5E}"/>
                  </a:ext>
                </a:extLst>
              </p:cNvPr>
              <p:cNvPicPr/>
              <p:nvPr/>
            </p:nvPicPr>
            <p:blipFill>
              <a:blip r:embed="rId12" cstate="print"/>
              <a:stretch>
                <a:fillRect/>
              </a:stretch>
            </p:blipFill>
            <p:spPr>
              <a:xfrm>
                <a:off x="8183679" y="5494701"/>
                <a:ext cx="829227" cy="217086"/>
              </a:xfrm>
              <a:prstGeom prst="rect">
                <a:avLst/>
              </a:prstGeom>
            </p:spPr>
          </p:pic>
          <p:sp>
            <p:nvSpPr>
              <p:cNvPr id="274" name="object 59">
                <a:extLst>
                  <a:ext uri="{FF2B5EF4-FFF2-40B4-BE49-F238E27FC236}">
                    <a16:creationId xmlns:a16="http://schemas.microsoft.com/office/drawing/2014/main" id="{FCDC8D83-5E35-9E32-BF8A-44557D5E93ED}"/>
                  </a:ext>
                </a:extLst>
              </p:cNvPr>
              <p:cNvSpPr/>
              <p:nvPr/>
            </p:nvSpPr>
            <p:spPr>
              <a:xfrm>
                <a:off x="8183679" y="5494701"/>
                <a:ext cx="829310" cy="217170"/>
              </a:xfrm>
              <a:custGeom>
                <a:avLst/>
                <a:gdLst/>
                <a:ahLst/>
                <a:cxnLst/>
                <a:rect l="l" t="t" r="r" b="b"/>
                <a:pathLst>
                  <a:path w="829309" h="217170">
                    <a:moveTo>
                      <a:pt x="0" y="36181"/>
                    </a:moveTo>
                    <a:lnTo>
                      <a:pt x="2843" y="22098"/>
                    </a:lnTo>
                    <a:lnTo>
                      <a:pt x="10597" y="10597"/>
                    </a:lnTo>
                    <a:lnTo>
                      <a:pt x="22098" y="2843"/>
                    </a:lnTo>
                    <a:lnTo>
                      <a:pt x="36181" y="0"/>
                    </a:lnTo>
                    <a:lnTo>
                      <a:pt x="793046" y="0"/>
                    </a:lnTo>
                    <a:lnTo>
                      <a:pt x="807129" y="2843"/>
                    </a:lnTo>
                    <a:lnTo>
                      <a:pt x="818630" y="10597"/>
                    </a:lnTo>
                    <a:lnTo>
                      <a:pt x="826383" y="22098"/>
                    </a:lnTo>
                    <a:lnTo>
                      <a:pt x="829227" y="36181"/>
                    </a:lnTo>
                    <a:lnTo>
                      <a:pt x="829227" y="180905"/>
                    </a:lnTo>
                    <a:lnTo>
                      <a:pt x="826383" y="194988"/>
                    </a:lnTo>
                    <a:lnTo>
                      <a:pt x="818630" y="206489"/>
                    </a:lnTo>
                    <a:lnTo>
                      <a:pt x="807129" y="214243"/>
                    </a:lnTo>
                    <a:lnTo>
                      <a:pt x="793046" y="217086"/>
                    </a:lnTo>
                    <a:lnTo>
                      <a:pt x="36181" y="217086"/>
                    </a:lnTo>
                    <a:lnTo>
                      <a:pt x="22098" y="214243"/>
                    </a:lnTo>
                    <a:lnTo>
                      <a:pt x="10597" y="206489"/>
                    </a:lnTo>
                    <a:lnTo>
                      <a:pt x="2843" y="194988"/>
                    </a:lnTo>
                    <a:lnTo>
                      <a:pt x="0" y="180905"/>
                    </a:lnTo>
                    <a:lnTo>
                      <a:pt x="0" y="36181"/>
                    </a:lnTo>
                    <a:close/>
                  </a:path>
                </a:pathLst>
              </a:custGeom>
              <a:ln w="8890">
                <a:solidFill>
                  <a:srgbClr val="F9A350"/>
                </a:solidFill>
              </a:ln>
            </p:spPr>
            <p:txBody>
              <a:bodyPr wrap="square" lIns="0" tIns="0" rIns="0" bIns="0" rtlCol="0"/>
              <a:lstStyle/>
              <a:p>
                <a:endParaRPr sz="1588"/>
              </a:p>
            </p:txBody>
          </p:sp>
        </p:grpSp>
        <p:sp>
          <p:nvSpPr>
            <p:cNvPr id="176" name="object 60">
              <a:extLst>
                <a:ext uri="{FF2B5EF4-FFF2-40B4-BE49-F238E27FC236}">
                  <a16:creationId xmlns:a16="http://schemas.microsoft.com/office/drawing/2014/main" id="{0C46CC47-BF89-9597-FCDB-3B3A373B21C9}"/>
                </a:ext>
              </a:extLst>
            </p:cNvPr>
            <p:cNvSpPr txBox="1"/>
            <p:nvPr/>
          </p:nvSpPr>
          <p:spPr>
            <a:xfrm>
              <a:off x="9028354" y="4866943"/>
              <a:ext cx="437029" cy="143656"/>
            </a:xfrm>
            <a:prstGeom prst="rect">
              <a:avLst/>
            </a:prstGeom>
          </p:spPr>
          <p:txBody>
            <a:bodyPr vert="horz" wrap="square" lIns="0" tIns="14568" rIns="0" bIns="0" rtlCol="0">
              <a:spAutoFit/>
            </a:bodyPr>
            <a:lstStyle/>
            <a:p>
              <a:pPr marL="11206">
                <a:spcBef>
                  <a:spcPts val="115"/>
                </a:spcBef>
              </a:pPr>
              <a:r>
                <a:rPr sz="838" dirty="0">
                  <a:solidFill>
                    <a:srgbClr val="FFFFFF"/>
                  </a:solidFill>
                  <a:latin typeface="Calibri"/>
                  <a:cs typeface="Calibri"/>
                </a:rPr>
                <a:t>Model</a:t>
              </a:r>
              <a:r>
                <a:rPr sz="838" spc="57" dirty="0">
                  <a:solidFill>
                    <a:srgbClr val="FFFFFF"/>
                  </a:solidFill>
                  <a:latin typeface="Calibri"/>
                  <a:cs typeface="Calibri"/>
                </a:rPr>
                <a:t> </a:t>
              </a:r>
              <a:r>
                <a:rPr sz="838" spc="-22" dirty="0">
                  <a:solidFill>
                    <a:srgbClr val="FFFFFF"/>
                  </a:solidFill>
                  <a:latin typeface="Calibri"/>
                  <a:cs typeface="Calibri"/>
                </a:rPr>
                <a:t>(f)</a:t>
              </a:r>
              <a:endParaRPr sz="838">
                <a:latin typeface="Calibri"/>
                <a:cs typeface="Calibri"/>
              </a:endParaRPr>
            </a:p>
          </p:txBody>
        </p:sp>
        <p:grpSp>
          <p:nvGrpSpPr>
            <p:cNvPr id="177" name="object 61">
              <a:extLst>
                <a:ext uri="{FF2B5EF4-FFF2-40B4-BE49-F238E27FC236}">
                  <a16:creationId xmlns:a16="http://schemas.microsoft.com/office/drawing/2014/main" id="{9104EAC6-3104-1029-8419-2155CA2F6D14}"/>
                </a:ext>
              </a:extLst>
            </p:cNvPr>
            <p:cNvGrpSpPr/>
            <p:nvPr/>
          </p:nvGrpSpPr>
          <p:grpSpPr>
            <a:xfrm>
              <a:off x="9536441" y="5196424"/>
              <a:ext cx="486335" cy="400050"/>
              <a:chOff x="8928366" y="5889281"/>
              <a:chExt cx="551180" cy="453390"/>
            </a:xfrm>
          </p:grpSpPr>
          <p:pic>
            <p:nvPicPr>
              <p:cNvPr id="261" name="object 62">
                <a:extLst>
                  <a:ext uri="{FF2B5EF4-FFF2-40B4-BE49-F238E27FC236}">
                    <a16:creationId xmlns:a16="http://schemas.microsoft.com/office/drawing/2014/main" id="{C2E3143E-5DF2-FB2F-6C5C-C91BA3FD5467}"/>
                  </a:ext>
                </a:extLst>
              </p:cNvPr>
              <p:cNvPicPr/>
              <p:nvPr/>
            </p:nvPicPr>
            <p:blipFill>
              <a:blip r:embed="rId13" cstate="print"/>
              <a:stretch>
                <a:fillRect/>
              </a:stretch>
            </p:blipFill>
            <p:spPr>
              <a:xfrm>
                <a:off x="8928366" y="5907061"/>
                <a:ext cx="551179" cy="408940"/>
              </a:xfrm>
              <a:prstGeom prst="rect">
                <a:avLst/>
              </a:prstGeom>
            </p:spPr>
          </p:pic>
          <p:pic>
            <p:nvPicPr>
              <p:cNvPr id="262" name="object 63">
                <a:extLst>
                  <a:ext uri="{FF2B5EF4-FFF2-40B4-BE49-F238E27FC236}">
                    <a16:creationId xmlns:a16="http://schemas.microsoft.com/office/drawing/2014/main" id="{A22BCE28-49FD-54DF-838E-6774FC9A6C72}"/>
                  </a:ext>
                </a:extLst>
              </p:cNvPr>
              <p:cNvPicPr/>
              <p:nvPr/>
            </p:nvPicPr>
            <p:blipFill>
              <a:blip r:embed="rId14" cstate="print"/>
              <a:stretch>
                <a:fillRect/>
              </a:stretch>
            </p:blipFill>
            <p:spPr>
              <a:xfrm>
                <a:off x="8990596" y="5889281"/>
                <a:ext cx="408940" cy="453390"/>
              </a:xfrm>
              <a:prstGeom prst="rect">
                <a:avLst/>
              </a:prstGeom>
            </p:spPr>
          </p:pic>
          <p:sp>
            <p:nvSpPr>
              <p:cNvPr id="263" name="object 64">
                <a:extLst>
                  <a:ext uri="{FF2B5EF4-FFF2-40B4-BE49-F238E27FC236}">
                    <a16:creationId xmlns:a16="http://schemas.microsoft.com/office/drawing/2014/main" id="{98896831-E3C9-5793-BDBB-469006621222}"/>
                  </a:ext>
                </a:extLst>
              </p:cNvPr>
              <p:cNvSpPr/>
              <p:nvPr/>
            </p:nvSpPr>
            <p:spPr>
              <a:xfrm>
                <a:off x="8980818" y="5939842"/>
                <a:ext cx="445770" cy="309880"/>
              </a:xfrm>
              <a:custGeom>
                <a:avLst/>
                <a:gdLst/>
                <a:ahLst/>
                <a:cxnLst/>
                <a:rect l="l" t="t" r="r" b="b"/>
                <a:pathLst>
                  <a:path w="445770" h="309879">
                    <a:moveTo>
                      <a:pt x="445717" y="0"/>
                    </a:moveTo>
                    <a:lnTo>
                      <a:pt x="0" y="0"/>
                    </a:lnTo>
                    <a:lnTo>
                      <a:pt x="0" y="309662"/>
                    </a:lnTo>
                    <a:lnTo>
                      <a:pt x="445717" y="309662"/>
                    </a:lnTo>
                    <a:lnTo>
                      <a:pt x="445717" y="0"/>
                    </a:lnTo>
                    <a:close/>
                  </a:path>
                </a:pathLst>
              </a:custGeom>
              <a:solidFill>
                <a:srgbClr val="FFFFFF"/>
              </a:solidFill>
            </p:spPr>
            <p:txBody>
              <a:bodyPr wrap="square" lIns="0" tIns="0" rIns="0" bIns="0" rtlCol="0"/>
              <a:lstStyle/>
              <a:p>
                <a:endParaRPr sz="1588"/>
              </a:p>
            </p:txBody>
          </p:sp>
          <p:sp>
            <p:nvSpPr>
              <p:cNvPr id="264" name="object 65">
                <a:extLst>
                  <a:ext uri="{FF2B5EF4-FFF2-40B4-BE49-F238E27FC236}">
                    <a16:creationId xmlns:a16="http://schemas.microsoft.com/office/drawing/2014/main" id="{E4D05396-C33B-4246-E20B-F68514BDF073}"/>
                  </a:ext>
                </a:extLst>
              </p:cNvPr>
              <p:cNvSpPr/>
              <p:nvPr/>
            </p:nvSpPr>
            <p:spPr>
              <a:xfrm>
                <a:off x="8980818" y="5939842"/>
                <a:ext cx="445770" cy="309880"/>
              </a:xfrm>
              <a:custGeom>
                <a:avLst/>
                <a:gdLst/>
                <a:ahLst/>
                <a:cxnLst/>
                <a:rect l="l" t="t" r="r" b="b"/>
                <a:pathLst>
                  <a:path w="445770" h="309879">
                    <a:moveTo>
                      <a:pt x="0" y="0"/>
                    </a:moveTo>
                    <a:lnTo>
                      <a:pt x="445715" y="0"/>
                    </a:lnTo>
                    <a:lnTo>
                      <a:pt x="445715" y="309662"/>
                    </a:lnTo>
                    <a:lnTo>
                      <a:pt x="0" y="309662"/>
                    </a:lnTo>
                    <a:lnTo>
                      <a:pt x="0" y="0"/>
                    </a:lnTo>
                    <a:close/>
                  </a:path>
                </a:pathLst>
              </a:custGeom>
              <a:ln w="8890">
                <a:solidFill>
                  <a:srgbClr val="5B92C7"/>
                </a:solidFill>
              </a:ln>
            </p:spPr>
            <p:txBody>
              <a:bodyPr wrap="square" lIns="0" tIns="0" rIns="0" bIns="0" rtlCol="0"/>
              <a:lstStyle/>
              <a:p>
                <a:endParaRPr sz="1588"/>
              </a:p>
            </p:txBody>
          </p:sp>
        </p:grpSp>
        <p:sp>
          <p:nvSpPr>
            <p:cNvPr id="178" name="object 66">
              <a:extLst>
                <a:ext uri="{FF2B5EF4-FFF2-40B4-BE49-F238E27FC236}">
                  <a16:creationId xmlns:a16="http://schemas.microsoft.com/office/drawing/2014/main" id="{7783E942-D23A-A0A7-59D4-7B28C0310C55}"/>
                </a:ext>
              </a:extLst>
            </p:cNvPr>
            <p:cNvSpPr txBox="1"/>
            <p:nvPr/>
          </p:nvSpPr>
          <p:spPr>
            <a:xfrm>
              <a:off x="9647450" y="5225253"/>
              <a:ext cx="267260" cy="153983"/>
            </a:xfrm>
            <a:prstGeom prst="rect">
              <a:avLst/>
            </a:prstGeom>
          </p:spPr>
          <p:txBody>
            <a:bodyPr vert="horz" wrap="square" lIns="0" tIns="11206" rIns="0" bIns="0" rtlCol="0">
              <a:spAutoFit/>
            </a:bodyPr>
            <a:lstStyle/>
            <a:p>
              <a:pPr marL="11206">
                <a:spcBef>
                  <a:spcPts val="88"/>
                </a:spcBef>
              </a:pPr>
              <a:r>
                <a:rPr sz="927" b="1" dirty="0">
                  <a:solidFill>
                    <a:srgbClr val="FF0000"/>
                  </a:solidFill>
                  <a:latin typeface="Calibri"/>
                  <a:cs typeface="Calibri"/>
                </a:rPr>
                <a:t>Yes</a:t>
              </a:r>
              <a:r>
                <a:rPr sz="927" b="1" spc="-22" dirty="0">
                  <a:solidFill>
                    <a:srgbClr val="FF0000"/>
                  </a:solidFill>
                  <a:latin typeface="Calibri"/>
                  <a:cs typeface="Calibri"/>
                </a:rPr>
                <a:t> </a:t>
              </a:r>
              <a:r>
                <a:rPr sz="927" b="1" spc="-44" dirty="0">
                  <a:solidFill>
                    <a:srgbClr val="FF0000"/>
                  </a:solidFill>
                  <a:latin typeface="Calibri"/>
                  <a:cs typeface="Calibri"/>
                </a:rPr>
                <a:t>/</a:t>
              </a:r>
              <a:endParaRPr sz="927">
                <a:latin typeface="Calibri"/>
                <a:cs typeface="Calibri"/>
              </a:endParaRPr>
            </a:p>
          </p:txBody>
        </p:sp>
        <p:sp>
          <p:nvSpPr>
            <p:cNvPr id="179" name="object 67">
              <a:extLst>
                <a:ext uri="{FF2B5EF4-FFF2-40B4-BE49-F238E27FC236}">
                  <a16:creationId xmlns:a16="http://schemas.microsoft.com/office/drawing/2014/main" id="{30A68F08-8E6D-7C47-52C0-A6B2834C3CDC}"/>
                </a:ext>
              </a:extLst>
            </p:cNvPr>
            <p:cNvSpPr txBox="1"/>
            <p:nvPr/>
          </p:nvSpPr>
          <p:spPr>
            <a:xfrm>
              <a:off x="9586644" y="5366447"/>
              <a:ext cx="385482" cy="153983"/>
            </a:xfrm>
            <a:prstGeom prst="rect">
              <a:avLst/>
            </a:prstGeom>
          </p:spPr>
          <p:txBody>
            <a:bodyPr vert="horz" wrap="square" lIns="0" tIns="11206" rIns="0" bIns="0" rtlCol="0">
              <a:spAutoFit/>
            </a:bodyPr>
            <a:lstStyle/>
            <a:p>
              <a:pPr marL="91333">
                <a:spcBef>
                  <a:spcPts val="88"/>
                </a:spcBef>
              </a:pPr>
              <a:r>
                <a:rPr sz="927" b="1" spc="-22" dirty="0">
                  <a:solidFill>
                    <a:srgbClr val="FF0000"/>
                  </a:solidFill>
                  <a:latin typeface="Calibri"/>
                  <a:cs typeface="Calibri"/>
                </a:rPr>
                <a:t>90%</a:t>
              </a:r>
              <a:endParaRPr sz="927">
                <a:latin typeface="Calibri"/>
                <a:cs typeface="Calibri"/>
              </a:endParaRPr>
            </a:p>
          </p:txBody>
        </p:sp>
        <p:sp>
          <p:nvSpPr>
            <p:cNvPr id="180" name="object 68">
              <a:extLst>
                <a:ext uri="{FF2B5EF4-FFF2-40B4-BE49-F238E27FC236}">
                  <a16:creationId xmlns:a16="http://schemas.microsoft.com/office/drawing/2014/main" id="{183791CF-6841-56C3-4016-231AB4E08C1A}"/>
                </a:ext>
              </a:extLst>
            </p:cNvPr>
            <p:cNvSpPr txBox="1"/>
            <p:nvPr/>
          </p:nvSpPr>
          <p:spPr>
            <a:xfrm>
              <a:off x="8658989" y="5135654"/>
              <a:ext cx="946337" cy="153983"/>
            </a:xfrm>
            <a:prstGeom prst="rect">
              <a:avLst/>
            </a:prstGeom>
          </p:spPr>
          <p:txBody>
            <a:bodyPr vert="horz" wrap="square" lIns="0" tIns="11206" rIns="0" bIns="0" rtlCol="0">
              <a:spAutoFit/>
            </a:bodyPr>
            <a:lstStyle/>
            <a:p>
              <a:pPr marL="11206">
                <a:spcBef>
                  <a:spcPts val="88"/>
                </a:spcBef>
              </a:pPr>
              <a:r>
                <a:rPr sz="927" dirty="0">
                  <a:latin typeface="Calibri"/>
                  <a:cs typeface="Calibri"/>
                </a:rPr>
                <a:t>Predicted</a:t>
              </a:r>
              <a:r>
                <a:rPr sz="927" spc="-22" dirty="0">
                  <a:latin typeface="Calibri"/>
                  <a:cs typeface="Calibri"/>
                </a:rPr>
                <a:t> </a:t>
              </a:r>
              <a:r>
                <a:rPr sz="927" spc="-9" dirty="0">
                  <a:latin typeface="Calibri"/>
                  <a:cs typeface="Calibri"/>
                </a:rPr>
                <a:t>class/risk</a:t>
              </a:r>
              <a:endParaRPr sz="927">
                <a:latin typeface="Calibri"/>
                <a:cs typeface="Calibri"/>
              </a:endParaRPr>
            </a:p>
          </p:txBody>
        </p:sp>
        <p:grpSp>
          <p:nvGrpSpPr>
            <p:cNvPr id="181" name="object 69">
              <a:extLst>
                <a:ext uri="{FF2B5EF4-FFF2-40B4-BE49-F238E27FC236}">
                  <a16:creationId xmlns:a16="http://schemas.microsoft.com/office/drawing/2014/main" id="{D9CB054F-041A-50A4-127C-18AADC035252}"/>
                </a:ext>
              </a:extLst>
            </p:cNvPr>
            <p:cNvGrpSpPr/>
            <p:nvPr/>
          </p:nvGrpSpPr>
          <p:grpSpPr>
            <a:xfrm>
              <a:off x="8767717" y="1580287"/>
              <a:ext cx="1074644" cy="305921"/>
              <a:chOff x="8057146" y="1790992"/>
              <a:chExt cx="1217930" cy="346710"/>
            </a:xfrm>
          </p:grpSpPr>
          <p:pic>
            <p:nvPicPr>
              <p:cNvPr id="257" name="object 70">
                <a:extLst>
                  <a:ext uri="{FF2B5EF4-FFF2-40B4-BE49-F238E27FC236}">
                    <a16:creationId xmlns:a16="http://schemas.microsoft.com/office/drawing/2014/main" id="{89BAB428-B093-34DF-AB6E-0C821F51AFC5}"/>
                  </a:ext>
                </a:extLst>
              </p:cNvPr>
              <p:cNvPicPr/>
              <p:nvPr/>
            </p:nvPicPr>
            <p:blipFill>
              <a:blip r:embed="rId15" cstate="print"/>
              <a:stretch>
                <a:fillRect/>
              </a:stretch>
            </p:blipFill>
            <p:spPr>
              <a:xfrm>
                <a:off x="8057146" y="1790992"/>
                <a:ext cx="1217929" cy="346710"/>
              </a:xfrm>
              <a:prstGeom prst="rect">
                <a:avLst/>
              </a:prstGeom>
            </p:spPr>
          </p:pic>
          <p:pic>
            <p:nvPicPr>
              <p:cNvPr id="258" name="object 71">
                <a:extLst>
                  <a:ext uri="{FF2B5EF4-FFF2-40B4-BE49-F238E27FC236}">
                    <a16:creationId xmlns:a16="http://schemas.microsoft.com/office/drawing/2014/main" id="{17A475BA-6F74-FB2A-D554-BA32193B327D}"/>
                  </a:ext>
                </a:extLst>
              </p:cNvPr>
              <p:cNvPicPr/>
              <p:nvPr/>
            </p:nvPicPr>
            <p:blipFill>
              <a:blip r:embed="rId16" cstate="print"/>
              <a:stretch>
                <a:fillRect/>
              </a:stretch>
            </p:blipFill>
            <p:spPr>
              <a:xfrm>
                <a:off x="8252726" y="1826552"/>
                <a:ext cx="817879" cy="293370"/>
              </a:xfrm>
              <a:prstGeom prst="rect">
                <a:avLst/>
              </a:prstGeom>
            </p:spPr>
          </p:pic>
          <p:sp>
            <p:nvSpPr>
              <p:cNvPr id="259" name="object 72">
                <a:extLst>
                  <a:ext uri="{FF2B5EF4-FFF2-40B4-BE49-F238E27FC236}">
                    <a16:creationId xmlns:a16="http://schemas.microsoft.com/office/drawing/2014/main" id="{EB370E01-7011-2DD8-7EAD-8C8E760C8086}"/>
                  </a:ext>
                </a:extLst>
              </p:cNvPr>
              <p:cNvSpPr/>
              <p:nvPr/>
            </p:nvSpPr>
            <p:spPr>
              <a:xfrm>
                <a:off x="8103452" y="1826277"/>
                <a:ext cx="1118870" cy="249554"/>
              </a:xfrm>
              <a:custGeom>
                <a:avLst/>
                <a:gdLst/>
                <a:ahLst/>
                <a:cxnLst/>
                <a:rect l="l" t="t" r="r" b="b"/>
                <a:pathLst>
                  <a:path w="1118870" h="249555">
                    <a:moveTo>
                      <a:pt x="1118504" y="0"/>
                    </a:moveTo>
                    <a:lnTo>
                      <a:pt x="0" y="0"/>
                    </a:lnTo>
                    <a:lnTo>
                      <a:pt x="0" y="248970"/>
                    </a:lnTo>
                    <a:lnTo>
                      <a:pt x="1118504" y="248970"/>
                    </a:lnTo>
                    <a:lnTo>
                      <a:pt x="1118504" y="0"/>
                    </a:lnTo>
                    <a:close/>
                  </a:path>
                </a:pathLst>
              </a:custGeom>
              <a:solidFill>
                <a:srgbClr val="FFFFFF"/>
              </a:solidFill>
            </p:spPr>
            <p:txBody>
              <a:bodyPr wrap="square" lIns="0" tIns="0" rIns="0" bIns="0" rtlCol="0"/>
              <a:lstStyle/>
              <a:p>
                <a:endParaRPr sz="1588"/>
              </a:p>
            </p:txBody>
          </p:sp>
          <p:sp>
            <p:nvSpPr>
              <p:cNvPr id="260" name="object 73">
                <a:extLst>
                  <a:ext uri="{FF2B5EF4-FFF2-40B4-BE49-F238E27FC236}">
                    <a16:creationId xmlns:a16="http://schemas.microsoft.com/office/drawing/2014/main" id="{01B129B8-1273-D6C3-0FD7-7E6215CCF180}"/>
                  </a:ext>
                </a:extLst>
              </p:cNvPr>
              <p:cNvSpPr/>
              <p:nvPr/>
            </p:nvSpPr>
            <p:spPr>
              <a:xfrm>
                <a:off x="8103452" y="1826277"/>
                <a:ext cx="1118870" cy="249554"/>
              </a:xfrm>
              <a:custGeom>
                <a:avLst/>
                <a:gdLst/>
                <a:ahLst/>
                <a:cxnLst/>
                <a:rect l="l" t="t" r="r" b="b"/>
                <a:pathLst>
                  <a:path w="1118870" h="249555">
                    <a:moveTo>
                      <a:pt x="0" y="0"/>
                    </a:moveTo>
                    <a:lnTo>
                      <a:pt x="1118504" y="0"/>
                    </a:lnTo>
                    <a:lnTo>
                      <a:pt x="1118504" y="248970"/>
                    </a:lnTo>
                    <a:lnTo>
                      <a:pt x="0" y="248970"/>
                    </a:lnTo>
                    <a:lnTo>
                      <a:pt x="0" y="0"/>
                    </a:lnTo>
                    <a:close/>
                  </a:path>
                </a:pathLst>
              </a:custGeom>
              <a:ln w="8890">
                <a:solidFill>
                  <a:srgbClr val="5B92C7"/>
                </a:solidFill>
              </a:ln>
            </p:spPr>
            <p:txBody>
              <a:bodyPr wrap="square" lIns="0" tIns="0" rIns="0" bIns="0" rtlCol="0"/>
              <a:lstStyle/>
              <a:p>
                <a:endParaRPr sz="1588"/>
              </a:p>
            </p:txBody>
          </p:sp>
        </p:grpSp>
        <p:sp>
          <p:nvSpPr>
            <p:cNvPr id="182" name="object 74">
              <a:extLst>
                <a:ext uri="{FF2B5EF4-FFF2-40B4-BE49-F238E27FC236}">
                  <a16:creationId xmlns:a16="http://schemas.microsoft.com/office/drawing/2014/main" id="{8EC7AAD1-7BCA-5753-C889-A9D69F643C21}"/>
                </a:ext>
              </a:extLst>
            </p:cNvPr>
            <p:cNvSpPr txBox="1"/>
            <p:nvPr/>
          </p:nvSpPr>
          <p:spPr>
            <a:xfrm>
              <a:off x="8989856" y="1639458"/>
              <a:ext cx="628090" cy="153983"/>
            </a:xfrm>
            <a:prstGeom prst="rect">
              <a:avLst/>
            </a:prstGeom>
          </p:spPr>
          <p:txBody>
            <a:bodyPr vert="horz" wrap="square" lIns="0" tIns="11206" rIns="0" bIns="0" rtlCol="0">
              <a:spAutoFit/>
            </a:bodyPr>
            <a:lstStyle/>
            <a:p>
              <a:pPr marL="11206">
                <a:spcBef>
                  <a:spcPts val="88"/>
                </a:spcBef>
              </a:pPr>
              <a:r>
                <a:rPr sz="927" b="1" dirty="0">
                  <a:solidFill>
                    <a:srgbClr val="FF0000"/>
                  </a:solidFill>
                  <a:latin typeface="Calibri"/>
                  <a:cs typeface="Calibri"/>
                </a:rPr>
                <a:t>A</a:t>
              </a:r>
              <a:r>
                <a:rPr sz="927" b="1" spc="-4" dirty="0">
                  <a:solidFill>
                    <a:srgbClr val="FF0000"/>
                  </a:solidFill>
                  <a:latin typeface="Calibri"/>
                  <a:cs typeface="Calibri"/>
                </a:rPr>
                <a:t> </a:t>
              </a:r>
              <a:r>
                <a:rPr sz="927" b="1" dirty="0">
                  <a:solidFill>
                    <a:srgbClr val="FF0000"/>
                  </a:solidFill>
                  <a:latin typeface="Calibri"/>
                  <a:cs typeface="Calibri"/>
                </a:rPr>
                <a:t>and B</a:t>
              </a:r>
              <a:r>
                <a:rPr sz="927" b="1" spc="-4" dirty="0">
                  <a:solidFill>
                    <a:srgbClr val="FF0000"/>
                  </a:solidFill>
                  <a:latin typeface="Calibri"/>
                  <a:cs typeface="Calibri"/>
                </a:rPr>
                <a:t> </a:t>
              </a:r>
              <a:r>
                <a:rPr sz="927" dirty="0">
                  <a:solidFill>
                    <a:srgbClr val="FF2600"/>
                  </a:solidFill>
                  <a:latin typeface="Wingdings"/>
                  <a:cs typeface="Wingdings"/>
                </a:rPr>
                <a:t></a:t>
              </a:r>
              <a:r>
                <a:rPr sz="927" spc="-26" dirty="0">
                  <a:solidFill>
                    <a:srgbClr val="FF2600"/>
                  </a:solidFill>
                  <a:latin typeface="Times New Roman"/>
                  <a:cs typeface="Times New Roman"/>
                </a:rPr>
                <a:t> </a:t>
              </a:r>
              <a:r>
                <a:rPr sz="927" b="1" spc="-44" dirty="0">
                  <a:solidFill>
                    <a:srgbClr val="FF2600"/>
                  </a:solidFill>
                  <a:latin typeface="Calibri"/>
                  <a:cs typeface="Calibri"/>
                </a:rPr>
                <a:t>C</a:t>
              </a:r>
              <a:endParaRPr sz="927">
                <a:latin typeface="Calibri"/>
                <a:cs typeface="Calibri"/>
              </a:endParaRPr>
            </a:p>
          </p:txBody>
        </p:sp>
        <p:grpSp>
          <p:nvGrpSpPr>
            <p:cNvPr id="183" name="object 75">
              <a:extLst>
                <a:ext uri="{FF2B5EF4-FFF2-40B4-BE49-F238E27FC236}">
                  <a16:creationId xmlns:a16="http://schemas.microsoft.com/office/drawing/2014/main" id="{065A6231-7EB3-26DC-26A0-B186376766F2}"/>
                </a:ext>
              </a:extLst>
            </p:cNvPr>
            <p:cNvGrpSpPr/>
            <p:nvPr/>
          </p:nvGrpSpPr>
          <p:grpSpPr>
            <a:xfrm>
              <a:off x="6353289" y="2031761"/>
              <a:ext cx="3410510" cy="3525930"/>
              <a:chOff x="5320793" y="2302662"/>
              <a:chExt cx="3865245" cy="3996054"/>
            </a:xfrm>
          </p:grpSpPr>
          <p:pic>
            <p:nvPicPr>
              <p:cNvPr id="255" name="object 76">
                <a:extLst>
                  <a:ext uri="{FF2B5EF4-FFF2-40B4-BE49-F238E27FC236}">
                    <a16:creationId xmlns:a16="http://schemas.microsoft.com/office/drawing/2014/main" id="{468DCD64-F814-2629-D05B-C5173714E323}"/>
                  </a:ext>
                </a:extLst>
              </p:cNvPr>
              <p:cNvPicPr/>
              <p:nvPr/>
            </p:nvPicPr>
            <p:blipFill>
              <a:blip r:embed="rId17" cstate="print"/>
              <a:stretch>
                <a:fillRect/>
              </a:stretch>
            </p:blipFill>
            <p:spPr>
              <a:xfrm>
                <a:off x="8174570" y="2302662"/>
                <a:ext cx="1011101" cy="957885"/>
              </a:xfrm>
              <a:prstGeom prst="rect">
                <a:avLst/>
              </a:prstGeom>
            </p:spPr>
          </p:pic>
          <p:pic>
            <p:nvPicPr>
              <p:cNvPr id="256" name="object 77">
                <a:extLst>
                  <a:ext uri="{FF2B5EF4-FFF2-40B4-BE49-F238E27FC236}">
                    <a16:creationId xmlns:a16="http://schemas.microsoft.com/office/drawing/2014/main" id="{F9D596E4-A6B9-8B95-7691-2FFBCCA2BA69}"/>
                  </a:ext>
                </a:extLst>
              </p:cNvPr>
              <p:cNvPicPr/>
              <p:nvPr/>
            </p:nvPicPr>
            <p:blipFill>
              <a:blip r:embed="rId18" cstate="print"/>
              <a:stretch>
                <a:fillRect/>
              </a:stretch>
            </p:blipFill>
            <p:spPr>
              <a:xfrm>
                <a:off x="5320793" y="5940990"/>
                <a:ext cx="480633" cy="357312"/>
              </a:xfrm>
              <a:prstGeom prst="rect">
                <a:avLst/>
              </a:prstGeom>
            </p:spPr>
          </p:pic>
        </p:grpSp>
        <p:sp>
          <p:nvSpPr>
            <p:cNvPr id="184" name="object 78">
              <a:extLst>
                <a:ext uri="{FF2B5EF4-FFF2-40B4-BE49-F238E27FC236}">
                  <a16:creationId xmlns:a16="http://schemas.microsoft.com/office/drawing/2014/main" id="{2BE434E7-CAB9-A37D-4260-AC573E44C987}"/>
                </a:ext>
              </a:extLst>
            </p:cNvPr>
            <p:cNvSpPr txBox="1"/>
            <p:nvPr/>
          </p:nvSpPr>
          <p:spPr>
            <a:xfrm>
              <a:off x="5689713" y="5280727"/>
              <a:ext cx="637615" cy="153983"/>
            </a:xfrm>
            <a:prstGeom prst="rect">
              <a:avLst/>
            </a:prstGeom>
          </p:spPr>
          <p:txBody>
            <a:bodyPr vert="horz" wrap="square" lIns="0" tIns="11206" rIns="0" bIns="0" rtlCol="0">
              <a:spAutoFit/>
            </a:bodyPr>
            <a:lstStyle/>
            <a:p>
              <a:pPr marL="11206">
                <a:spcBef>
                  <a:spcPts val="88"/>
                </a:spcBef>
              </a:pPr>
              <a:r>
                <a:rPr sz="927" b="1" spc="-9" dirty="0">
                  <a:solidFill>
                    <a:srgbClr val="000090"/>
                  </a:solidFill>
                  <a:latin typeface="Arial"/>
                  <a:cs typeface="Arial"/>
                </a:rPr>
                <a:t>Dashboard</a:t>
              </a:r>
              <a:endParaRPr sz="927">
                <a:latin typeface="Arial"/>
                <a:cs typeface="Arial"/>
              </a:endParaRPr>
            </a:p>
          </p:txBody>
        </p:sp>
        <p:grpSp>
          <p:nvGrpSpPr>
            <p:cNvPr id="185" name="object 79">
              <a:extLst>
                <a:ext uri="{FF2B5EF4-FFF2-40B4-BE49-F238E27FC236}">
                  <a16:creationId xmlns:a16="http://schemas.microsoft.com/office/drawing/2014/main" id="{846F5F3D-6F56-B826-E761-F95597802606}"/>
                </a:ext>
              </a:extLst>
            </p:cNvPr>
            <p:cNvGrpSpPr/>
            <p:nvPr/>
          </p:nvGrpSpPr>
          <p:grpSpPr>
            <a:xfrm>
              <a:off x="3565825" y="1570824"/>
              <a:ext cx="560854" cy="623607"/>
              <a:chOff x="2161668" y="1780267"/>
              <a:chExt cx="635635" cy="706755"/>
            </a:xfrm>
          </p:grpSpPr>
          <p:sp>
            <p:nvSpPr>
              <p:cNvPr id="253" name="object 80">
                <a:extLst>
                  <a:ext uri="{FF2B5EF4-FFF2-40B4-BE49-F238E27FC236}">
                    <a16:creationId xmlns:a16="http://schemas.microsoft.com/office/drawing/2014/main" id="{0779DBAC-A5D5-1B56-B3DB-53235D255F22}"/>
                  </a:ext>
                </a:extLst>
              </p:cNvPr>
              <p:cNvSpPr/>
              <p:nvPr/>
            </p:nvSpPr>
            <p:spPr>
              <a:xfrm>
                <a:off x="2166113" y="1784712"/>
                <a:ext cx="626745" cy="697865"/>
              </a:xfrm>
              <a:custGeom>
                <a:avLst/>
                <a:gdLst/>
                <a:ahLst/>
                <a:cxnLst/>
                <a:rect l="l" t="t" r="r" b="b"/>
                <a:pathLst>
                  <a:path w="626744" h="697864">
                    <a:moveTo>
                      <a:pt x="626424" y="0"/>
                    </a:moveTo>
                    <a:lnTo>
                      <a:pt x="0" y="0"/>
                    </a:lnTo>
                    <a:lnTo>
                      <a:pt x="0" y="697857"/>
                    </a:lnTo>
                    <a:lnTo>
                      <a:pt x="626424" y="697857"/>
                    </a:lnTo>
                    <a:lnTo>
                      <a:pt x="626424" y="0"/>
                    </a:lnTo>
                    <a:close/>
                  </a:path>
                </a:pathLst>
              </a:custGeom>
              <a:solidFill>
                <a:srgbClr val="FFFFFF"/>
              </a:solidFill>
            </p:spPr>
            <p:txBody>
              <a:bodyPr wrap="square" lIns="0" tIns="0" rIns="0" bIns="0" rtlCol="0"/>
              <a:lstStyle/>
              <a:p>
                <a:endParaRPr sz="1588"/>
              </a:p>
            </p:txBody>
          </p:sp>
          <p:sp>
            <p:nvSpPr>
              <p:cNvPr id="254" name="object 81">
                <a:extLst>
                  <a:ext uri="{FF2B5EF4-FFF2-40B4-BE49-F238E27FC236}">
                    <a16:creationId xmlns:a16="http://schemas.microsoft.com/office/drawing/2014/main" id="{222E94E3-CE48-BA41-48BE-C71B2508AA19}"/>
                  </a:ext>
                </a:extLst>
              </p:cNvPr>
              <p:cNvSpPr/>
              <p:nvPr/>
            </p:nvSpPr>
            <p:spPr>
              <a:xfrm>
                <a:off x="2166113" y="1784712"/>
                <a:ext cx="626745" cy="697865"/>
              </a:xfrm>
              <a:custGeom>
                <a:avLst/>
                <a:gdLst/>
                <a:ahLst/>
                <a:cxnLst/>
                <a:rect l="l" t="t" r="r" b="b"/>
                <a:pathLst>
                  <a:path w="626744" h="697864">
                    <a:moveTo>
                      <a:pt x="78303" y="0"/>
                    </a:moveTo>
                    <a:lnTo>
                      <a:pt x="78303" y="697857"/>
                    </a:lnTo>
                  </a:path>
                  <a:path w="626744" h="697864">
                    <a:moveTo>
                      <a:pt x="0" y="87232"/>
                    </a:moveTo>
                    <a:lnTo>
                      <a:pt x="626425" y="87232"/>
                    </a:lnTo>
                  </a:path>
                  <a:path w="626744" h="697864">
                    <a:moveTo>
                      <a:pt x="0" y="0"/>
                    </a:moveTo>
                    <a:lnTo>
                      <a:pt x="626425" y="0"/>
                    </a:lnTo>
                    <a:lnTo>
                      <a:pt x="626425" y="697857"/>
                    </a:lnTo>
                    <a:lnTo>
                      <a:pt x="0" y="697857"/>
                    </a:lnTo>
                    <a:lnTo>
                      <a:pt x="0" y="0"/>
                    </a:lnTo>
                    <a:close/>
                  </a:path>
                </a:pathLst>
              </a:custGeom>
              <a:ln w="8890">
                <a:solidFill>
                  <a:srgbClr val="5B92C7"/>
                </a:solidFill>
              </a:ln>
            </p:spPr>
            <p:txBody>
              <a:bodyPr wrap="square" lIns="0" tIns="0" rIns="0" bIns="0" rtlCol="0"/>
              <a:lstStyle/>
              <a:p>
                <a:endParaRPr sz="1588"/>
              </a:p>
            </p:txBody>
          </p:sp>
        </p:grpSp>
        <p:sp>
          <p:nvSpPr>
            <p:cNvPr id="186" name="object 82">
              <a:extLst>
                <a:ext uri="{FF2B5EF4-FFF2-40B4-BE49-F238E27FC236}">
                  <a16:creationId xmlns:a16="http://schemas.microsoft.com/office/drawing/2014/main" id="{87D6D59E-A4AA-485E-036B-264CD182C46A}"/>
                </a:ext>
              </a:extLst>
            </p:cNvPr>
            <p:cNvSpPr txBox="1"/>
            <p:nvPr/>
          </p:nvSpPr>
          <p:spPr>
            <a:xfrm>
              <a:off x="3638838" y="1651715"/>
              <a:ext cx="484094" cy="409755"/>
            </a:xfrm>
            <a:prstGeom prst="rect">
              <a:avLst/>
            </a:prstGeom>
            <a:solidFill>
              <a:srgbClr val="FFFFFF"/>
            </a:solidFill>
            <a:ln w="8890">
              <a:solidFill>
                <a:srgbClr val="5B92C7"/>
              </a:solidFill>
            </a:ln>
          </p:spPr>
          <p:txBody>
            <a:bodyPr vert="horz" wrap="square" lIns="0" tIns="24093" rIns="0" bIns="0" rtlCol="0">
              <a:spAutoFit/>
            </a:bodyPr>
            <a:lstStyle/>
            <a:p>
              <a:pPr>
                <a:spcBef>
                  <a:spcPts val="190"/>
                </a:spcBef>
              </a:pPr>
              <a:endParaRPr sz="838">
                <a:latin typeface="Times New Roman"/>
                <a:cs typeface="Times New Roman"/>
              </a:endParaRPr>
            </a:p>
            <a:p>
              <a:pPr marL="109263" marR="83488" indent="-15689">
                <a:lnSpc>
                  <a:spcPts val="988"/>
                </a:lnSpc>
                <a:spcBef>
                  <a:spcPts val="4"/>
                </a:spcBef>
              </a:pPr>
              <a:r>
                <a:rPr sz="838" b="1" spc="-9" dirty="0">
                  <a:solidFill>
                    <a:srgbClr val="000090"/>
                  </a:solidFill>
                  <a:latin typeface="Arial"/>
                  <a:cs typeface="Arial"/>
                </a:rPr>
                <a:t>Static Data.</a:t>
              </a:r>
              <a:endParaRPr sz="838">
                <a:latin typeface="Arial"/>
                <a:cs typeface="Arial"/>
              </a:endParaRPr>
            </a:p>
          </p:txBody>
        </p:sp>
        <p:grpSp>
          <p:nvGrpSpPr>
            <p:cNvPr id="187" name="object 83">
              <a:extLst>
                <a:ext uri="{FF2B5EF4-FFF2-40B4-BE49-F238E27FC236}">
                  <a16:creationId xmlns:a16="http://schemas.microsoft.com/office/drawing/2014/main" id="{46CB17C5-0FBC-254B-A8DB-31D8D5EE0A2D}"/>
                </a:ext>
              </a:extLst>
            </p:cNvPr>
            <p:cNvGrpSpPr/>
            <p:nvPr/>
          </p:nvGrpSpPr>
          <p:grpSpPr>
            <a:xfrm>
              <a:off x="4908411" y="1195926"/>
              <a:ext cx="4573121" cy="3990975"/>
              <a:chOff x="3683266" y="1355382"/>
              <a:chExt cx="5182870" cy="4523105"/>
            </a:xfrm>
          </p:grpSpPr>
          <p:pic>
            <p:nvPicPr>
              <p:cNvPr id="246" name="object 84">
                <a:extLst>
                  <a:ext uri="{FF2B5EF4-FFF2-40B4-BE49-F238E27FC236}">
                    <a16:creationId xmlns:a16="http://schemas.microsoft.com/office/drawing/2014/main" id="{7B6210B8-5BAE-8532-1974-5C467DD8A331}"/>
                  </a:ext>
                </a:extLst>
              </p:cNvPr>
              <p:cNvPicPr/>
              <p:nvPr/>
            </p:nvPicPr>
            <p:blipFill>
              <a:blip r:embed="rId19" cstate="print"/>
              <a:stretch>
                <a:fillRect/>
              </a:stretch>
            </p:blipFill>
            <p:spPr>
              <a:xfrm>
                <a:off x="8634996" y="5204752"/>
                <a:ext cx="231140" cy="266700"/>
              </a:xfrm>
              <a:prstGeom prst="rect">
                <a:avLst/>
              </a:prstGeom>
            </p:spPr>
          </p:pic>
          <p:sp>
            <p:nvSpPr>
              <p:cNvPr id="247" name="object 85">
                <a:extLst>
                  <a:ext uri="{FF2B5EF4-FFF2-40B4-BE49-F238E27FC236}">
                    <a16:creationId xmlns:a16="http://schemas.microsoft.com/office/drawing/2014/main" id="{6DADFDC8-C57F-581E-3997-7A50A9F8FB6E}"/>
                  </a:ext>
                </a:extLst>
              </p:cNvPr>
              <p:cNvSpPr/>
              <p:nvPr/>
            </p:nvSpPr>
            <p:spPr>
              <a:xfrm>
                <a:off x="8751415" y="5236207"/>
                <a:ext cx="6985" cy="89535"/>
              </a:xfrm>
              <a:custGeom>
                <a:avLst/>
                <a:gdLst/>
                <a:ahLst/>
                <a:cxnLst/>
                <a:rect l="l" t="t" r="r" b="b"/>
                <a:pathLst>
                  <a:path w="6984" h="89535">
                    <a:moveTo>
                      <a:pt x="6872" y="0"/>
                    </a:moveTo>
                    <a:lnTo>
                      <a:pt x="0" y="89087"/>
                    </a:lnTo>
                  </a:path>
                </a:pathLst>
              </a:custGeom>
              <a:ln w="17780">
                <a:solidFill>
                  <a:srgbClr val="6095C9"/>
                </a:solidFill>
              </a:ln>
            </p:spPr>
            <p:txBody>
              <a:bodyPr wrap="square" lIns="0" tIns="0" rIns="0" bIns="0" rtlCol="0"/>
              <a:lstStyle/>
              <a:p>
                <a:endParaRPr sz="1588"/>
              </a:p>
            </p:txBody>
          </p:sp>
          <p:sp>
            <p:nvSpPr>
              <p:cNvPr id="248" name="object 86">
                <a:extLst>
                  <a:ext uri="{FF2B5EF4-FFF2-40B4-BE49-F238E27FC236}">
                    <a16:creationId xmlns:a16="http://schemas.microsoft.com/office/drawing/2014/main" id="{69E0DE9C-8F41-6AC3-9E3C-2E23BEDBEC11}"/>
                  </a:ext>
                </a:extLst>
              </p:cNvPr>
              <p:cNvSpPr/>
              <p:nvPr/>
            </p:nvSpPr>
            <p:spPr>
              <a:xfrm>
                <a:off x="8714354" y="5259578"/>
                <a:ext cx="82550" cy="83820"/>
              </a:xfrm>
              <a:custGeom>
                <a:avLst/>
                <a:gdLst/>
                <a:ahLst/>
                <a:cxnLst/>
                <a:rect l="l" t="t" r="r" b="b"/>
                <a:pathLst>
                  <a:path w="82550" h="83820">
                    <a:moveTo>
                      <a:pt x="10684" y="0"/>
                    </a:moveTo>
                    <a:lnTo>
                      <a:pt x="1847" y="4280"/>
                    </a:lnTo>
                    <a:lnTo>
                      <a:pt x="0" y="9597"/>
                    </a:lnTo>
                    <a:lnTo>
                      <a:pt x="35704" y="83307"/>
                    </a:lnTo>
                    <a:lnTo>
                      <a:pt x="60036" y="48125"/>
                    </a:lnTo>
                    <a:lnTo>
                      <a:pt x="38419" y="48125"/>
                    </a:lnTo>
                    <a:lnTo>
                      <a:pt x="16001" y="1847"/>
                    </a:lnTo>
                    <a:lnTo>
                      <a:pt x="10684" y="0"/>
                    </a:lnTo>
                    <a:close/>
                  </a:path>
                  <a:path w="82550" h="83820">
                    <a:moveTo>
                      <a:pt x="73205" y="4822"/>
                    </a:moveTo>
                    <a:lnTo>
                      <a:pt x="67668" y="5832"/>
                    </a:lnTo>
                    <a:lnTo>
                      <a:pt x="38419" y="48125"/>
                    </a:lnTo>
                    <a:lnTo>
                      <a:pt x="60036" y="48125"/>
                    </a:lnTo>
                    <a:lnTo>
                      <a:pt x="82291" y="15945"/>
                    </a:lnTo>
                    <a:lnTo>
                      <a:pt x="81281" y="10408"/>
                    </a:lnTo>
                    <a:lnTo>
                      <a:pt x="73205" y="4822"/>
                    </a:lnTo>
                    <a:close/>
                  </a:path>
                </a:pathLst>
              </a:custGeom>
              <a:solidFill>
                <a:srgbClr val="6095C9"/>
              </a:solidFill>
            </p:spPr>
            <p:txBody>
              <a:bodyPr wrap="square" lIns="0" tIns="0" rIns="0" bIns="0" rtlCol="0"/>
              <a:lstStyle/>
              <a:p>
                <a:endParaRPr sz="1588"/>
              </a:p>
            </p:txBody>
          </p:sp>
          <p:pic>
            <p:nvPicPr>
              <p:cNvPr id="249" name="object 87">
                <a:extLst>
                  <a:ext uri="{FF2B5EF4-FFF2-40B4-BE49-F238E27FC236}">
                    <a16:creationId xmlns:a16="http://schemas.microsoft.com/office/drawing/2014/main" id="{2384FAD0-2695-12DA-07DC-87F25142636E}"/>
                  </a:ext>
                </a:extLst>
              </p:cNvPr>
              <p:cNvPicPr/>
              <p:nvPr/>
            </p:nvPicPr>
            <p:blipFill>
              <a:blip r:embed="rId20" cstate="print"/>
              <a:stretch>
                <a:fillRect/>
              </a:stretch>
            </p:blipFill>
            <p:spPr>
              <a:xfrm>
                <a:off x="4583041" y="4878553"/>
                <a:ext cx="1085629" cy="999522"/>
              </a:xfrm>
              <a:prstGeom prst="rect">
                <a:avLst/>
              </a:prstGeom>
            </p:spPr>
          </p:pic>
          <p:pic>
            <p:nvPicPr>
              <p:cNvPr id="250" name="object 88">
                <a:extLst>
                  <a:ext uri="{FF2B5EF4-FFF2-40B4-BE49-F238E27FC236}">
                    <a16:creationId xmlns:a16="http://schemas.microsoft.com/office/drawing/2014/main" id="{716BD716-4831-2185-E849-5A0EEA99808D}"/>
                  </a:ext>
                </a:extLst>
              </p:cNvPr>
              <p:cNvPicPr/>
              <p:nvPr/>
            </p:nvPicPr>
            <p:blipFill>
              <a:blip r:embed="rId21" cstate="print"/>
              <a:stretch>
                <a:fillRect/>
              </a:stretch>
            </p:blipFill>
            <p:spPr>
              <a:xfrm>
                <a:off x="3683266" y="1355382"/>
                <a:ext cx="2480309" cy="2089150"/>
              </a:xfrm>
              <a:prstGeom prst="rect">
                <a:avLst/>
              </a:prstGeom>
            </p:spPr>
          </p:pic>
          <p:sp>
            <p:nvSpPr>
              <p:cNvPr id="251" name="object 89">
                <a:extLst>
                  <a:ext uri="{FF2B5EF4-FFF2-40B4-BE49-F238E27FC236}">
                    <a16:creationId xmlns:a16="http://schemas.microsoft.com/office/drawing/2014/main" id="{5543CCD9-1149-2BEF-793A-11386B7F07D6}"/>
                  </a:ext>
                </a:extLst>
              </p:cNvPr>
              <p:cNvSpPr/>
              <p:nvPr/>
            </p:nvSpPr>
            <p:spPr>
              <a:xfrm>
                <a:off x="3847829" y="1492025"/>
                <a:ext cx="256540" cy="256540"/>
              </a:xfrm>
              <a:custGeom>
                <a:avLst/>
                <a:gdLst/>
                <a:ahLst/>
                <a:cxnLst/>
                <a:rect l="l" t="t" r="r" b="b"/>
                <a:pathLst>
                  <a:path w="256539" h="256539">
                    <a:moveTo>
                      <a:pt x="128015" y="0"/>
                    </a:moveTo>
                    <a:lnTo>
                      <a:pt x="78186" y="10060"/>
                    </a:lnTo>
                    <a:lnTo>
                      <a:pt x="37494" y="37495"/>
                    </a:lnTo>
                    <a:lnTo>
                      <a:pt x="10060" y="78186"/>
                    </a:lnTo>
                    <a:lnTo>
                      <a:pt x="0" y="128015"/>
                    </a:lnTo>
                    <a:lnTo>
                      <a:pt x="10060" y="177845"/>
                    </a:lnTo>
                    <a:lnTo>
                      <a:pt x="37494" y="218536"/>
                    </a:lnTo>
                    <a:lnTo>
                      <a:pt x="78186" y="245971"/>
                    </a:lnTo>
                    <a:lnTo>
                      <a:pt x="128015" y="256031"/>
                    </a:lnTo>
                    <a:lnTo>
                      <a:pt x="177845" y="245971"/>
                    </a:lnTo>
                    <a:lnTo>
                      <a:pt x="218536" y="218536"/>
                    </a:lnTo>
                    <a:lnTo>
                      <a:pt x="245971" y="177845"/>
                    </a:lnTo>
                    <a:lnTo>
                      <a:pt x="256031" y="128015"/>
                    </a:lnTo>
                    <a:lnTo>
                      <a:pt x="245971" y="78186"/>
                    </a:lnTo>
                    <a:lnTo>
                      <a:pt x="218536" y="37495"/>
                    </a:lnTo>
                    <a:lnTo>
                      <a:pt x="177845" y="10060"/>
                    </a:lnTo>
                    <a:lnTo>
                      <a:pt x="128015" y="0"/>
                    </a:lnTo>
                    <a:close/>
                  </a:path>
                </a:pathLst>
              </a:custGeom>
              <a:solidFill>
                <a:srgbClr val="021CA1"/>
              </a:solidFill>
            </p:spPr>
            <p:txBody>
              <a:bodyPr wrap="square" lIns="0" tIns="0" rIns="0" bIns="0" rtlCol="0"/>
              <a:lstStyle/>
              <a:p>
                <a:endParaRPr sz="1588"/>
              </a:p>
            </p:txBody>
          </p:sp>
          <p:sp>
            <p:nvSpPr>
              <p:cNvPr id="252" name="object 90">
                <a:extLst>
                  <a:ext uri="{FF2B5EF4-FFF2-40B4-BE49-F238E27FC236}">
                    <a16:creationId xmlns:a16="http://schemas.microsoft.com/office/drawing/2014/main" id="{08180922-8760-328B-D878-88158AD80D20}"/>
                  </a:ext>
                </a:extLst>
              </p:cNvPr>
              <p:cNvSpPr/>
              <p:nvPr/>
            </p:nvSpPr>
            <p:spPr>
              <a:xfrm>
                <a:off x="3847829" y="1492024"/>
                <a:ext cx="256540" cy="256540"/>
              </a:xfrm>
              <a:custGeom>
                <a:avLst/>
                <a:gdLst/>
                <a:ahLst/>
                <a:cxnLst/>
                <a:rect l="l" t="t" r="r" b="b"/>
                <a:pathLst>
                  <a:path w="256539" h="256539">
                    <a:moveTo>
                      <a:pt x="0" y="128016"/>
                    </a:moveTo>
                    <a:lnTo>
                      <a:pt x="10060" y="78186"/>
                    </a:lnTo>
                    <a:lnTo>
                      <a:pt x="37495" y="37494"/>
                    </a:lnTo>
                    <a:lnTo>
                      <a:pt x="78186" y="10060"/>
                    </a:lnTo>
                    <a:lnTo>
                      <a:pt x="128015" y="0"/>
                    </a:lnTo>
                    <a:lnTo>
                      <a:pt x="177845" y="10060"/>
                    </a:lnTo>
                    <a:lnTo>
                      <a:pt x="218536" y="37494"/>
                    </a:lnTo>
                    <a:lnTo>
                      <a:pt x="245971" y="78186"/>
                    </a:lnTo>
                    <a:lnTo>
                      <a:pt x="256031" y="128016"/>
                    </a:lnTo>
                    <a:lnTo>
                      <a:pt x="245971" y="177845"/>
                    </a:lnTo>
                    <a:lnTo>
                      <a:pt x="218536" y="218536"/>
                    </a:lnTo>
                    <a:lnTo>
                      <a:pt x="177845" y="245971"/>
                    </a:lnTo>
                    <a:lnTo>
                      <a:pt x="128015" y="256031"/>
                    </a:lnTo>
                    <a:lnTo>
                      <a:pt x="78186" y="245971"/>
                    </a:lnTo>
                    <a:lnTo>
                      <a:pt x="37495" y="218536"/>
                    </a:lnTo>
                    <a:lnTo>
                      <a:pt x="10060" y="177845"/>
                    </a:lnTo>
                    <a:lnTo>
                      <a:pt x="0" y="128016"/>
                    </a:lnTo>
                    <a:close/>
                  </a:path>
                </a:pathLst>
              </a:custGeom>
              <a:ln w="8890">
                <a:solidFill>
                  <a:srgbClr val="021CA1"/>
                </a:solidFill>
              </a:ln>
            </p:spPr>
            <p:txBody>
              <a:bodyPr wrap="square" lIns="0" tIns="0" rIns="0" bIns="0" rtlCol="0"/>
              <a:lstStyle/>
              <a:p>
                <a:endParaRPr sz="1588"/>
              </a:p>
            </p:txBody>
          </p:sp>
        </p:grpSp>
        <p:sp>
          <p:nvSpPr>
            <p:cNvPr id="188" name="object 91">
              <a:extLst>
                <a:ext uri="{FF2B5EF4-FFF2-40B4-BE49-F238E27FC236}">
                  <a16:creationId xmlns:a16="http://schemas.microsoft.com/office/drawing/2014/main" id="{3B92828A-7D12-2A48-FF11-3784745A2914}"/>
                </a:ext>
              </a:extLst>
            </p:cNvPr>
            <p:cNvSpPr txBox="1"/>
            <p:nvPr/>
          </p:nvSpPr>
          <p:spPr>
            <a:xfrm>
              <a:off x="5131968" y="1319406"/>
              <a:ext cx="105895" cy="210427"/>
            </a:xfrm>
            <a:prstGeom prst="rect">
              <a:avLst/>
            </a:prstGeom>
          </p:spPr>
          <p:txBody>
            <a:bodyPr vert="horz" wrap="square" lIns="0" tIns="13447" rIns="0" bIns="0" rtlCol="0">
              <a:spAutoFit/>
            </a:bodyPr>
            <a:lstStyle/>
            <a:p>
              <a:pPr marL="11206">
                <a:spcBef>
                  <a:spcPts val="106"/>
                </a:spcBef>
              </a:pPr>
              <a:r>
                <a:rPr sz="1279" spc="-44" dirty="0">
                  <a:solidFill>
                    <a:srgbClr val="FFFFFF"/>
                  </a:solidFill>
                  <a:latin typeface="Calibri"/>
                  <a:cs typeface="Calibri"/>
                </a:rPr>
                <a:t>2</a:t>
              </a:r>
              <a:endParaRPr sz="1279">
                <a:latin typeface="Calibri"/>
                <a:cs typeface="Calibri"/>
              </a:endParaRPr>
            </a:p>
          </p:txBody>
        </p:sp>
        <p:sp>
          <p:nvSpPr>
            <p:cNvPr id="189" name="object 92">
              <a:extLst>
                <a:ext uri="{FF2B5EF4-FFF2-40B4-BE49-F238E27FC236}">
                  <a16:creationId xmlns:a16="http://schemas.microsoft.com/office/drawing/2014/main" id="{7CF7B9C6-C131-EC75-F518-CC4C2B05864B}"/>
                </a:ext>
              </a:extLst>
            </p:cNvPr>
            <p:cNvSpPr txBox="1"/>
            <p:nvPr/>
          </p:nvSpPr>
          <p:spPr>
            <a:xfrm>
              <a:off x="5373669" y="1312608"/>
              <a:ext cx="1591796" cy="201367"/>
            </a:xfrm>
            <a:prstGeom prst="rect">
              <a:avLst/>
            </a:prstGeom>
          </p:spPr>
          <p:txBody>
            <a:bodyPr vert="horz" wrap="square" lIns="0" tIns="11206" rIns="0" bIns="0" rtlCol="0">
              <a:spAutoFit/>
            </a:bodyPr>
            <a:lstStyle/>
            <a:p>
              <a:pPr marL="11206">
                <a:spcBef>
                  <a:spcPts val="88"/>
                </a:spcBef>
              </a:pPr>
              <a:r>
                <a:rPr sz="1235" b="1" spc="-62" dirty="0">
                  <a:solidFill>
                    <a:srgbClr val="000090"/>
                  </a:solidFill>
                  <a:latin typeface="Arial"/>
                  <a:cs typeface="Arial"/>
                </a:rPr>
                <a:t>DATA</a:t>
              </a:r>
              <a:r>
                <a:rPr sz="1235" b="1" spc="-18" dirty="0">
                  <a:solidFill>
                    <a:srgbClr val="000090"/>
                  </a:solidFill>
                  <a:latin typeface="Arial"/>
                  <a:cs typeface="Arial"/>
                </a:rPr>
                <a:t> PREPARATION</a:t>
              </a:r>
              <a:endParaRPr sz="1235">
                <a:latin typeface="Arial"/>
                <a:cs typeface="Arial"/>
              </a:endParaRPr>
            </a:p>
          </p:txBody>
        </p:sp>
        <p:grpSp>
          <p:nvGrpSpPr>
            <p:cNvPr id="190" name="object 93">
              <a:extLst>
                <a:ext uri="{FF2B5EF4-FFF2-40B4-BE49-F238E27FC236}">
                  <a16:creationId xmlns:a16="http://schemas.microsoft.com/office/drawing/2014/main" id="{013649F4-A828-311A-C697-E3E34848A271}"/>
                </a:ext>
              </a:extLst>
            </p:cNvPr>
            <p:cNvGrpSpPr/>
            <p:nvPr/>
          </p:nvGrpSpPr>
          <p:grpSpPr>
            <a:xfrm>
              <a:off x="5104514" y="1690105"/>
              <a:ext cx="1074644" cy="305921"/>
              <a:chOff x="3905516" y="1915452"/>
              <a:chExt cx="1217930" cy="346710"/>
            </a:xfrm>
          </p:grpSpPr>
          <p:pic>
            <p:nvPicPr>
              <p:cNvPr id="244" name="object 94">
                <a:extLst>
                  <a:ext uri="{FF2B5EF4-FFF2-40B4-BE49-F238E27FC236}">
                    <a16:creationId xmlns:a16="http://schemas.microsoft.com/office/drawing/2014/main" id="{D8F16759-0AF9-0A30-4E30-97C699055A03}"/>
                  </a:ext>
                </a:extLst>
              </p:cNvPr>
              <p:cNvPicPr/>
              <p:nvPr/>
            </p:nvPicPr>
            <p:blipFill>
              <a:blip r:embed="rId22" cstate="print"/>
              <a:stretch>
                <a:fillRect/>
              </a:stretch>
            </p:blipFill>
            <p:spPr>
              <a:xfrm>
                <a:off x="3905516" y="1915452"/>
                <a:ext cx="1217929" cy="346710"/>
              </a:xfrm>
              <a:prstGeom prst="rect">
                <a:avLst/>
              </a:prstGeom>
            </p:spPr>
          </p:pic>
          <p:pic>
            <p:nvPicPr>
              <p:cNvPr id="245" name="object 95">
                <a:extLst>
                  <a:ext uri="{FF2B5EF4-FFF2-40B4-BE49-F238E27FC236}">
                    <a16:creationId xmlns:a16="http://schemas.microsoft.com/office/drawing/2014/main" id="{0A05E46A-6A13-F7D5-1F34-4609ECD238E7}"/>
                  </a:ext>
                </a:extLst>
              </p:cNvPr>
              <p:cNvPicPr/>
              <p:nvPr/>
            </p:nvPicPr>
            <p:blipFill>
              <a:blip r:embed="rId23" cstate="print"/>
              <a:stretch>
                <a:fillRect/>
              </a:stretch>
            </p:blipFill>
            <p:spPr>
              <a:xfrm>
                <a:off x="4074426" y="1951012"/>
                <a:ext cx="880110" cy="293370"/>
              </a:xfrm>
              <a:prstGeom prst="rect">
                <a:avLst/>
              </a:prstGeom>
            </p:spPr>
          </p:pic>
        </p:grpSp>
        <p:sp>
          <p:nvSpPr>
            <p:cNvPr id="191" name="object 96">
              <a:extLst>
                <a:ext uri="{FF2B5EF4-FFF2-40B4-BE49-F238E27FC236}">
                  <a16:creationId xmlns:a16="http://schemas.microsoft.com/office/drawing/2014/main" id="{8655D62E-7FE0-2011-4592-03978ED7A7A0}"/>
                </a:ext>
              </a:extLst>
            </p:cNvPr>
            <p:cNvSpPr txBox="1"/>
            <p:nvPr/>
          </p:nvSpPr>
          <p:spPr>
            <a:xfrm>
              <a:off x="5150982" y="1722432"/>
              <a:ext cx="987238" cy="182272"/>
            </a:xfrm>
            <a:prstGeom prst="rect">
              <a:avLst/>
            </a:prstGeom>
            <a:solidFill>
              <a:srgbClr val="FFFFFF"/>
            </a:solidFill>
            <a:ln w="8890">
              <a:solidFill>
                <a:srgbClr val="5B92C7"/>
              </a:solidFill>
            </a:ln>
          </p:spPr>
          <p:txBody>
            <a:bodyPr vert="horz" wrap="square" lIns="0" tIns="39221" rIns="0" bIns="0" rtlCol="0">
              <a:spAutoFit/>
            </a:bodyPr>
            <a:lstStyle/>
            <a:p>
              <a:pPr marL="163054">
                <a:spcBef>
                  <a:spcPts val="309"/>
                </a:spcBef>
              </a:pPr>
              <a:r>
                <a:rPr sz="927" b="1" dirty="0">
                  <a:solidFill>
                    <a:srgbClr val="FF0000"/>
                  </a:solidFill>
                  <a:latin typeface="Calibri"/>
                  <a:cs typeface="Calibri"/>
                </a:rPr>
                <a:t>Data</a:t>
              </a:r>
              <a:r>
                <a:rPr sz="927" b="1" spc="-4" dirty="0">
                  <a:solidFill>
                    <a:srgbClr val="FF0000"/>
                  </a:solidFill>
                  <a:latin typeface="Calibri"/>
                  <a:cs typeface="Calibri"/>
                </a:rPr>
                <a:t> </a:t>
              </a:r>
              <a:r>
                <a:rPr sz="927" b="1" spc="-9" dirty="0">
                  <a:solidFill>
                    <a:srgbClr val="FF0000"/>
                  </a:solidFill>
                  <a:latin typeface="Calibri"/>
                  <a:cs typeface="Calibri"/>
                </a:rPr>
                <a:t>cleaning</a:t>
              </a:r>
              <a:endParaRPr sz="927">
                <a:latin typeface="Calibri"/>
                <a:cs typeface="Calibri"/>
              </a:endParaRPr>
            </a:p>
          </p:txBody>
        </p:sp>
        <p:pic>
          <p:nvPicPr>
            <p:cNvPr id="192" name="object 97">
              <a:extLst>
                <a:ext uri="{FF2B5EF4-FFF2-40B4-BE49-F238E27FC236}">
                  <a16:creationId xmlns:a16="http://schemas.microsoft.com/office/drawing/2014/main" id="{E4AB4A35-7E94-375B-538A-1B841C68386E}"/>
                </a:ext>
              </a:extLst>
            </p:cNvPr>
            <p:cNvPicPr/>
            <p:nvPr/>
          </p:nvPicPr>
          <p:blipFill>
            <a:blip r:embed="rId24" cstate="print"/>
            <a:stretch>
              <a:fillRect/>
            </a:stretch>
          </p:blipFill>
          <p:spPr>
            <a:xfrm>
              <a:off x="9742762" y="4800748"/>
              <a:ext cx="71449" cy="71449"/>
            </a:xfrm>
            <a:prstGeom prst="rect">
              <a:avLst/>
            </a:prstGeom>
          </p:spPr>
        </p:pic>
        <p:sp>
          <p:nvSpPr>
            <p:cNvPr id="193" name="object 98">
              <a:extLst>
                <a:ext uri="{FF2B5EF4-FFF2-40B4-BE49-F238E27FC236}">
                  <a16:creationId xmlns:a16="http://schemas.microsoft.com/office/drawing/2014/main" id="{DD6B5955-1482-7375-4F62-E8B632DD11B8}"/>
                </a:ext>
              </a:extLst>
            </p:cNvPr>
            <p:cNvSpPr txBox="1"/>
            <p:nvPr/>
          </p:nvSpPr>
          <p:spPr>
            <a:xfrm rot="10800000">
              <a:off x="9742878" y="4804649"/>
              <a:ext cx="69009" cy="64120"/>
            </a:xfrm>
            <a:prstGeom prst="rect">
              <a:avLst/>
            </a:prstGeom>
          </p:spPr>
          <p:txBody>
            <a:bodyPr vert="horz" wrap="square" lIns="0" tIns="0" rIns="0" bIns="0" rtlCol="0">
              <a:spAutoFit/>
            </a:bodyPr>
            <a:lstStyle/>
            <a:p>
              <a:pPr>
                <a:lnSpc>
                  <a:spcPts val="468"/>
                </a:lnSpc>
              </a:pPr>
              <a:r>
                <a:rPr sz="441" b="1" spc="-44" dirty="0">
                  <a:solidFill>
                    <a:srgbClr val="FFFFFF"/>
                  </a:solidFill>
                  <a:latin typeface="Times New Roman"/>
                  <a:cs typeface="Times New Roman"/>
                </a:rPr>
                <a:t>+</a:t>
              </a:r>
              <a:endParaRPr sz="441">
                <a:latin typeface="Times New Roman"/>
                <a:cs typeface="Times New Roman"/>
              </a:endParaRPr>
            </a:p>
          </p:txBody>
        </p:sp>
        <p:pic>
          <p:nvPicPr>
            <p:cNvPr id="194" name="object 99">
              <a:extLst>
                <a:ext uri="{FF2B5EF4-FFF2-40B4-BE49-F238E27FC236}">
                  <a16:creationId xmlns:a16="http://schemas.microsoft.com/office/drawing/2014/main" id="{FC955C7C-2006-3F9C-9268-B5BEB60A1F57}"/>
                </a:ext>
              </a:extLst>
            </p:cNvPr>
            <p:cNvPicPr/>
            <p:nvPr/>
          </p:nvPicPr>
          <p:blipFill>
            <a:blip r:embed="rId25" cstate="print"/>
            <a:stretch>
              <a:fillRect/>
            </a:stretch>
          </p:blipFill>
          <p:spPr>
            <a:xfrm>
              <a:off x="9885661" y="4604263"/>
              <a:ext cx="71452" cy="71449"/>
            </a:xfrm>
            <a:prstGeom prst="rect">
              <a:avLst/>
            </a:prstGeom>
          </p:spPr>
        </p:pic>
        <p:sp>
          <p:nvSpPr>
            <p:cNvPr id="195" name="object 100">
              <a:extLst>
                <a:ext uri="{FF2B5EF4-FFF2-40B4-BE49-F238E27FC236}">
                  <a16:creationId xmlns:a16="http://schemas.microsoft.com/office/drawing/2014/main" id="{4953065A-7861-7690-A4DB-C3CCB8B7A285}"/>
                </a:ext>
              </a:extLst>
            </p:cNvPr>
            <p:cNvSpPr txBox="1"/>
            <p:nvPr/>
          </p:nvSpPr>
          <p:spPr>
            <a:xfrm rot="10800000">
              <a:off x="9885775" y="4608165"/>
              <a:ext cx="69009" cy="64120"/>
            </a:xfrm>
            <a:prstGeom prst="rect">
              <a:avLst/>
            </a:prstGeom>
          </p:spPr>
          <p:txBody>
            <a:bodyPr vert="horz" wrap="square" lIns="0" tIns="0" rIns="0" bIns="0" rtlCol="0">
              <a:spAutoFit/>
            </a:bodyPr>
            <a:lstStyle/>
            <a:p>
              <a:pPr>
                <a:lnSpc>
                  <a:spcPts val="468"/>
                </a:lnSpc>
              </a:pPr>
              <a:r>
                <a:rPr sz="441" b="1" spc="-44" dirty="0">
                  <a:solidFill>
                    <a:srgbClr val="FFFFFF"/>
                  </a:solidFill>
                  <a:latin typeface="Times New Roman"/>
                  <a:cs typeface="Times New Roman"/>
                </a:rPr>
                <a:t>+</a:t>
              </a:r>
              <a:endParaRPr sz="441">
                <a:latin typeface="Times New Roman"/>
                <a:cs typeface="Times New Roman"/>
              </a:endParaRPr>
            </a:p>
          </p:txBody>
        </p:sp>
        <p:pic>
          <p:nvPicPr>
            <p:cNvPr id="196" name="object 101">
              <a:extLst>
                <a:ext uri="{FF2B5EF4-FFF2-40B4-BE49-F238E27FC236}">
                  <a16:creationId xmlns:a16="http://schemas.microsoft.com/office/drawing/2014/main" id="{58034692-9A76-9563-3EA2-31BC8E60B9F8}"/>
                </a:ext>
              </a:extLst>
            </p:cNvPr>
            <p:cNvPicPr/>
            <p:nvPr/>
          </p:nvPicPr>
          <p:blipFill>
            <a:blip r:embed="rId24" cstate="print"/>
            <a:stretch>
              <a:fillRect/>
            </a:stretch>
          </p:blipFill>
          <p:spPr>
            <a:xfrm>
              <a:off x="9689176" y="4443503"/>
              <a:ext cx="71449" cy="71449"/>
            </a:xfrm>
            <a:prstGeom prst="rect">
              <a:avLst/>
            </a:prstGeom>
          </p:spPr>
        </p:pic>
        <p:sp>
          <p:nvSpPr>
            <p:cNvPr id="197" name="object 102">
              <a:extLst>
                <a:ext uri="{FF2B5EF4-FFF2-40B4-BE49-F238E27FC236}">
                  <a16:creationId xmlns:a16="http://schemas.microsoft.com/office/drawing/2014/main" id="{C9413CAE-E0B9-E97C-BCF6-14E813CD318C}"/>
                </a:ext>
              </a:extLst>
            </p:cNvPr>
            <p:cNvSpPr txBox="1"/>
            <p:nvPr/>
          </p:nvSpPr>
          <p:spPr>
            <a:xfrm rot="10800000">
              <a:off x="9689291" y="4447405"/>
              <a:ext cx="69009" cy="64120"/>
            </a:xfrm>
            <a:prstGeom prst="rect">
              <a:avLst/>
            </a:prstGeom>
          </p:spPr>
          <p:txBody>
            <a:bodyPr vert="horz" wrap="square" lIns="0" tIns="0" rIns="0" bIns="0" rtlCol="0">
              <a:spAutoFit/>
            </a:bodyPr>
            <a:lstStyle/>
            <a:p>
              <a:pPr>
                <a:lnSpc>
                  <a:spcPts val="468"/>
                </a:lnSpc>
              </a:pPr>
              <a:r>
                <a:rPr sz="441" b="1" spc="-44" dirty="0">
                  <a:solidFill>
                    <a:srgbClr val="FFFFFF"/>
                  </a:solidFill>
                  <a:latin typeface="Times New Roman"/>
                  <a:cs typeface="Times New Roman"/>
                </a:rPr>
                <a:t>+</a:t>
              </a:r>
              <a:endParaRPr sz="441">
                <a:latin typeface="Times New Roman"/>
                <a:cs typeface="Times New Roman"/>
              </a:endParaRPr>
            </a:p>
          </p:txBody>
        </p:sp>
        <p:pic>
          <p:nvPicPr>
            <p:cNvPr id="198" name="object 103">
              <a:extLst>
                <a:ext uri="{FF2B5EF4-FFF2-40B4-BE49-F238E27FC236}">
                  <a16:creationId xmlns:a16="http://schemas.microsoft.com/office/drawing/2014/main" id="{80D818DB-ADDC-AADA-9A4C-282D6D99F229}"/>
                </a:ext>
              </a:extLst>
            </p:cNvPr>
            <p:cNvPicPr/>
            <p:nvPr/>
          </p:nvPicPr>
          <p:blipFill>
            <a:blip r:embed="rId24" cstate="print"/>
            <a:stretch>
              <a:fillRect/>
            </a:stretch>
          </p:blipFill>
          <p:spPr>
            <a:xfrm>
              <a:off x="9479666" y="4452028"/>
              <a:ext cx="71449" cy="71449"/>
            </a:xfrm>
            <a:prstGeom prst="rect">
              <a:avLst/>
            </a:prstGeom>
          </p:spPr>
        </p:pic>
        <p:sp>
          <p:nvSpPr>
            <p:cNvPr id="199" name="object 104">
              <a:extLst>
                <a:ext uri="{FF2B5EF4-FFF2-40B4-BE49-F238E27FC236}">
                  <a16:creationId xmlns:a16="http://schemas.microsoft.com/office/drawing/2014/main" id="{A787611D-9CBB-7971-079B-8C22DA8D6CA7}"/>
                </a:ext>
              </a:extLst>
            </p:cNvPr>
            <p:cNvSpPr txBox="1"/>
            <p:nvPr/>
          </p:nvSpPr>
          <p:spPr>
            <a:xfrm rot="10800000">
              <a:off x="9479781" y="4455930"/>
              <a:ext cx="69009" cy="64120"/>
            </a:xfrm>
            <a:prstGeom prst="rect">
              <a:avLst/>
            </a:prstGeom>
          </p:spPr>
          <p:txBody>
            <a:bodyPr vert="horz" wrap="square" lIns="0" tIns="0" rIns="0" bIns="0" rtlCol="0">
              <a:spAutoFit/>
            </a:bodyPr>
            <a:lstStyle/>
            <a:p>
              <a:pPr>
                <a:lnSpc>
                  <a:spcPts val="468"/>
                </a:lnSpc>
              </a:pPr>
              <a:r>
                <a:rPr sz="441" b="1" spc="-44" dirty="0">
                  <a:solidFill>
                    <a:srgbClr val="FFFFFF"/>
                  </a:solidFill>
                  <a:latin typeface="Times New Roman"/>
                  <a:cs typeface="Times New Roman"/>
                </a:rPr>
                <a:t>+</a:t>
              </a:r>
              <a:endParaRPr sz="441">
                <a:latin typeface="Times New Roman"/>
                <a:cs typeface="Times New Roman"/>
              </a:endParaRPr>
            </a:p>
          </p:txBody>
        </p:sp>
        <p:pic>
          <p:nvPicPr>
            <p:cNvPr id="200" name="object 105">
              <a:extLst>
                <a:ext uri="{FF2B5EF4-FFF2-40B4-BE49-F238E27FC236}">
                  <a16:creationId xmlns:a16="http://schemas.microsoft.com/office/drawing/2014/main" id="{2EFFB711-6B6E-A9A7-70D8-5B6BC3E6C49D}"/>
                </a:ext>
              </a:extLst>
            </p:cNvPr>
            <p:cNvPicPr/>
            <p:nvPr/>
          </p:nvPicPr>
          <p:blipFill>
            <a:blip r:embed="rId24" cstate="print"/>
            <a:stretch>
              <a:fillRect/>
            </a:stretch>
          </p:blipFill>
          <p:spPr>
            <a:xfrm>
              <a:off x="9617728" y="4711436"/>
              <a:ext cx="71449" cy="71449"/>
            </a:xfrm>
            <a:prstGeom prst="rect">
              <a:avLst/>
            </a:prstGeom>
          </p:spPr>
        </p:pic>
        <p:sp>
          <p:nvSpPr>
            <p:cNvPr id="201" name="object 106">
              <a:extLst>
                <a:ext uri="{FF2B5EF4-FFF2-40B4-BE49-F238E27FC236}">
                  <a16:creationId xmlns:a16="http://schemas.microsoft.com/office/drawing/2014/main" id="{860AF7EF-B28F-7AAE-FA54-7F85360CAB48}"/>
                </a:ext>
              </a:extLst>
            </p:cNvPr>
            <p:cNvSpPr txBox="1"/>
            <p:nvPr/>
          </p:nvSpPr>
          <p:spPr>
            <a:xfrm rot="10800000">
              <a:off x="9617842" y="4715339"/>
              <a:ext cx="69009" cy="64120"/>
            </a:xfrm>
            <a:prstGeom prst="rect">
              <a:avLst/>
            </a:prstGeom>
          </p:spPr>
          <p:txBody>
            <a:bodyPr vert="horz" wrap="square" lIns="0" tIns="0" rIns="0" bIns="0" rtlCol="0">
              <a:spAutoFit/>
            </a:bodyPr>
            <a:lstStyle/>
            <a:p>
              <a:pPr>
                <a:lnSpc>
                  <a:spcPts val="468"/>
                </a:lnSpc>
              </a:pPr>
              <a:r>
                <a:rPr sz="441" b="1" spc="-44" dirty="0">
                  <a:solidFill>
                    <a:srgbClr val="FFFFFF"/>
                  </a:solidFill>
                  <a:latin typeface="Times New Roman"/>
                  <a:cs typeface="Times New Roman"/>
                </a:rPr>
                <a:t>+</a:t>
              </a:r>
              <a:endParaRPr sz="441">
                <a:latin typeface="Times New Roman"/>
                <a:cs typeface="Times New Roman"/>
              </a:endParaRPr>
            </a:p>
          </p:txBody>
        </p:sp>
        <p:pic>
          <p:nvPicPr>
            <p:cNvPr id="202" name="object 107">
              <a:extLst>
                <a:ext uri="{FF2B5EF4-FFF2-40B4-BE49-F238E27FC236}">
                  <a16:creationId xmlns:a16="http://schemas.microsoft.com/office/drawing/2014/main" id="{FA61BF63-5AAA-4162-CFE8-F8F392B0440D}"/>
                </a:ext>
              </a:extLst>
            </p:cNvPr>
            <p:cNvPicPr/>
            <p:nvPr/>
          </p:nvPicPr>
          <p:blipFill>
            <a:blip r:embed="rId26" cstate="print"/>
            <a:stretch>
              <a:fillRect/>
            </a:stretch>
          </p:blipFill>
          <p:spPr>
            <a:xfrm>
              <a:off x="9372692" y="4675711"/>
              <a:ext cx="71449" cy="71449"/>
            </a:xfrm>
            <a:prstGeom prst="rect">
              <a:avLst/>
            </a:prstGeom>
          </p:spPr>
        </p:pic>
        <p:sp>
          <p:nvSpPr>
            <p:cNvPr id="203" name="object 108">
              <a:extLst>
                <a:ext uri="{FF2B5EF4-FFF2-40B4-BE49-F238E27FC236}">
                  <a16:creationId xmlns:a16="http://schemas.microsoft.com/office/drawing/2014/main" id="{5F3AA3EB-95BC-CD01-8802-ABD6F75FEC43}"/>
                </a:ext>
              </a:extLst>
            </p:cNvPr>
            <p:cNvSpPr txBox="1"/>
            <p:nvPr/>
          </p:nvSpPr>
          <p:spPr>
            <a:xfrm rot="10800000">
              <a:off x="9372762" y="4684264"/>
              <a:ext cx="69100" cy="64120"/>
            </a:xfrm>
            <a:prstGeom prst="rect">
              <a:avLst/>
            </a:prstGeom>
          </p:spPr>
          <p:txBody>
            <a:bodyPr vert="horz" wrap="square" lIns="0" tIns="0" rIns="0" bIns="0" rtlCol="0">
              <a:spAutoFit/>
            </a:bodyPr>
            <a:lstStyle/>
            <a:p>
              <a:pPr>
                <a:lnSpc>
                  <a:spcPts val="516"/>
                </a:lnSpc>
              </a:pPr>
              <a:r>
                <a:rPr sz="485" spc="-44" dirty="0">
                  <a:solidFill>
                    <a:srgbClr val="FFFFFF"/>
                  </a:solidFill>
                  <a:latin typeface="Times New Roman"/>
                  <a:cs typeface="Times New Roman"/>
                </a:rPr>
                <a:t>-</a:t>
              </a:r>
              <a:endParaRPr sz="485">
                <a:latin typeface="Times New Roman"/>
                <a:cs typeface="Times New Roman"/>
              </a:endParaRPr>
            </a:p>
          </p:txBody>
        </p:sp>
        <p:pic>
          <p:nvPicPr>
            <p:cNvPr id="204" name="object 109">
              <a:extLst>
                <a:ext uri="{FF2B5EF4-FFF2-40B4-BE49-F238E27FC236}">
                  <a16:creationId xmlns:a16="http://schemas.microsoft.com/office/drawing/2014/main" id="{16B3689A-DC6B-17CD-EB28-CD421430FF77}"/>
                </a:ext>
              </a:extLst>
            </p:cNvPr>
            <p:cNvPicPr/>
            <p:nvPr/>
          </p:nvPicPr>
          <p:blipFill>
            <a:blip r:embed="rId24" cstate="print"/>
            <a:stretch>
              <a:fillRect/>
            </a:stretch>
          </p:blipFill>
          <p:spPr>
            <a:xfrm>
              <a:off x="9635589" y="4264881"/>
              <a:ext cx="71449" cy="71449"/>
            </a:xfrm>
            <a:prstGeom prst="rect">
              <a:avLst/>
            </a:prstGeom>
          </p:spPr>
        </p:pic>
        <p:sp>
          <p:nvSpPr>
            <p:cNvPr id="205" name="object 110">
              <a:extLst>
                <a:ext uri="{FF2B5EF4-FFF2-40B4-BE49-F238E27FC236}">
                  <a16:creationId xmlns:a16="http://schemas.microsoft.com/office/drawing/2014/main" id="{6C682090-7987-7A09-26F9-6A52D0D25D63}"/>
                </a:ext>
              </a:extLst>
            </p:cNvPr>
            <p:cNvSpPr txBox="1"/>
            <p:nvPr/>
          </p:nvSpPr>
          <p:spPr>
            <a:xfrm rot="10800000">
              <a:off x="9635705" y="4268783"/>
              <a:ext cx="69009" cy="64120"/>
            </a:xfrm>
            <a:prstGeom prst="rect">
              <a:avLst/>
            </a:prstGeom>
          </p:spPr>
          <p:txBody>
            <a:bodyPr vert="horz" wrap="square" lIns="0" tIns="0" rIns="0" bIns="0" rtlCol="0">
              <a:spAutoFit/>
            </a:bodyPr>
            <a:lstStyle/>
            <a:p>
              <a:pPr>
                <a:lnSpc>
                  <a:spcPts val="468"/>
                </a:lnSpc>
              </a:pPr>
              <a:r>
                <a:rPr sz="441" b="1" spc="-44" dirty="0">
                  <a:solidFill>
                    <a:srgbClr val="FFFFFF"/>
                  </a:solidFill>
                  <a:latin typeface="Times New Roman"/>
                  <a:cs typeface="Times New Roman"/>
                </a:rPr>
                <a:t>+</a:t>
              </a:r>
              <a:endParaRPr sz="441">
                <a:latin typeface="Times New Roman"/>
                <a:cs typeface="Times New Roman"/>
              </a:endParaRPr>
            </a:p>
          </p:txBody>
        </p:sp>
        <p:pic>
          <p:nvPicPr>
            <p:cNvPr id="206" name="object 111">
              <a:extLst>
                <a:ext uri="{FF2B5EF4-FFF2-40B4-BE49-F238E27FC236}">
                  <a16:creationId xmlns:a16="http://schemas.microsoft.com/office/drawing/2014/main" id="{2647755C-99A6-9AFE-4695-74033E54CC29}"/>
                </a:ext>
              </a:extLst>
            </p:cNvPr>
            <p:cNvPicPr/>
            <p:nvPr/>
          </p:nvPicPr>
          <p:blipFill>
            <a:blip r:embed="rId24" cstate="print"/>
            <a:stretch>
              <a:fillRect/>
            </a:stretch>
          </p:blipFill>
          <p:spPr>
            <a:xfrm>
              <a:off x="9617728" y="4568538"/>
              <a:ext cx="71449" cy="71449"/>
            </a:xfrm>
            <a:prstGeom prst="rect">
              <a:avLst/>
            </a:prstGeom>
          </p:spPr>
        </p:pic>
        <p:sp>
          <p:nvSpPr>
            <p:cNvPr id="207" name="object 112">
              <a:extLst>
                <a:ext uri="{FF2B5EF4-FFF2-40B4-BE49-F238E27FC236}">
                  <a16:creationId xmlns:a16="http://schemas.microsoft.com/office/drawing/2014/main" id="{7E62B4FB-9038-CA5A-DA17-2ECF41241D04}"/>
                </a:ext>
              </a:extLst>
            </p:cNvPr>
            <p:cNvSpPr txBox="1"/>
            <p:nvPr/>
          </p:nvSpPr>
          <p:spPr>
            <a:xfrm rot="10800000">
              <a:off x="9617842" y="4572441"/>
              <a:ext cx="69009" cy="64120"/>
            </a:xfrm>
            <a:prstGeom prst="rect">
              <a:avLst/>
            </a:prstGeom>
          </p:spPr>
          <p:txBody>
            <a:bodyPr vert="horz" wrap="square" lIns="0" tIns="0" rIns="0" bIns="0" rtlCol="0">
              <a:spAutoFit/>
            </a:bodyPr>
            <a:lstStyle/>
            <a:p>
              <a:pPr>
                <a:lnSpc>
                  <a:spcPts val="468"/>
                </a:lnSpc>
              </a:pPr>
              <a:r>
                <a:rPr sz="441" b="1" spc="-44" dirty="0">
                  <a:solidFill>
                    <a:srgbClr val="FFFFFF"/>
                  </a:solidFill>
                  <a:latin typeface="Times New Roman"/>
                  <a:cs typeface="Times New Roman"/>
                </a:rPr>
                <a:t>+</a:t>
              </a:r>
              <a:endParaRPr sz="441">
                <a:latin typeface="Times New Roman"/>
                <a:cs typeface="Times New Roman"/>
              </a:endParaRPr>
            </a:p>
          </p:txBody>
        </p:sp>
        <p:pic>
          <p:nvPicPr>
            <p:cNvPr id="208" name="object 113">
              <a:extLst>
                <a:ext uri="{FF2B5EF4-FFF2-40B4-BE49-F238E27FC236}">
                  <a16:creationId xmlns:a16="http://schemas.microsoft.com/office/drawing/2014/main" id="{445E9276-B179-61B2-7EDA-ADF1CD03349D}"/>
                </a:ext>
              </a:extLst>
            </p:cNvPr>
            <p:cNvPicPr/>
            <p:nvPr/>
          </p:nvPicPr>
          <p:blipFill>
            <a:blip r:embed="rId26" cstate="print"/>
            <a:stretch>
              <a:fillRect/>
            </a:stretch>
          </p:blipFill>
          <p:spPr>
            <a:xfrm>
              <a:off x="9283382" y="4818609"/>
              <a:ext cx="71448" cy="71449"/>
            </a:xfrm>
            <a:prstGeom prst="rect">
              <a:avLst/>
            </a:prstGeom>
          </p:spPr>
        </p:pic>
        <p:sp>
          <p:nvSpPr>
            <p:cNvPr id="209" name="object 114">
              <a:extLst>
                <a:ext uri="{FF2B5EF4-FFF2-40B4-BE49-F238E27FC236}">
                  <a16:creationId xmlns:a16="http://schemas.microsoft.com/office/drawing/2014/main" id="{29181DFE-2275-E3F3-3993-894BD62B2D5F}"/>
                </a:ext>
              </a:extLst>
            </p:cNvPr>
            <p:cNvSpPr txBox="1"/>
            <p:nvPr/>
          </p:nvSpPr>
          <p:spPr>
            <a:xfrm rot="10800000">
              <a:off x="9283452" y="4827162"/>
              <a:ext cx="69100" cy="64120"/>
            </a:xfrm>
            <a:prstGeom prst="rect">
              <a:avLst/>
            </a:prstGeom>
          </p:spPr>
          <p:txBody>
            <a:bodyPr vert="horz" wrap="square" lIns="0" tIns="0" rIns="0" bIns="0" rtlCol="0">
              <a:spAutoFit/>
            </a:bodyPr>
            <a:lstStyle/>
            <a:p>
              <a:pPr>
                <a:lnSpc>
                  <a:spcPts val="516"/>
                </a:lnSpc>
              </a:pPr>
              <a:r>
                <a:rPr sz="485" spc="-44" dirty="0">
                  <a:solidFill>
                    <a:srgbClr val="FFFFFF"/>
                  </a:solidFill>
                  <a:latin typeface="Times New Roman"/>
                  <a:cs typeface="Times New Roman"/>
                </a:rPr>
                <a:t>-</a:t>
              </a:r>
              <a:endParaRPr sz="485">
                <a:latin typeface="Times New Roman"/>
                <a:cs typeface="Times New Roman"/>
              </a:endParaRPr>
            </a:p>
          </p:txBody>
        </p:sp>
        <p:pic>
          <p:nvPicPr>
            <p:cNvPr id="210" name="object 115">
              <a:extLst>
                <a:ext uri="{FF2B5EF4-FFF2-40B4-BE49-F238E27FC236}">
                  <a16:creationId xmlns:a16="http://schemas.microsoft.com/office/drawing/2014/main" id="{DCD6FD6F-DDF7-407D-9F9A-5CD438EF2265}"/>
                </a:ext>
              </a:extLst>
            </p:cNvPr>
            <p:cNvPicPr/>
            <p:nvPr/>
          </p:nvPicPr>
          <p:blipFill>
            <a:blip r:embed="rId26" cstate="print"/>
            <a:stretch>
              <a:fillRect/>
            </a:stretch>
          </p:blipFill>
          <p:spPr>
            <a:xfrm>
              <a:off x="9122622" y="4693574"/>
              <a:ext cx="71449" cy="71449"/>
            </a:xfrm>
            <a:prstGeom prst="rect">
              <a:avLst/>
            </a:prstGeom>
          </p:spPr>
        </p:pic>
        <p:sp>
          <p:nvSpPr>
            <p:cNvPr id="211" name="object 116">
              <a:extLst>
                <a:ext uri="{FF2B5EF4-FFF2-40B4-BE49-F238E27FC236}">
                  <a16:creationId xmlns:a16="http://schemas.microsoft.com/office/drawing/2014/main" id="{9BF74E2A-3E7E-F3D0-9642-5CD7A9F32586}"/>
                </a:ext>
              </a:extLst>
            </p:cNvPr>
            <p:cNvSpPr txBox="1"/>
            <p:nvPr/>
          </p:nvSpPr>
          <p:spPr>
            <a:xfrm rot="10800000">
              <a:off x="9122691" y="4702126"/>
              <a:ext cx="69100" cy="64120"/>
            </a:xfrm>
            <a:prstGeom prst="rect">
              <a:avLst/>
            </a:prstGeom>
          </p:spPr>
          <p:txBody>
            <a:bodyPr vert="horz" wrap="square" lIns="0" tIns="0" rIns="0" bIns="0" rtlCol="0">
              <a:spAutoFit/>
            </a:bodyPr>
            <a:lstStyle/>
            <a:p>
              <a:pPr>
                <a:lnSpc>
                  <a:spcPts val="516"/>
                </a:lnSpc>
              </a:pPr>
              <a:r>
                <a:rPr sz="485" spc="-44" dirty="0">
                  <a:solidFill>
                    <a:srgbClr val="FFFFFF"/>
                  </a:solidFill>
                  <a:latin typeface="Times New Roman"/>
                  <a:cs typeface="Times New Roman"/>
                </a:rPr>
                <a:t>-</a:t>
              </a:r>
              <a:endParaRPr sz="485">
                <a:latin typeface="Times New Roman"/>
                <a:cs typeface="Times New Roman"/>
              </a:endParaRPr>
            </a:p>
          </p:txBody>
        </p:sp>
        <p:pic>
          <p:nvPicPr>
            <p:cNvPr id="212" name="object 117">
              <a:extLst>
                <a:ext uri="{FF2B5EF4-FFF2-40B4-BE49-F238E27FC236}">
                  <a16:creationId xmlns:a16="http://schemas.microsoft.com/office/drawing/2014/main" id="{27310568-583E-097F-FFB8-CA15A44838F4}"/>
                </a:ext>
              </a:extLst>
            </p:cNvPr>
            <p:cNvPicPr/>
            <p:nvPr/>
          </p:nvPicPr>
          <p:blipFill>
            <a:blip r:embed="rId26" cstate="print"/>
            <a:stretch>
              <a:fillRect/>
            </a:stretch>
          </p:blipFill>
          <p:spPr>
            <a:xfrm>
              <a:off x="9229795" y="4622125"/>
              <a:ext cx="71449" cy="71449"/>
            </a:xfrm>
            <a:prstGeom prst="rect">
              <a:avLst/>
            </a:prstGeom>
          </p:spPr>
        </p:pic>
        <p:sp>
          <p:nvSpPr>
            <p:cNvPr id="213" name="object 118">
              <a:extLst>
                <a:ext uri="{FF2B5EF4-FFF2-40B4-BE49-F238E27FC236}">
                  <a16:creationId xmlns:a16="http://schemas.microsoft.com/office/drawing/2014/main" id="{70E08D10-EFFB-1F14-AFBD-B72F174A1359}"/>
                </a:ext>
              </a:extLst>
            </p:cNvPr>
            <p:cNvSpPr txBox="1"/>
            <p:nvPr/>
          </p:nvSpPr>
          <p:spPr>
            <a:xfrm rot="10800000">
              <a:off x="9229865" y="4630678"/>
              <a:ext cx="69100" cy="64120"/>
            </a:xfrm>
            <a:prstGeom prst="rect">
              <a:avLst/>
            </a:prstGeom>
          </p:spPr>
          <p:txBody>
            <a:bodyPr vert="horz" wrap="square" lIns="0" tIns="0" rIns="0" bIns="0" rtlCol="0">
              <a:spAutoFit/>
            </a:bodyPr>
            <a:lstStyle/>
            <a:p>
              <a:pPr>
                <a:lnSpc>
                  <a:spcPts val="516"/>
                </a:lnSpc>
              </a:pPr>
              <a:r>
                <a:rPr sz="485" spc="-44" dirty="0">
                  <a:solidFill>
                    <a:srgbClr val="FFFFFF"/>
                  </a:solidFill>
                  <a:latin typeface="Times New Roman"/>
                  <a:cs typeface="Times New Roman"/>
                </a:rPr>
                <a:t>-</a:t>
              </a:r>
              <a:endParaRPr sz="485">
                <a:latin typeface="Times New Roman"/>
                <a:cs typeface="Times New Roman"/>
              </a:endParaRPr>
            </a:p>
          </p:txBody>
        </p:sp>
        <p:pic>
          <p:nvPicPr>
            <p:cNvPr id="214" name="object 119">
              <a:extLst>
                <a:ext uri="{FF2B5EF4-FFF2-40B4-BE49-F238E27FC236}">
                  <a16:creationId xmlns:a16="http://schemas.microsoft.com/office/drawing/2014/main" id="{D40F9CD5-2751-8B0F-A159-415CB9B0D866}"/>
                </a:ext>
              </a:extLst>
            </p:cNvPr>
            <p:cNvPicPr/>
            <p:nvPr/>
          </p:nvPicPr>
          <p:blipFill>
            <a:blip r:embed="rId26" cstate="print"/>
            <a:stretch>
              <a:fillRect/>
            </a:stretch>
          </p:blipFill>
          <p:spPr>
            <a:xfrm>
              <a:off x="9069035" y="4514952"/>
              <a:ext cx="71449" cy="71449"/>
            </a:xfrm>
            <a:prstGeom prst="rect">
              <a:avLst/>
            </a:prstGeom>
          </p:spPr>
        </p:pic>
        <p:sp>
          <p:nvSpPr>
            <p:cNvPr id="215" name="object 120">
              <a:extLst>
                <a:ext uri="{FF2B5EF4-FFF2-40B4-BE49-F238E27FC236}">
                  <a16:creationId xmlns:a16="http://schemas.microsoft.com/office/drawing/2014/main" id="{7B579341-3992-5133-73C5-04ABDCFD9133}"/>
                </a:ext>
              </a:extLst>
            </p:cNvPr>
            <p:cNvSpPr txBox="1"/>
            <p:nvPr/>
          </p:nvSpPr>
          <p:spPr>
            <a:xfrm rot="10800000">
              <a:off x="9069105" y="4523504"/>
              <a:ext cx="69100" cy="64120"/>
            </a:xfrm>
            <a:prstGeom prst="rect">
              <a:avLst/>
            </a:prstGeom>
          </p:spPr>
          <p:txBody>
            <a:bodyPr vert="horz" wrap="square" lIns="0" tIns="0" rIns="0" bIns="0" rtlCol="0">
              <a:spAutoFit/>
            </a:bodyPr>
            <a:lstStyle/>
            <a:p>
              <a:pPr>
                <a:lnSpc>
                  <a:spcPts val="516"/>
                </a:lnSpc>
              </a:pPr>
              <a:r>
                <a:rPr sz="485" spc="-44" dirty="0">
                  <a:solidFill>
                    <a:srgbClr val="FFFFFF"/>
                  </a:solidFill>
                  <a:latin typeface="Times New Roman"/>
                  <a:cs typeface="Times New Roman"/>
                </a:rPr>
                <a:t>-</a:t>
              </a:r>
              <a:endParaRPr sz="485">
                <a:latin typeface="Times New Roman"/>
                <a:cs typeface="Times New Roman"/>
              </a:endParaRPr>
            </a:p>
          </p:txBody>
        </p:sp>
        <p:pic>
          <p:nvPicPr>
            <p:cNvPr id="216" name="object 121">
              <a:extLst>
                <a:ext uri="{FF2B5EF4-FFF2-40B4-BE49-F238E27FC236}">
                  <a16:creationId xmlns:a16="http://schemas.microsoft.com/office/drawing/2014/main" id="{974727BF-8A27-1674-4A8C-D53142D7C48B}"/>
                </a:ext>
              </a:extLst>
            </p:cNvPr>
            <p:cNvPicPr/>
            <p:nvPr/>
          </p:nvPicPr>
          <p:blipFill>
            <a:blip r:embed="rId26" cstate="print"/>
            <a:stretch>
              <a:fillRect/>
            </a:stretch>
          </p:blipFill>
          <p:spPr>
            <a:xfrm>
              <a:off x="9158346" y="4372054"/>
              <a:ext cx="71449" cy="71449"/>
            </a:xfrm>
            <a:prstGeom prst="rect">
              <a:avLst/>
            </a:prstGeom>
          </p:spPr>
        </p:pic>
        <p:sp>
          <p:nvSpPr>
            <p:cNvPr id="217" name="object 122">
              <a:extLst>
                <a:ext uri="{FF2B5EF4-FFF2-40B4-BE49-F238E27FC236}">
                  <a16:creationId xmlns:a16="http://schemas.microsoft.com/office/drawing/2014/main" id="{DFFF7726-7077-1F6B-88FB-C6BF3E834BF3}"/>
                </a:ext>
              </a:extLst>
            </p:cNvPr>
            <p:cNvSpPr txBox="1"/>
            <p:nvPr/>
          </p:nvSpPr>
          <p:spPr>
            <a:xfrm rot="10800000">
              <a:off x="9158415" y="4380606"/>
              <a:ext cx="69100" cy="64120"/>
            </a:xfrm>
            <a:prstGeom prst="rect">
              <a:avLst/>
            </a:prstGeom>
          </p:spPr>
          <p:txBody>
            <a:bodyPr vert="horz" wrap="square" lIns="0" tIns="0" rIns="0" bIns="0" rtlCol="0">
              <a:spAutoFit/>
            </a:bodyPr>
            <a:lstStyle/>
            <a:p>
              <a:pPr>
                <a:lnSpc>
                  <a:spcPts val="516"/>
                </a:lnSpc>
              </a:pPr>
              <a:r>
                <a:rPr sz="485" spc="-44" dirty="0">
                  <a:solidFill>
                    <a:srgbClr val="FFFFFF"/>
                  </a:solidFill>
                  <a:latin typeface="Times New Roman"/>
                  <a:cs typeface="Times New Roman"/>
                </a:rPr>
                <a:t>-</a:t>
              </a:r>
              <a:endParaRPr sz="485">
                <a:latin typeface="Times New Roman"/>
                <a:cs typeface="Times New Roman"/>
              </a:endParaRPr>
            </a:p>
          </p:txBody>
        </p:sp>
        <p:grpSp>
          <p:nvGrpSpPr>
            <p:cNvPr id="218" name="object 123">
              <a:extLst>
                <a:ext uri="{FF2B5EF4-FFF2-40B4-BE49-F238E27FC236}">
                  <a16:creationId xmlns:a16="http://schemas.microsoft.com/office/drawing/2014/main" id="{D8541E63-96AF-4C4E-C39E-233B14C2C840}"/>
                </a:ext>
              </a:extLst>
            </p:cNvPr>
            <p:cNvGrpSpPr/>
            <p:nvPr/>
          </p:nvGrpSpPr>
          <p:grpSpPr>
            <a:xfrm>
              <a:off x="9189338" y="4128241"/>
              <a:ext cx="485775" cy="861171"/>
              <a:chOff x="8534983" y="4678673"/>
              <a:chExt cx="550545" cy="975994"/>
            </a:xfrm>
          </p:grpSpPr>
          <p:sp>
            <p:nvSpPr>
              <p:cNvPr id="242" name="object 124">
                <a:extLst>
                  <a:ext uri="{FF2B5EF4-FFF2-40B4-BE49-F238E27FC236}">
                    <a16:creationId xmlns:a16="http://schemas.microsoft.com/office/drawing/2014/main" id="{45FD3D17-4A14-952E-D6CE-2B1ED800DEA0}"/>
                  </a:ext>
                </a:extLst>
              </p:cNvPr>
              <p:cNvSpPr/>
              <p:nvPr/>
            </p:nvSpPr>
            <p:spPr>
              <a:xfrm>
                <a:off x="8536888" y="4680578"/>
                <a:ext cx="546735" cy="972185"/>
              </a:xfrm>
              <a:custGeom>
                <a:avLst/>
                <a:gdLst/>
                <a:ahLst/>
                <a:cxnLst/>
                <a:rect l="l" t="t" r="r" b="b"/>
                <a:pathLst>
                  <a:path w="546734" h="972185">
                    <a:moveTo>
                      <a:pt x="546583" y="971704"/>
                    </a:moveTo>
                    <a:lnTo>
                      <a:pt x="0" y="0"/>
                    </a:lnTo>
                  </a:path>
                </a:pathLst>
              </a:custGeom>
              <a:ln w="3373">
                <a:solidFill>
                  <a:srgbClr val="0F0F0F"/>
                </a:solidFill>
              </a:ln>
            </p:spPr>
            <p:txBody>
              <a:bodyPr wrap="square" lIns="0" tIns="0" rIns="0" bIns="0" rtlCol="0"/>
              <a:lstStyle/>
              <a:p>
                <a:endParaRPr sz="1588"/>
              </a:p>
            </p:txBody>
          </p:sp>
          <p:pic>
            <p:nvPicPr>
              <p:cNvPr id="243" name="object 125">
                <a:extLst>
                  <a:ext uri="{FF2B5EF4-FFF2-40B4-BE49-F238E27FC236}">
                    <a16:creationId xmlns:a16="http://schemas.microsoft.com/office/drawing/2014/main" id="{4BDDAE9E-D316-8146-7287-8350E93A6D79}"/>
                  </a:ext>
                </a:extLst>
              </p:cNvPr>
              <p:cNvPicPr/>
              <p:nvPr/>
            </p:nvPicPr>
            <p:blipFill>
              <a:blip r:embed="rId26" cstate="print"/>
              <a:stretch>
                <a:fillRect/>
              </a:stretch>
            </p:blipFill>
            <p:spPr>
              <a:xfrm>
                <a:off x="8843827" y="5507646"/>
                <a:ext cx="80976" cy="80975"/>
              </a:xfrm>
              <a:prstGeom prst="rect">
                <a:avLst/>
              </a:prstGeom>
            </p:spPr>
          </p:pic>
        </p:grpSp>
        <p:sp>
          <p:nvSpPr>
            <p:cNvPr id="219" name="object 126">
              <a:extLst>
                <a:ext uri="{FF2B5EF4-FFF2-40B4-BE49-F238E27FC236}">
                  <a16:creationId xmlns:a16="http://schemas.microsoft.com/office/drawing/2014/main" id="{457CF637-18B1-1C28-1694-6604B645AF94}"/>
                </a:ext>
              </a:extLst>
            </p:cNvPr>
            <p:cNvSpPr txBox="1"/>
            <p:nvPr/>
          </p:nvSpPr>
          <p:spPr>
            <a:xfrm rot="10800000">
              <a:off x="9461918" y="4868241"/>
              <a:ext cx="69100" cy="64120"/>
            </a:xfrm>
            <a:prstGeom prst="rect">
              <a:avLst/>
            </a:prstGeom>
          </p:spPr>
          <p:txBody>
            <a:bodyPr vert="horz" wrap="square" lIns="0" tIns="0" rIns="0" bIns="0" rtlCol="0">
              <a:spAutoFit/>
            </a:bodyPr>
            <a:lstStyle/>
            <a:p>
              <a:pPr>
                <a:lnSpc>
                  <a:spcPts val="516"/>
                </a:lnSpc>
              </a:pPr>
              <a:r>
                <a:rPr sz="485" spc="-44" dirty="0">
                  <a:solidFill>
                    <a:srgbClr val="FFFFFF"/>
                  </a:solidFill>
                  <a:latin typeface="Times New Roman"/>
                  <a:cs typeface="Times New Roman"/>
                </a:rPr>
                <a:t>-</a:t>
              </a:r>
              <a:endParaRPr sz="485">
                <a:latin typeface="Times New Roman"/>
                <a:cs typeface="Times New Roman"/>
              </a:endParaRPr>
            </a:p>
          </p:txBody>
        </p:sp>
        <p:pic>
          <p:nvPicPr>
            <p:cNvPr id="220" name="object 127">
              <a:extLst>
                <a:ext uri="{FF2B5EF4-FFF2-40B4-BE49-F238E27FC236}">
                  <a16:creationId xmlns:a16="http://schemas.microsoft.com/office/drawing/2014/main" id="{B1C58B47-5EFE-8115-DA5A-899CA2AD886E}"/>
                </a:ext>
              </a:extLst>
            </p:cNvPr>
            <p:cNvPicPr/>
            <p:nvPr/>
          </p:nvPicPr>
          <p:blipFill>
            <a:blip r:embed="rId24" cstate="print"/>
            <a:stretch>
              <a:fillRect/>
            </a:stretch>
          </p:blipFill>
          <p:spPr>
            <a:xfrm>
              <a:off x="9443941" y="4289286"/>
              <a:ext cx="71449" cy="71449"/>
            </a:xfrm>
            <a:prstGeom prst="rect">
              <a:avLst/>
            </a:prstGeom>
          </p:spPr>
        </p:pic>
        <p:sp>
          <p:nvSpPr>
            <p:cNvPr id="221" name="object 128">
              <a:extLst>
                <a:ext uri="{FF2B5EF4-FFF2-40B4-BE49-F238E27FC236}">
                  <a16:creationId xmlns:a16="http://schemas.microsoft.com/office/drawing/2014/main" id="{8C5F39E9-E7B6-1EA5-E1AD-839A5369BFF9}"/>
                </a:ext>
              </a:extLst>
            </p:cNvPr>
            <p:cNvSpPr txBox="1"/>
            <p:nvPr/>
          </p:nvSpPr>
          <p:spPr>
            <a:xfrm rot="10800000">
              <a:off x="9444056" y="4293189"/>
              <a:ext cx="69009" cy="64120"/>
            </a:xfrm>
            <a:prstGeom prst="rect">
              <a:avLst/>
            </a:prstGeom>
          </p:spPr>
          <p:txBody>
            <a:bodyPr vert="horz" wrap="square" lIns="0" tIns="0" rIns="0" bIns="0" rtlCol="0">
              <a:spAutoFit/>
            </a:bodyPr>
            <a:lstStyle/>
            <a:p>
              <a:pPr>
                <a:lnSpc>
                  <a:spcPts val="468"/>
                </a:lnSpc>
              </a:pPr>
              <a:r>
                <a:rPr sz="441" b="1" spc="-44" dirty="0">
                  <a:solidFill>
                    <a:srgbClr val="FFFFFF"/>
                  </a:solidFill>
                  <a:latin typeface="Times New Roman"/>
                  <a:cs typeface="Times New Roman"/>
                </a:rPr>
                <a:t>+</a:t>
              </a:r>
              <a:endParaRPr sz="441">
                <a:latin typeface="Times New Roman"/>
                <a:cs typeface="Times New Roman"/>
              </a:endParaRPr>
            </a:p>
          </p:txBody>
        </p:sp>
        <p:grpSp>
          <p:nvGrpSpPr>
            <p:cNvPr id="222" name="object 129">
              <a:extLst>
                <a:ext uri="{FF2B5EF4-FFF2-40B4-BE49-F238E27FC236}">
                  <a16:creationId xmlns:a16="http://schemas.microsoft.com/office/drawing/2014/main" id="{B22DEE24-B3C6-3522-366B-46A8FC0F258B}"/>
                </a:ext>
              </a:extLst>
            </p:cNvPr>
            <p:cNvGrpSpPr/>
            <p:nvPr/>
          </p:nvGrpSpPr>
          <p:grpSpPr>
            <a:xfrm>
              <a:off x="5818329" y="1964650"/>
              <a:ext cx="3926541" cy="3052481"/>
              <a:chOff x="4714506" y="2226602"/>
              <a:chExt cx="4450080" cy="3459479"/>
            </a:xfrm>
          </p:grpSpPr>
          <p:sp>
            <p:nvSpPr>
              <p:cNvPr id="235" name="object 130">
                <a:extLst>
                  <a:ext uri="{FF2B5EF4-FFF2-40B4-BE49-F238E27FC236}">
                    <a16:creationId xmlns:a16="http://schemas.microsoft.com/office/drawing/2014/main" id="{E87344F7-F192-CB12-4139-669276C897BA}"/>
                  </a:ext>
                </a:extLst>
              </p:cNvPr>
              <p:cNvSpPr/>
              <p:nvPr/>
            </p:nvSpPr>
            <p:spPr>
              <a:xfrm>
                <a:off x="8588480" y="4671580"/>
                <a:ext cx="450215" cy="1012190"/>
              </a:xfrm>
              <a:custGeom>
                <a:avLst/>
                <a:gdLst/>
                <a:ahLst/>
                <a:cxnLst/>
                <a:rect l="l" t="t" r="r" b="b"/>
                <a:pathLst>
                  <a:path w="450215" h="1012189">
                    <a:moveTo>
                      <a:pt x="450005" y="1012192"/>
                    </a:moveTo>
                    <a:lnTo>
                      <a:pt x="0" y="0"/>
                    </a:lnTo>
                  </a:path>
                </a:pathLst>
              </a:custGeom>
              <a:ln w="3373">
                <a:solidFill>
                  <a:srgbClr val="0F0F0F"/>
                </a:solidFill>
              </a:ln>
            </p:spPr>
            <p:txBody>
              <a:bodyPr wrap="square" lIns="0" tIns="0" rIns="0" bIns="0" rtlCol="0"/>
              <a:lstStyle/>
              <a:p>
                <a:endParaRPr sz="1588"/>
              </a:p>
            </p:txBody>
          </p:sp>
          <p:sp>
            <p:nvSpPr>
              <p:cNvPr id="236" name="object 131">
                <a:extLst>
                  <a:ext uri="{FF2B5EF4-FFF2-40B4-BE49-F238E27FC236}">
                    <a16:creationId xmlns:a16="http://schemas.microsoft.com/office/drawing/2014/main" id="{02B14FD6-85A6-A6DA-8676-B596C30F07C8}"/>
                  </a:ext>
                </a:extLst>
              </p:cNvPr>
              <p:cNvSpPr/>
              <p:nvPr/>
            </p:nvSpPr>
            <p:spPr>
              <a:xfrm>
                <a:off x="8479614" y="4671580"/>
                <a:ext cx="682625" cy="1012190"/>
              </a:xfrm>
              <a:custGeom>
                <a:avLst/>
                <a:gdLst/>
                <a:ahLst/>
                <a:cxnLst/>
                <a:rect l="l" t="t" r="r" b="b"/>
                <a:pathLst>
                  <a:path w="682625" h="1012189">
                    <a:moveTo>
                      <a:pt x="682582" y="1012192"/>
                    </a:moveTo>
                    <a:lnTo>
                      <a:pt x="0" y="0"/>
                    </a:lnTo>
                  </a:path>
                </a:pathLst>
              </a:custGeom>
              <a:ln w="3373">
                <a:solidFill>
                  <a:srgbClr val="0F0F0F"/>
                </a:solidFill>
              </a:ln>
            </p:spPr>
            <p:txBody>
              <a:bodyPr wrap="square" lIns="0" tIns="0" rIns="0" bIns="0" rtlCol="0"/>
              <a:lstStyle/>
              <a:p>
                <a:endParaRPr sz="1588"/>
              </a:p>
            </p:txBody>
          </p:sp>
          <p:sp>
            <p:nvSpPr>
              <p:cNvPr id="237" name="object 132">
                <a:extLst>
                  <a:ext uri="{FF2B5EF4-FFF2-40B4-BE49-F238E27FC236}">
                    <a16:creationId xmlns:a16="http://schemas.microsoft.com/office/drawing/2014/main" id="{03E9E019-BF07-5C51-0DB5-74FE53CF442C}"/>
                  </a:ext>
                </a:extLst>
              </p:cNvPr>
              <p:cNvSpPr/>
              <p:nvPr/>
            </p:nvSpPr>
            <p:spPr>
              <a:xfrm>
                <a:off x="8641566" y="4631093"/>
                <a:ext cx="379095" cy="1052830"/>
              </a:xfrm>
              <a:custGeom>
                <a:avLst/>
                <a:gdLst/>
                <a:ahLst/>
                <a:cxnLst/>
                <a:rect l="l" t="t" r="r" b="b"/>
                <a:pathLst>
                  <a:path w="379095" h="1052829">
                    <a:moveTo>
                      <a:pt x="378925" y="1052680"/>
                    </a:moveTo>
                    <a:lnTo>
                      <a:pt x="0" y="0"/>
                    </a:lnTo>
                  </a:path>
                </a:pathLst>
              </a:custGeom>
              <a:ln w="3373">
                <a:solidFill>
                  <a:srgbClr val="0F0F0F"/>
                </a:solidFill>
              </a:ln>
            </p:spPr>
            <p:txBody>
              <a:bodyPr wrap="square" lIns="0" tIns="0" rIns="0" bIns="0" rtlCol="0"/>
              <a:lstStyle/>
              <a:p>
                <a:endParaRPr sz="1588"/>
              </a:p>
            </p:txBody>
          </p:sp>
          <p:sp>
            <p:nvSpPr>
              <p:cNvPr id="238" name="object 133">
                <a:extLst>
                  <a:ext uri="{FF2B5EF4-FFF2-40B4-BE49-F238E27FC236}">
                    <a16:creationId xmlns:a16="http://schemas.microsoft.com/office/drawing/2014/main" id="{9B02FC85-2F0A-56E6-984B-E11FBCEEACC1}"/>
                  </a:ext>
                </a:extLst>
              </p:cNvPr>
              <p:cNvSpPr/>
              <p:nvPr/>
            </p:nvSpPr>
            <p:spPr>
              <a:xfrm>
                <a:off x="8459370" y="4712068"/>
                <a:ext cx="702945" cy="931544"/>
              </a:xfrm>
              <a:custGeom>
                <a:avLst/>
                <a:gdLst/>
                <a:ahLst/>
                <a:cxnLst/>
                <a:rect l="l" t="t" r="r" b="b"/>
                <a:pathLst>
                  <a:path w="702945" h="931545">
                    <a:moveTo>
                      <a:pt x="702827" y="931217"/>
                    </a:moveTo>
                    <a:lnTo>
                      <a:pt x="0" y="0"/>
                    </a:lnTo>
                  </a:path>
                </a:pathLst>
              </a:custGeom>
              <a:ln w="3373">
                <a:solidFill>
                  <a:srgbClr val="0F0F0F"/>
                </a:solidFill>
              </a:ln>
            </p:spPr>
            <p:txBody>
              <a:bodyPr wrap="square" lIns="0" tIns="0" rIns="0" bIns="0" rtlCol="0"/>
              <a:lstStyle/>
              <a:p>
                <a:endParaRPr sz="1588"/>
              </a:p>
            </p:txBody>
          </p:sp>
          <p:sp>
            <p:nvSpPr>
              <p:cNvPr id="239" name="object 134">
                <a:extLst>
                  <a:ext uri="{FF2B5EF4-FFF2-40B4-BE49-F238E27FC236}">
                    <a16:creationId xmlns:a16="http://schemas.microsoft.com/office/drawing/2014/main" id="{23FAFD91-3AC8-4C16-C563-211EFD7732B0}"/>
                  </a:ext>
                </a:extLst>
              </p:cNvPr>
              <p:cNvSpPr/>
              <p:nvPr/>
            </p:nvSpPr>
            <p:spPr>
              <a:xfrm>
                <a:off x="8580835" y="4671580"/>
                <a:ext cx="541020" cy="1012190"/>
              </a:xfrm>
              <a:custGeom>
                <a:avLst/>
                <a:gdLst/>
                <a:ahLst/>
                <a:cxnLst/>
                <a:rect l="l" t="t" r="r" b="b"/>
                <a:pathLst>
                  <a:path w="541020" h="1012189">
                    <a:moveTo>
                      <a:pt x="540875" y="1012192"/>
                    </a:moveTo>
                    <a:lnTo>
                      <a:pt x="0" y="0"/>
                    </a:lnTo>
                  </a:path>
                </a:pathLst>
              </a:custGeom>
              <a:ln w="3373">
                <a:solidFill>
                  <a:srgbClr val="0F0F0F"/>
                </a:solidFill>
              </a:ln>
            </p:spPr>
            <p:txBody>
              <a:bodyPr wrap="square" lIns="0" tIns="0" rIns="0" bIns="0" rtlCol="0"/>
              <a:lstStyle/>
              <a:p>
                <a:endParaRPr sz="1588"/>
              </a:p>
            </p:txBody>
          </p:sp>
          <p:pic>
            <p:nvPicPr>
              <p:cNvPr id="240" name="object 135">
                <a:extLst>
                  <a:ext uri="{FF2B5EF4-FFF2-40B4-BE49-F238E27FC236}">
                    <a16:creationId xmlns:a16="http://schemas.microsoft.com/office/drawing/2014/main" id="{3C0F2FF8-4FDC-165D-984D-EC3F0DCB2BC5}"/>
                  </a:ext>
                </a:extLst>
              </p:cNvPr>
              <p:cNvPicPr/>
              <p:nvPr/>
            </p:nvPicPr>
            <p:blipFill>
              <a:blip r:embed="rId27" cstate="print"/>
              <a:stretch>
                <a:fillRect/>
              </a:stretch>
            </p:blipFill>
            <p:spPr>
              <a:xfrm>
                <a:off x="4714506" y="2226602"/>
                <a:ext cx="1217929" cy="435610"/>
              </a:xfrm>
              <a:prstGeom prst="rect">
                <a:avLst/>
              </a:prstGeom>
            </p:spPr>
          </p:pic>
          <p:pic>
            <p:nvPicPr>
              <p:cNvPr id="241" name="object 136">
                <a:extLst>
                  <a:ext uri="{FF2B5EF4-FFF2-40B4-BE49-F238E27FC236}">
                    <a16:creationId xmlns:a16="http://schemas.microsoft.com/office/drawing/2014/main" id="{590793B6-0041-BE8A-D692-F4637BCBD8F6}"/>
                  </a:ext>
                </a:extLst>
              </p:cNvPr>
              <p:cNvPicPr/>
              <p:nvPr/>
            </p:nvPicPr>
            <p:blipFill>
              <a:blip r:embed="rId28" cstate="print"/>
              <a:stretch>
                <a:fillRect/>
              </a:stretch>
            </p:blipFill>
            <p:spPr>
              <a:xfrm>
                <a:off x="4785626" y="2226602"/>
                <a:ext cx="1057910" cy="453389"/>
              </a:xfrm>
              <a:prstGeom prst="rect">
                <a:avLst/>
              </a:prstGeom>
            </p:spPr>
          </p:pic>
        </p:grpSp>
        <p:sp>
          <p:nvSpPr>
            <p:cNvPr id="223" name="object 137">
              <a:extLst>
                <a:ext uri="{FF2B5EF4-FFF2-40B4-BE49-F238E27FC236}">
                  <a16:creationId xmlns:a16="http://schemas.microsoft.com/office/drawing/2014/main" id="{6D8D477D-640A-B1D1-7BD2-1BF9CADF909A}"/>
                </a:ext>
              </a:extLst>
            </p:cNvPr>
            <p:cNvSpPr txBox="1"/>
            <p:nvPr/>
          </p:nvSpPr>
          <p:spPr>
            <a:xfrm>
              <a:off x="5859829" y="1991060"/>
              <a:ext cx="987238" cy="296084"/>
            </a:xfrm>
            <a:prstGeom prst="rect">
              <a:avLst/>
            </a:prstGeom>
            <a:solidFill>
              <a:srgbClr val="FFFFFF"/>
            </a:solidFill>
            <a:ln w="8890">
              <a:solidFill>
                <a:srgbClr val="5B92C7"/>
              </a:solidFill>
            </a:ln>
          </p:spPr>
          <p:txBody>
            <a:bodyPr vert="horz" wrap="square" lIns="0" tIns="10646" rIns="0" bIns="0" rtlCol="0">
              <a:spAutoFit/>
            </a:bodyPr>
            <a:lstStyle/>
            <a:p>
              <a:pPr marL="205639" marR="74523" indent="-121590">
                <a:spcBef>
                  <a:spcPts val="84"/>
                </a:spcBef>
              </a:pPr>
              <a:r>
                <a:rPr sz="927" b="1" spc="-9" dirty="0">
                  <a:solidFill>
                    <a:srgbClr val="FF0000"/>
                  </a:solidFill>
                  <a:latin typeface="Calibri"/>
                  <a:cs typeface="Calibri"/>
                </a:rPr>
                <a:t>Feature/variable engineering</a:t>
              </a:r>
              <a:endParaRPr sz="927">
                <a:latin typeface="Calibri"/>
                <a:cs typeface="Calibri"/>
              </a:endParaRPr>
            </a:p>
          </p:txBody>
        </p:sp>
        <p:grpSp>
          <p:nvGrpSpPr>
            <p:cNvPr id="224" name="object 138">
              <a:extLst>
                <a:ext uri="{FF2B5EF4-FFF2-40B4-BE49-F238E27FC236}">
                  <a16:creationId xmlns:a16="http://schemas.microsoft.com/office/drawing/2014/main" id="{AE99EB9D-DA0A-E348-59E6-7B8B542AC5A8}"/>
                </a:ext>
              </a:extLst>
            </p:cNvPr>
            <p:cNvGrpSpPr/>
            <p:nvPr/>
          </p:nvGrpSpPr>
          <p:grpSpPr>
            <a:xfrm>
              <a:off x="3157966" y="2057418"/>
              <a:ext cx="4582085" cy="3470462"/>
              <a:chOff x="1699428" y="2331740"/>
              <a:chExt cx="5193030" cy="3933190"/>
            </a:xfrm>
          </p:grpSpPr>
          <p:pic>
            <p:nvPicPr>
              <p:cNvPr id="225" name="object 139">
                <a:extLst>
                  <a:ext uri="{FF2B5EF4-FFF2-40B4-BE49-F238E27FC236}">
                    <a16:creationId xmlns:a16="http://schemas.microsoft.com/office/drawing/2014/main" id="{105CA28E-BC34-B756-3833-F74B0A1BA7EF}"/>
                  </a:ext>
                </a:extLst>
              </p:cNvPr>
              <p:cNvPicPr/>
              <p:nvPr/>
            </p:nvPicPr>
            <p:blipFill>
              <a:blip r:embed="rId29" cstate="print"/>
              <a:stretch>
                <a:fillRect/>
              </a:stretch>
            </p:blipFill>
            <p:spPr>
              <a:xfrm>
                <a:off x="3737994" y="2656968"/>
                <a:ext cx="2391027" cy="721103"/>
              </a:xfrm>
              <a:prstGeom prst="rect">
                <a:avLst/>
              </a:prstGeom>
            </p:spPr>
          </p:pic>
          <p:sp>
            <p:nvSpPr>
              <p:cNvPr id="226" name="object 140">
                <a:extLst>
                  <a:ext uri="{FF2B5EF4-FFF2-40B4-BE49-F238E27FC236}">
                    <a16:creationId xmlns:a16="http://schemas.microsoft.com/office/drawing/2014/main" id="{1C757E8A-2B1E-F8E2-41B0-970863B87D8C}"/>
                  </a:ext>
                </a:extLst>
              </p:cNvPr>
              <p:cNvSpPr/>
              <p:nvPr/>
            </p:nvSpPr>
            <p:spPr>
              <a:xfrm>
                <a:off x="2947571" y="2409342"/>
                <a:ext cx="751205" cy="8890"/>
              </a:xfrm>
              <a:custGeom>
                <a:avLst/>
                <a:gdLst/>
                <a:ahLst/>
                <a:cxnLst/>
                <a:rect l="l" t="t" r="r" b="b"/>
                <a:pathLst>
                  <a:path w="751204" h="8889">
                    <a:moveTo>
                      <a:pt x="750783" y="8684"/>
                    </a:moveTo>
                    <a:lnTo>
                      <a:pt x="0" y="0"/>
                    </a:lnTo>
                  </a:path>
                </a:pathLst>
              </a:custGeom>
              <a:ln w="8890">
                <a:solidFill>
                  <a:srgbClr val="021CA1"/>
                </a:solidFill>
              </a:ln>
            </p:spPr>
            <p:txBody>
              <a:bodyPr wrap="square" lIns="0" tIns="0" rIns="0" bIns="0" rtlCol="0"/>
              <a:lstStyle/>
              <a:p>
                <a:endParaRPr sz="1588"/>
              </a:p>
            </p:txBody>
          </p:sp>
          <p:sp>
            <p:nvSpPr>
              <p:cNvPr id="227" name="object 141">
                <a:extLst>
                  <a:ext uri="{FF2B5EF4-FFF2-40B4-BE49-F238E27FC236}">
                    <a16:creationId xmlns:a16="http://schemas.microsoft.com/office/drawing/2014/main" id="{BC2C68C0-D10A-329C-4CD4-437811B43657}"/>
                  </a:ext>
                </a:extLst>
              </p:cNvPr>
              <p:cNvSpPr/>
              <p:nvPr/>
            </p:nvSpPr>
            <p:spPr>
              <a:xfrm>
                <a:off x="3626725" y="2372756"/>
                <a:ext cx="89535" cy="88900"/>
              </a:xfrm>
              <a:custGeom>
                <a:avLst/>
                <a:gdLst/>
                <a:ahLst/>
                <a:cxnLst/>
                <a:rect l="l" t="t" r="r" b="b"/>
                <a:pathLst>
                  <a:path w="89535" h="88900">
                    <a:moveTo>
                      <a:pt x="1028" y="0"/>
                    </a:moveTo>
                    <a:lnTo>
                      <a:pt x="0" y="88894"/>
                    </a:lnTo>
                    <a:lnTo>
                      <a:pt x="89408" y="45475"/>
                    </a:lnTo>
                    <a:lnTo>
                      <a:pt x="1028" y="0"/>
                    </a:lnTo>
                    <a:close/>
                  </a:path>
                </a:pathLst>
              </a:custGeom>
              <a:solidFill>
                <a:srgbClr val="021CA1"/>
              </a:solidFill>
            </p:spPr>
            <p:txBody>
              <a:bodyPr wrap="square" lIns="0" tIns="0" rIns="0" bIns="0" rtlCol="0"/>
              <a:lstStyle/>
              <a:p>
                <a:endParaRPr sz="1588"/>
              </a:p>
            </p:txBody>
          </p:sp>
          <p:sp>
            <p:nvSpPr>
              <p:cNvPr id="228" name="object 142">
                <a:extLst>
                  <a:ext uri="{FF2B5EF4-FFF2-40B4-BE49-F238E27FC236}">
                    <a16:creationId xmlns:a16="http://schemas.microsoft.com/office/drawing/2014/main" id="{A2A75E1B-E143-ACB5-C4EF-541920AC359D}"/>
                  </a:ext>
                </a:extLst>
              </p:cNvPr>
              <p:cNvSpPr/>
              <p:nvPr/>
            </p:nvSpPr>
            <p:spPr>
              <a:xfrm>
                <a:off x="6123566" y="2368325"/>
                <a:ext cx="751205" cy="8890"/>
              </a:xfrm>
              <a:custGeom>
                <a:avLst/>
                <a:gdLst/>
                <a:ahLst/>
                <a:cxnLst/>
                <a:rect l="l" t="t" r="r" b="b"/>
                <a:pathLst>
                  <a:path w="751204" h="8889">
                    <a:moveTo>
                      <a:pt x="750783" y="8684"/>
                    </a:moveTo>
                    <a:lnTo>
                      <a:pt x="0" y="0"/>
                    </a:lnTo>
                  </a:path>
                </a:pathLst>
              </a:custGeom>
              <a:ln w="8890">
                <a:solidFill>
                  <a:srgbClr val="021CA1"/>
                </a:solidFill>
              </a:ln>
            </p:spPr>
            <p:txBody>
              <a:bodyPr wrap="square" lIns="0" tIns="0" rIns="0" bIns="0" rtlCol="0"/>
              <a:lstStyle/>
              <a:p>
                <a:endParaRPr sz="1588"/>
              </a:p>
            </p:txBody>
          </p:sp>
          <p:sp>
            <p:nvSpPr>
              <p:cNvPr id="229" name="object 143">
                <a:extLst>
                  <a:ext uri="{FF2B5EF4-FFF2-40B4-BE49-F238E27FC236}">
                    <a16:creationId xmlns:a16="http://schemas.microsoft.com/office/drawing/2014/main" id="{D0E43521-AF0F-A9F0-5C79-D6CC25D13246}"/>
                  </a:ext>
                </a:extLst>
              </p:cNvPr>
              <p:cNvSpPr/>
              <p:nvPr/>
            </p:nvSpPr>
            <p:spPr>
              <a:xfrm>
                <a:off x="6802720" y="2331740"/>
                <a:ext cx="89535" cy="88900"/>
              </a:xfrm>
              <a:custGeom>
                <a:avLst/>
                <a:gdLst/>
                <a:ahLst/>
                <a:cxnLst/>
                <a:rect l="l" t="t" r="r" b="b"/>
                <a:pathLst>
                  <a:path w="89534" h="88900">
                    <a:moveTo>
                      <a:pt x="1028" y="0"/>
                    </a:moveTo>
                    <a:lnTo>
                      <a:pt x="0" y="88893"/>
                    </a:lnTo>
                    <a:lnTo>
                      <a:pt x="89408" y="45475"/>
                    </a:lnTo>
                    <a:lnTo>
                      <a:pt x="1028" y="0"/>
                    </a:lnTo>
                    <a:close/>
                  </a:path>
                </a:pathLst>
              </a:custGeom>
              <a:solidFill>
                <a:srgbClr val="021CA1"/>
              </a:solidFill>
            </p:spPr>
            <p:txBody>
              <a:bodyPr wrap="square" lIns="0" tIns="0" rIns="0" bIns="0" rtlCol="0"/>
              <a:lstStyle/>
              <a:p>
                <a:endParaRPr sz="1588"/>
              </a:p>
            </p:txBody>
          </p:sp>
          <p:sp>
            <p:nvSpPr>
              <p:cNvPr id="230" name="object 144">
                <a:extLst>
                  <a:ext uri="{FF2B5EF4-FFF2-40B4-BE49-F238E27FC236}">
                    <a16:creationId xmlns:a16="http://schemas.microsoft.com/office/drawing/2014/main" id="{E2A77917-A007-BAC0-5F2A-ABC88D5C4A0B}"/>
                  </a:ext>
                </a:extLst>
              </p:cNvPr>
              <p:cNvSpPr/>
              <p:nvPr/>
            </p:nvSpPr>
            <p:spPr>
              <a:xfrm>
                <a:off x="6012207" y="5195041"/>
                <a:ext cx="636270" cy="0"/>
              </a:xfrm>
              <a:custGeom>
                <a:avLst/>
                <a:gdLst/>
                <a:ahLst/>
                <a:cxnLst/>
                <a:rect l="l" t="t" r="r" b="b"/>
                <a:pathLst>
                  <a:path w="636270">
                    <a:moveTo>
                      <a:pt x="0" y="0"/>
                    </a:moveTo>
                    <a:lnTo>
                      <a:pt x="636190" y="0"/>
                    </a:lnTo>
                  </a:path>
                </a:pathLst>
              </a:custGeom>
              <a:ln w="8890">
                <a:solidFill>
                  <a:srgbClr val="021CA1"/>
                </a:solidFill>
              </a:ln>
            </p:spPr>
            <p:txBody>
              <a:bodyPr wrap="square" lIns="0" tIns="0" rIns="0" bIns="0" rtlCol="0"/>
              <a:lstStyle/>
              <a:p>
                <a:endParaRPr sz="1588"/>
              </a:p>
            </p:txBody>
          </p:sp>
          <p:sp>
            <p:nvSpPr>
              <p:cNvPr id="231" name="object 145">
                <a:extLst>
                  <a:ext uri="{FF2B5EF4-FFF2-40B4-BE49-F238E27FC236}">
                    <a16:creationId xmlns:a16="http://schemas.microsoft.com/office/drawing/2014/main" id="{D5E2F7FA-46EC-FF31-D817-FDE7C2B969BD}"/>
                  </a:ext>
                </a:extLst>
              </p:cNvPr>
              <p:cNvSpPr/>
              <p:nvPr/>
            </p:nvSpPr>
            <p:spPr>
              <a:xfrm>
                <a:off x="5994427" y="5150591"/>
                <a:ext cx="88900" cy="88900"/>
              </a:xfrm>
              <a:custGeom>
                <a:avLst/>
                <a:gdLst/>
                <a:ahLst/>
                <a:cxnLst/>
                <a:rect l="l" t="t" r="r" b="b"/>
                <a:pathLst>
                  <a:path w="88900" h="88900">
                    <a:moveTo>
                      <a:pt x="88899" y="0"/>
                    </a:moveTo>
                    <a:lnTo>
                      <a:pt x="0" y="44449"/>
                    </a:lnTo>
                    <a:lnTo>
                      <a:pt x="88899" y="88899"/>
                    </a:lnTo>
                    <a:lnTo>
                      <a:pt x="88899" y="0"/>
                    </a:lnTo>
                    <a:close/>
                  </a:path>
                </a:pathLst>
              </a:custGeom>
              <a:solidFill>
                <a:srgbClr val="021CA1"/>
              </a:solidFill>
            </p:spPr>
            <p:txBody>
              <a:bodyPr wrap="square" lIns="0" tIns="0" rIns="0" bIns="0" rtlCol="0"/>
              <a:lstStyle/>
              <a:p>
                <a:endParaRPr sz="1588"/>
              </a:p>
            </p:txBody>
          </p:sp>
          <p:sp>
            <p:nvSpPr>
              <p:cNvPr id="232" name="object 146">
                <a:extLst>
                  <a:ext uri="{FF2B5EF4-FFF2-40B4-BE49-F238E27FC236}">
                    <a16:creationId xmlns:a16="http://schemas.microsoft.com/office/drawing/2014/main" id="{F26FDDDC-3FE6-EC65-E174-CA330050ED9B}"/>
                  </a:ext>
                </a:extLst>
              </p:cNvPr>
              <p:cNvSpPr/>
              <p:nvPr/>
            </p:nvSpPr>
            <p:spPr>
              <a:xfrm>
                <a:off x="1711017" y="3442162"/>
                <a:ext cx="1633855" cy="1901189"/>
              </a:xfrm>
              <a:custGeom>
                <a:avLst/>
                <a:gdLst/>
                <a:ahLst/>
                <a:cxnLst/>
                <a:rect l="l" t="t" r="r" b="b"/>
                <a:pathLst>
                  <a:path w="1633854" h="1901189">
                    <a:moveTo>
                      <a:pt x="0" y="0"/>
                    </a:moveTo>
                    <a:lnTo>
                      <a:pt x="1633616" y="1900644"/>
                    </a:lnTo>
                  </a:path>
                </a:pathLst>
              </a:custGeom>
              <a:ln w="8890">
                <a:solidFill>
                  <a:srgbClr val="021CA1"/>
                </a:solidFill>
              </a:ln>
            </p:spPr>
            <p:txBody>
              <a:bodyPr wrap="square" lIns="0" tIns="0" rIns="0" bIns="0" rtlCol="0"/>
              <a:lstStyle/>
              <a:p>
                <a:endParaRPr sz="1588"/>
              </a:p>
            </p:txBody>
          </p:sp>
          <p:sp>
            <p:nvSpPr>
              <p:cNvPr id="233" name="object 147">
                <a:extLst>
                  <a:ext uri="{FF2B5EF4-FFF2-40B4-BE49-F238E27FC236}">
                    <a16:creationId xmlns:a16="http://schemas.microsoft.com/office/drawing/2014/main" id="{8E4FCED8-ED6C-73DC-DCFC-20D9672A5891}"/>
                  </a:ext>
                </a:extLst>
              </p:cNvPr>
              <p:cNvSpPr/>
              <p:nvPr/>
            </p:nvSpPr>
            <p:spPr>
              <a:xfrm>
                <a:off x="1699428" y="3428678"/>
                <a:ext cx="92075" cy="96520"/>
              </a:xfrm>
              <a:custGeom>
                <a:avLst/>
                <a:gdLst/>
                <a:ahLst/>
                <a:cxnLst/>
                <a:rect l="l" t="t" r="r" b="b"/>
                <a:pathLst>
                  <a:path w="92075" h="96520">
                    <a:moveTo>
                      <a:pt x="0" y="0"/>
                    </a:moveTo>
                    <a:lnTo>
                      <a:pt x="24237" y="96392"/>
                    </a:lnTo>
                    <a:lnTo>
                      <a:pt x="91656" y="38445"/>
                    </a:lnTo>
                    <a:lnTo>
                      <a:pt x="0" y="0"/>
                    </a:lnTo>
                    <a:close/>
                  </a:path>
                </a:pathLst>
              </a:custGeom>
              <a:solidFill>
                <a:srgbClr val="021CA1"/>
              </a:solidFill>
            </p:spPr>
            <p:txBody>
              <a:bodyPr wrap="square" lIns="0" tIns="0" rIns="0" bIns="0" rtlCol="0"/>
              <a:lstStyle/>
              <a:p>
                <a:endParaRPr sz="1588"/>
              </a:p>
            </p:txBody>
          </p:sp>
          <p:pic>
            <p:nvPicPr>
              <p:cNvPr id="234" name="object 148">
                <a:extLst>
                  <a:ext uri="{FF2B5EF4-FFF2-40B4-BE49-F238E27FC236}">
                    <a16:creationId xmlns:a16="http://schemas.microsoft.com/office/drawing/2014/main" id="{852C465E-4ACF-B6D4-41B6-89E1E2948C13}"/>
                  </a:ext>
                </a:extLst>
              </p:cNvPr>
              <p:cNvPicPr/>
              <p:nvPr/>
            </p:nvPicPr>
            <p:blipFill>
              <a:blip r:embed="rId30" cstate="print"/>
              <a:stretch>
                <a:fillRect/>
              </a:stretch>
            </p:blipFill>
            <p:spPr>
              <a:xfrm>
                <a:off x="3378191" y="5864469"/>
                <a:ext cx="400215" cy="400215"/>
              </a:xfrm>
              <a:prstGeom prst="rect">
                <a:avLst/>
              </a:prstGeom>
            </p:spPr>
          </p:pic>
        </p:grpSp>
      </p:grpSp>
    </p:spTree>
    <p:extLst>
      <p:ext uri="{BB962C8B-B14F-4D97-AF65-F5344CB8AC3E}">
        <p14:creationId xmlns:p14="http://schemas.microsoft.com/office/powerpoint/2010/main" val="224436381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TM03457515[[fn=View]]</Template>
  <TotalTime>989</TotalTime>
  <Words>1567</Words>
  <Application>Microsoft Office PowerPoint</Application>
  <PresentationFormat>Widescreen</PresentationFormat>
  <Paragraphs>205</Paragraphs>
  <Slides>39</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39</vt:i4>
      </vt:variant>
    </vt:vector>
  </HeadingPairs>
  <TitlesOfParts>
    <vt:vector size="52" baseType="lpstr">
      <vt:lpstr>Arial</vt:lpstr>
      <vt:lpstr>Arial MT</vt:lpstr>
      <vt:lpstr>Calibri</vt:lpstr>
      <vt:lpstr>Calibri Light</vt:lpstr>
      <vt:lpstr>Century Schoolbook</vt:lpstr>
      <vt:lpstr>Courier New</vt:lpstr>
      <vt:lpstr>Lato Black</vt:lpstr>
      <vt:lpstr>Lato Light</vt:lpstr>
      <vt:lpstr>Times New Roman</vt:lpstr>
      <vt:lpstr>Wingdings</vt:lpstr>
      <vt:lpstr>Wingdings 2</vt:lpstr>
      <vt:lpstr>View</vt:lpstr>
      <vt:lpstr>Office Theme</vt:lpstr>
      <vt:lpstr>Building and Evaluating Machine Learning Models</vt:lpstr>
      <vt:lpstr>PowerPoint Presentation</vt:lpstr>
      <vt:lpstr>Content</vt:lpstr>
      <vt:lpstr>Introduction to Machine Learning</vt:lpstr>
      <vt:lpstr>Machine Learning Position in AI</vt:lpstr>
      <vt:lpstr>Types of Machine Learning</vt:lpstr>
      <vt:lpstr>PowerPoint Presentation</vt:lpstr>
      <vt:lpstr>PowerPoint Presentation</vt:lpstr>
      <vt:lpstr>Data Science Process</vt:lpstr>
      <vt:lpstr>Machine Learning Workflow</vt:lpstr>
      <vt:lpstr>Data Preparation</vt:lpstr>
      <vt:lpstr>Why Clean Data Matter</vt:lpstr>
      <vt:lpstr>Feature Selection</vt:lpstr>
      <vt:lpstr>Data Preprocessing</vt:lpstr>
      <vt:lpstr>Data Splitting</vt:lpstr>
      <vt:lpstr>K-Fold Cross Validation</vt:lpstr>
      <vt:lpstr>Model Training Fundamentals</vt:lpstr>
      <vt:lpstr>Concept of Fitting</vt:lpstr>
      <vt:lpstr>Machine Learning Errors</vt:lpstr>
      <vt:lpstr>Bias vs variance trade-off (underfitting vs overfitting)</vt:lpstr>
      <vt:lpstr>Common baseline models</vt:lpstr>
      <vt:lpstr>Evaluating Models </vt:lpstr>
      <vt:lpstr>Why evaluation is critical</vt:lpstr>
      <vt:lpstr>Metrics for regression</vt:lpstr>
      <vt:lpstr>Metrics for classification</vt:lpstr>
      <vt:lpstr>Model Tuning &amp; Improvement</vt:lpstr>
      <vt:lpstr>Parameters vs Hyperparameters</vt:lpstr>
      <vt:lpstr>Hyperparameter Optimization</vt:lpstr>
      <vt:lpstr>Grid Search &amp; Random Search</vt:lpstr>
      <vt:lpstr>Ensemble methods</vt:lpstr>
      <vt:lpstr>Ensemble Method: Bagging</vt:lpstr>
      <vt:lpstr>Ensemble Method: Boosting</vt:lpstr>
      <vt:lpstr>Best Practices for Robust Models </vt:lpstr>
      <vt:lpstr>Avoiding data leakage</vt:lpstr>
      <vt:lpstr>Interpreting Models Responsibly </vt:lpstr>
      <vt:lpstr>Documenting experiments </vt:lpstr>
      <vt:lpstr>Iterative improvement cycle</vt:lpstr>
      <vt:lpstr>DEMO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Cornellius Yudha Wijaya</dc:creator>
  <cp:lastModifiedBy>Cornellius Yudha Wijaya</cp:lastModifiedBy>
  <cp:revision>11</cp:revision>
  <dcterms:created xsi:type="dcterms:W3CDTF">2025-09-21T07:01:05Z</dcterms:created>
  <dcterms:modified xsi:type="dcterms:W3CDTF">2025-10-04T08:22:11Z</dcterms:modified>
</cp:coreProperties>
</file>