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modernComment_130_A2C08E94.xml" ContentType="application/vnd.ms-powerpoint.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308" r:id="rId6"/>
    <p:sldId id="261" r:id="rId7"/>
    <p:sldId id="296" r:id="rId8"/>
    <p:sldId id="260" r:id="rId9"/>
    <p:sldId id="297" r:id="rId10"/>
    <p:sldId id="262" r:id="rId11"/>
    <p:sldId id="291" r:id="rId12"/>
    <p:sldId id="298" r:id="rId13"/>
    <p:sldId id="263" r:id="rId14"/>
    <p:sldId id="292" r:id="rId15"/>
    <p:sldId id="299" r:id="rId16"/>
    <p:sldId id="300" r:id="rId17"/>
    <p:sldId id="309" r:id="rId18"/>
    <p:sldId id="301" r:id="rId19"/>
    <p:sldId id="302" r:id="rId20"/>
    <p:sldId id="306" r:id="rId21"/>
    <p:sldId id="307" r:id="rId22"/>
    <p:sldId id="304" r:id="rId23"/>
    <p:sldId id="303" r:id="rId24"/>
    <p:sldId id="305" r:id="rId25"/>
    <p:sldId id="283" r:id="rId26"/>
    <p:sldId id="284" r:id="rId27"/>
  </p:sldIdLst>
  <p:sldSz cx="12192000" cy="6858000"/>
  <p:notesSz cx="6858000" cy="9144000"/>
  <p:embeddedFontLs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1" roundtripDataSignature="AMtx7mi9HCfsQKIZg5+CQteSv8/SY228P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C65201-10CE-4B3C-1CD4-401DA3D9B27E}" name="Pranay Rajput" initials="PR" userId="S::pranay.rajput@nashtechglobal.com::df5fad4a-434b-48e2-8666-9f5ce3753e05" providerId="AD"/>
  <p188:author id="{54233507-C0E3-A6C5-844A-0E9B7030451E}" name="Aayush Srivastava" initials="AS" userId="S::aayush.srivastava@nashtechglobal.com::518020a2-a463-4921-a8d4-9d60512cef1e"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08BFB6-8885-F3D0-C51E-EC5726E63F62}" v="7" dt="2024-03-08T08:29:33.794"/>
    <p1510:client id="{C229D9C6-D762-073E-65ED-827292DBA137}" v="9" dt="2024-03-06T09:29:41.695"/>
    <p1510:client id="{E025B208-1221-5F7F-5BA4-074BF6A596E4}" v="424" dt="2024-03-06T09:34:15.7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4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43" Type="http://schemas.openxmlformats.org/officeDocument/2006/relationships/viewProps" Target="viewProps.xml"/><Relationship Id="rId48" Type="http://schemas.microsoft.com/office/2018/10/relationships/authors" Target="author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yush Srivastava" userId="S::aayush.srivastava@nashtechglobal.com::518020a2-a463-4921-a8d4-9d60512cef1e" providerId="AD" clId="Web-{2314E19D-238B-3AD0-F6BB-9B6E9674C443}"/>
    <pc:docChg chg="modSld">
      <pc:chgData name="Aayush Srivastava" userId="S::aayush.srivastava@nashtechglobal.com::518020a2-a463-4921-a8d4-9d60512cef1e" providerId="AD" clId="Web-{2314E19D-238B-3AD0-F6BB-9B6E9674C443}" dt="2024-02-28T19:15:32.678" v="99" actId="20577"/>
      <pc:docMkLst>
        <pc:docMk/>
      </pc:docMkLst>
      <pc:sldChg chg="modSp">
        <pc:chgData name="Aayush Srivastava" userId="S::aayush.srivastava@nashtechglobal.com::518020a2-a463-4921-a8d4-9d60512cef1e" providerId="AD" clId="Web-{2314E19D-238B-3AD0-F6BB-9B6E9674C443}" dt="2024-02-28T19:04:17.426" v="56" actId="20577"/>
        <pc:sldMkLst>
          <pc:docMk/>
          <pc:sldMk cId="0" sldId="256"/>
        </pc:sldMkLst>
        <pc:spChg chg="mod">
          <ac:chgData name="Aayush Srivastava" userId="S::aayush.srivastava@nashtechglobal.com::518020a2-a463-4921-a8d4-9d60512cef1e" providerId="AD" clId="Web-{2314E19D-238B-3AD0-F6BB-9B6E9674C443}" dt="2024-02-28T19:04:17.426" v="56" actId="20577"/>
          <ac:spMkLst>
            <pc:docMk/>
            <pc:sldMk cId="0" sldId="256"/>
            <ac:spMk id="299" creationId="{00000000-0000-0000-0000-000000000000}"/>
          </ac:spMkLst>
        </pc:spChg>
      </pc:sldChg>
      <pc:sldChg chg="modSp">
        <pc:chgData name="Aayush Srivastava" userId="S::aayush.srivastava@nashtechglobal.com::518020a2-a463-4921-a8d4-9d60512cef1e" providerId="AD" clId="Web-{2314E19D-238B-3AD0-F6BB-9B6E9674C443}" dt="2024-02-28T19:15:32.678" v="99" actId="20577"/>
        <pc:sldMkLst>
          <pc:docMk/>
          <pc:sldMk cId="0" sldId="258"/>
        </pc:sldMkLst>
        <pc:spChg chg="mod">
          <ac:chgData name="Aayush Srivastava" userId="S::aayush.srivastava@nashtechglobal.com::518020a2-a463-4921-a8d4-9d60512cef1e" providerId="AD" clId="Web-{2314E19D-238B-3AD0-F6BB-9B6E9674C443}" dt="2024-02-28T19:15:32.678" v="99" actId="20577"/>
          <ac:spMkLst>
            <pc:docMk/>
            <pc:sldMk cId="0" sldId="258"/>
            <ac:spMk id="319" creationId="{00000000-0000-0000-0000-000000000000}"/>
          </ac:spMkLst>
        </pc:spChg>
      </pc:sldChg>
    </pc:docChg>
  </pc:docChgLst>
  <pc:docChgLst>
    <pc:chgData name="Pranay Rajput" userId="S::pranay.rajput@nashtechglobal.com::df5fad4a-434b-48e2-8666-9f5ce3753e05" providerId="AD" clId="Web-{C229D9C6-D762-073E-65ED-827292DBA137}"/>
    <pc:docChg chg="modSld">
      <pc:chgData name="Pranay Rajput" userId="S::pranay.rajput@nashtechglobal.com::df5fad4a-434b-48e2-8666-9f5ce3753e05" providerId="AD" clId="Web-{C229D9C6-D762-073E-65ED-827292DBA137}" dt="2024-03-06T09:29:38.789" v="6" actId="20577"/>
      <pc:docMkLst>
        <pc:docMk/>
      </pc:docMkLst>
      <pc:sldChg chg="modSp">
        <pc:chgData name="Pranay Rajput" userId="S::pranay.rajput@nashtechglobal.com::df5fad4a-434b-48e2-8666-9f5ce3753e05" providerId="AD" clId="Web-{C229D9C6-D762-073E-65ED-827292DBA137}" dt="2024-03-06T09:29:38.789" v="6" actId="20577"/>
        <pc:sldMkLst>
          <pc:docMk/>
          <pc:sldMk cId="2239974181" sldId="306"/>
        </pc:sldMkLst>
        <pc:spChg chg="mod">
          <ac:chgData name="Pranay Rajput" userId="S::pranay.rajput@nashtechglobal.com::df5fad4a-434b-48e2-8666-9f5ce3753e05" providerId="AD" clId="Web-{C229D9C6-D762-073E-65ED-827292DBA137}" dt="2024-03-06T09:29:38.789" v="6" actId="20577"/>
          <ac:spMkLst>
            <pc:docMk/>
            <pc:sldMk cId="2239974181" sldId="306"/>
            <ac:spMk id="329" creationId="{00000000-0000-0000-0000-000000000000}"/>
          </ac:spMkLst>
        </pc:spChg>
      </pc:sldChg>
    </pc:docChg>
  </pc:docChgLst>
  <pc:docChgLst>
    <pc:chgData name="Aayush Srivastava" userId="S::aayush.srivastava@nashtechglobal.com::518020a2-a463-4921-a8d4-9d60512cef1e" providerId="AD" clId="Web-{578C2904-4816-5E11-6487-925297A6959C}"/>
    <pc:docChg chg="addSld delSld modSld sldOrd">
      <pc:chgData name="Aayush Srivastava" userId="S::aayush.srivastava@nashtechglobal.com::518020a2-a463-4921-a8d4-9d60512cef1e" providerId="AD" clId="Web-{578C2904-4816-5E11-6487-925297A6959C}" dt="2024-03-01T06:43:53.870" v="1944" actId="20577"/>
      <pc:docMkLst>
        <pc:docMk/>
      </pc:docMkLst>
      <pc:sldChg chg="modSp">
        <pc:chgData name="Aayush Srivastava" userId="S::aayush.srivastava@nashtechglobal.com::518020a2-a463-4921-a8d4-9d60512cef1e" providerId="AD" clId="Web-{578C2904-4816-5E11-6487-925297A6959C}" dt="2024-03-01T00:41:47.526" v="170" actId="20577"/>
        <pc:sldMkLst>
          <pc:docMk/>
          <pc:sldMk cId="0" sldId="258"/>
        </pc:sldMkLst>
        <pc:spChg chg="mod">
          <ac:chgData name="Aayush Srivastava" userId="S::aayush.srivastava@nashtechglobal.com::518020a2-a463-4921-a8d4-9d60512cef1e" providerId="AD" clId="Web-{578C2904-4816-5E11-6487-925297A6959C}" dt="2024-03-01T00:41:47.526" v="170" actId="20577"/>
          <ac:spMkLst>
            <pc:docMk/>
            <pc:sldMk cId="0" sldId="258"/>
            <ac:spMk id="319" creationId="{00000000-0000-0000-0000-000000000000}"/>
          </ac:spMkLst>
        </pc:spChg>
      </pc:sldChg>
      <pc:sldChg chg="delSp modSp">
        <pc:chgData name="Aayush Srivastava" userId="S::aayush.srivastava@nashtechglobal.com::518020a2-a463-4921-a8d4-9d60512cef1e" providerId="AD" clId="Web-{578C2904-4816-5E11-6487-925297A6959C}" dt="2024-03-01T02:10:46.668" v="536" actId="20577"/>
        <pc:sldMkLst>
          <pc:docMk/>
          <pc:sldMk cId="0" sldId="260"/>
        </pc:sldMkLst>
        <pc:spChg chg="mod">
          <ac:chgData name="Aayush Srivastava" userId="S::aayush.srivastava@nashtechglobal.com::518020a2-a463-4921-a8d4-9d60512cef1e" providerId="AD" clId="Web-{578C2904-4816-5E11-6487-925297A6959C}" dt="2024-02-29T20:40:12.578" v="0" actId="20577"/>
          <ac:spMkLst>
            <pc:docMk/>
            <pc:sldMk cId="0" sldId="260"/>
            <ac:spMk id="329" creationId="{00000000-0000-0000-0000-000000000000}"/>
          </ac:spMkLst>
        </pc:spChg>
        <pc:spChg chg="mod">
          <ac:chgData name="Aayush Srivastava" userId="S::aayush.srivastava@nashtechglobal.com::518020a2-a463-4921-a8d4-9d60512cef1e" providerId="AD" clId="Web-{578C2904-4816-5E11-6487-925297A6959C}" dt="2024-03-01T02:10:46.668" v="536" actId="20577"/>
          <ac:spMkLst>
            <pc:docMk/>
            <pc:sldMk cId="0" sldId="260"/>
            <ac:spMk id="330" creationId="{00000000-0000-0000-0000-000000000000}"/>
          </ac:spMkLst>
        </pc:spChg>
        <pc:picChg chg="del">
          <ac:chgData name="Aayush Srivastava" userId="S::aayush.srivastava@nashtechglobal.com::518020a2-a463-4921-a8d4-9d60512cef1e" providerId="AD" clId="Web-{578C2904-4816-5E11-6487-925297A6959C}" dt="2024-02-29T20:40:19.187" v="1"/>
          <ac:picMkLst>
            <pc:docMk/>
            <pc:sldMk cId="0" sldId="260"/>
            <ac:picMk id="331" creationId="{00000000-0000-0000-0000-000000000000}"/>
          </ac:picMkLst>
        </pc:picChg>
      </pc:sldChg>
      <pc:sldChg chg="addSp modSp">
        <pc:chgData name="Aayush Srivastava" userId="S::aayush.srivastava@nashtechglobal.com::518020a2-a463-4921-a8d4-9d60512cef1e" providerId="AD" clId="Web-{578C2904-4816-5E11-6487-925297A6959C}" dt="2024-03-01T02:13:17.470" v="565" actId="20577"/>
        <pc:sldMkLst>
          <pc:docMk/>
          <pc:sldMk cId="0" sldId="261"/>
        </pc:sldMkLst>
        <pc:spChg chg="mod">
          <ac:chgData name="Aayush Srivastava" userId="S::aayush.srivastava@nashtechglobal.com::518020a2-a463-4921-a8d4-9d60512cef1e" providerId="AD" clId="Web-{578C2904-4816-5E11-6487-925297A6959C}" dt="2024-03-01T01:03:46.770" v="214" actId="1076"/>
          <ac:spMkLst>
            <pc:docMk/>
            <pc:sldMk cId="0" sldId="261"/>
            <ac:spMk id="336" creationId="{00000000-0000-0000-0000-000000000000}"/>
          </ac:spMkLst>
        </pc:spChg>
        <pc:spChg chg="mod">
          <ac:chgData name="Aayush Srivastava" userId="S::aayush.srivastava@nashtechglobal.com::518020a2-a463-4921-a8d4-9d60512cef1e" providerId="AD" clId="Web-{578C2904-4816-5E11-6487-925297A6959C}" dt="2024-03-01T02:13:17.470" v="565" actId="20577"/>
          <ac:spMkLst>
            <pc:docMk/>
            <pc:sldMk cId="0" sldId="261"/>
            <ac:spMk id="337" creationId="{00000000-0000-0000-0000-000000000000}"/>
          </ac:spMkLst>
        </pc:spChg>
        <pc:picChg chg="add mod">
          <ac:chgData name="Aayush Srivastava" userId="S::aayush.srivastava@nashtechglobal.com::518020a2-a463-4921-a8d4-9d60512cef1e" providerId="AD" clId="Web-{578C2904-4816-5E11-6487-925297A6959C}" dt="2024-03-01T01:04:58.881" v="224" actId="14100"/>
          <ac:picMkLst>
            <pc:docMk/>
            <pc:sldMk cId="0" sldId="261"/>
            <ac:picMk id="2" creationId="{12A82445-F6DE-7A14-3440-5AAE4E522FA8}"/>
          </ac:picMkLst>
        </pc:picChg>
      </pc:sldChg>
      <pc:sldChg chg="modSp">
        <pc:chgData name="Aayush Srivastava" userId="S::aayush.srivastava@nashtechglobal.com::518020a2-a463-4921-a8d4-9d60512cef1e" providerId="AD" clId="Web-{578C2904-4816-5E11-6487-925297A6959C}" dt="2024-03-01T01:37:23.446" v="401" actId="20577"/>
        <pc:sldMkLst>
          <pc:docMk/>
          <pc:sldMk cId="0" sldId="262"/>
        </pc:sldMkLst>
        <pc:spChg chg="mod">
          <ac:chgData name="Aayush Srivastava" userId="S::aayush.srivastava@nashtechglobal.com::518020a2-a463-4921-a8d4-9d60512cef1e" providerId="AD" clId="Web-{578C2904-4816-5E11-6487-925297A6959C}" dt="2024-03-01T01:37:23.446" v="401" actId="20577"/>
          <ac:spMkLst>
            <pc:docMk/>
            <pc:sldMk cId="0" sldId="262"/>
            <ac:spMk id="342" creationId="{00000000-0000-0000-0000-000000000000}"/>
          </ac:spMkLst>
        </pc:spChg>
      </pc:sldChg>
      <pc:sldChg chg="modSp">
        <pc:chgData name="Aayush Srivastava" userId="S::aayush.srivastava@nashtechglobal.com::518020a2-a463-4921-a8d4-9d60512cef1e" providerId="AD" clId="Web-{578C2904-4816-5E11-6487-925297A6959C}" dt="2024-03-01T02:15:51.507" v="572" actId="20577"/>
        <pc:sldMkLst>
          <pc:docMk/>
          <pc:sldMk cId="0" sldId="263"/>
        </pc:sldMkLst>
        <pc:spChg chg="mod">
          <ac:chgData name="Aayush Srivastava" userId="S::aayush.srivastava@nashtechglobal.com::518020a2-a463-4921-a8d4-9d60512cef1e" providerId="AD" clId="Web-{578C2904-4816-5E11-6487-925297A6959C}" dt="2024-03-01T01:59:30.896" v="462" actId="20577"/>
          <ac:spMkLst>
            <pc:docMk/>
            <pc:sldMk cId="0" sldId="263"/>
            <ac:spMk id="347" creationId="{00000000-0000-0000-0000-000000000000}"/>
          </ac:spMkLst>
        </pc:spChg>
        <pc:spChg chg="mod">
          <ac:chgData name="Aayush Srivastava" userId="S::aayush.srivastava@nashtechglobal.com::518020a2-a463-4921-a8d4-9d60512cef1e" providerId="AD" clId="Web-{578C2904-4816-5E11-6487-925297A6959C}" dt="2024-03-01T02:15:51.507" v="572" actId="20577"/>
          <ac:spMkLst>
            <pc:docMk/>
            <pc:sldMk cId="0" sldId="263"/>
            <ac:spMk id="348" creationId="{00000000-0000-0000-0000-000000000000}"/>
          </ac:spMkLst>
        </pc:spChg>
      </pc:sldChg>
      <pc:sldChg chg="del">
        <pc:chgData name="Aayush Srivastava" userId="S::aayush.srivastava@nashtechglobal.com::518020a2-a463-4921-a8d4-9d60512cef1e" providerId="AD" clId="Web-{578C2904-4816-5E11-6487-925297A6959C}" dt="2024-03-01T06:18:24.417" v="1732"/>
        <pc:sldMkLst>
          <pc:docMk/>
          <pc:sldMk cId="0" sldId="265"/>
        </pc:sldMkLst>
      </pc:sldChg>
      <pc:sldChg chg="del">
        <pc:chgData name="Aayush Srivastava" userId="S::aayush.srivastava@nashtechglobal.com::518020a2-a463-4921-a8d4-9d60512cef1e" providerId="AD" clId="Web-{578C2904-4816-5E11-6487-925297A6959C}" dt="2024-03-01T06:18:25.401" v="1733"/>
        <pc:sldMkLst>
          <pc:docMk/>
          <pc:sldMk cId="0" sldId="266"/>
        </pc:sldMkLst>
      </pc:sldChg>
      <pc:sldChg chg="del">
        <pc:chgData name="Aayush Srivastava" userId="S::aayush.srivastava@nashtechglobal.com::518020a2-a463-4921-a8d4-9d60512cef1e" providerId="AD" clId="Web-{578C2904-4816-5E11-6487-925297A6959C}" dt="2024-03-01T06:18:26.073" v="1734"/>
        <pc:sldMkLst>
          <pc:docMk/>
          <pc:sldMk cId="0" sldId="267"/>
        </pc:sldMkLst>
      </pc:sldChg>
      <pc:sldChg chg="del">
        <pc:chgData name="Aayush Srivastava" userId="S::aayush.srivastava@nashtechglobal.com::518020a2-a463-4921-a8d4-9d60512cef1e" providerId="AD" clId="Web-{578C2904-4816-5E11-6487-925297A6959C}" dt="2024-03-01T06:18:26.526" v="1735"/>
        <pc:sldMkLst>
          <pc:docMk/>
          <pc:sldMk cId="0" sldId="268"/>
        </pc:sldMkLst>
      </pc:sldChg>
      <pc:sldChg chg="del">
        <pc:chgData name="Aayush Srivastava" userId="S::aayush.srivastava@nashtechglobal.com::518020a2-a463-4921-a8d4-9d60512cef1e" providerId="AD" clId="Web-{578C2904-4816-5E11-6487-925297A6959C}" dt="2024-03-01T06:18:27.073" v="1736"/>
        <pc:sldMkLst>
          <pc:docMk/>
          <pc:sldMk cId="0" sldId="269"/>
        </pc:sldMkLst>
      </pc:sldChg>
      <pc:sldChg chg="del">
        <pc:chgData name="Aayush Srivastava" userId="S::aayush.srivastava@nashtechglobal.com::518020a2-a463-4921-a8d4-9d60512cef1e" providerId="AD" clId="Web-{578C2904-4816-5E11-6487-925297A6959C}" dt="2024-03-01T06:18:28.042" v="1737"/>
        <pc:sldMkLst>
          <pc:docMk/>
          <pc:sldMk cId="0" sldId="270"/>
        </pc:sldMkLst>
      </pc:sldChg>
      <pc:sldChg chg="del">
        <pc:chgData name="Aayush Srivastava" userId="S::aayush.srivastava@nashtechglobal.com::518020a2-a463-4921-a8d4-9d60512cef1e" providerId="AD" clId="Web-{578C2904-4816-5E11-6487-925297A6959C}" dt="2024-03-01T06:18:28.745" v="1738"/>
        <pc:sldMkLst>
          <pc:docMk/>
          <pc:sldMk cId="0" sldId="271"/>
        </pc:sldMkLst>
      </pc:sldChg>
      <pc:sldChg chg="del">
        <pc:chgData name="Aayush Srivastava" userId="S::aayush.srivastava@nashtechglobal.com::518020a2-a463-4921-a8d4-9d60512cef1e" providerId="AD" clId="Web-{578C2904-4816-5E11-6487-925297A6959C}" dt="2024-03-01T06:18:29.964" v="1739"/>
        <pc:sldMkLst>
          <pc:docMk/>
          <pc:sldMk cId="0" sldId="272"/>
        </pc:sldMkLst>
      </pc:sldChg>
      <pc:sldChg chg="del">
        <pc:chgData name="Aayush Srivastava" userId="S::aayush.srivastava@nashtechglobal.com::518020a2-a463-4921-a8d4-9d60512cef1e" providerId="AD" clId="Web-{578C2904-4816-5E11-6487-925297A6959C}" dt="2024-03-01T03:45:12.124" v="1204"/>
        <pc:sldMkLst>
          <pc:docMk/>
          <pc:sldMk cId="0" sldId="273"/>
        </pc:sldMkLst>
      </pc:sldChg>
      <pc:sldChg chg="del">
        <pc:chgData name="Aayush Srivastava" userId="S::aayush.srivastava@nashtechglobal.com::518020a2-a463-4921-a8d4-9d60512cef1e" providerId="AD" clId="Web-{578C2904-4816-5E11-6487-925297A6959C}" dt="2024-03-01T03:45:10.452" v="1203"/>
        <pc:sldMkLst>
          <pc:docMk/>
          <pc:sldMk cId="0" sldId="274"/>
        </pc:sldMkLst>
      </pc:sldChg>
      <pc:sldChg chg="del">
        <pc:chgData name="Aayush Srivastava" userId="S::aayush.srivastava@nashtechglobal.com::518020a2-a463-4921-a8d4-9d60512cef1e" providerId="AD" clId="Web-{578C2904-4816-5E11-6487-925297A6959C}" dt="2024-03-01T03:45:09.046" v="1202"/>
        <pc:sldMkLst>
          <pc:docMk/>
          <pc:sldMk cId="0" sldId="275"/>
        </pc:sldMkLst>
      </pc:sldChg>
      <pc:sldChg chg="del">
        <pc:chgData name="Aayush Srivastava" userId="S::aayush.srivastava@nashtechglobal.com::518020a2-a463-4921-a8d4-9d60512cef1e" providerId="AD" clId="Web-{578C2904-4816-5E11-6487-925297A6959C}" dt="2024-03-01T03:45:07.108" v="1201"/>
        <pc:sldMkLst>
          <pc:docMk/>
          <pc:sldMk cId="0" sldId="276"/>
        </pc:sldMkLst>
      </pc:sldChg>
      <pc:sldChg chg="del">
        <pc:chgData name="Aayush Srivastava" userId="S::aayush.srivastava@nashtechglobal.com::518020a2-a463-4921-a8d4-9d60512cef1e" providerId="AD" clId="Web-{578C2904-4816-5E11-6487-925297A6959C}" dt="2024-03-01T03:45:46.157" v="1205"/>
        <pc:sldMkLst>
          <pc:docMk/>
          <pc:sldMk cId="0" sldId="282"/>
        </pc:sldMkLst>
      </pc:sldChg>
      <pc:sldChg chg="del">
        <pc:chgData name="Aayush Srivastava" userId="S::aayush.srivastava@nashtechglobal.com::518020a2-a463-4921-a8d4-9d60512cef1e" providerId="AD" clId="Web-{578C2904-4816-5E11-6487-925297A6959C}" dt="2024-03-01T06:18:23.058" v="1731"/>
        <pc:sldMkLst>
          <pc:docMk/>
          <pc:sldMk cId="2157121997" sldId="285"/>
        </pc:sldMkLst>
      </pc:sldChg>
      <pc:sldChg chg="addSp delSp modSp">
        <pc:chgData name="Aayush Srivastava" userId="S::aayush.srivastava@nashtechglobal.com::518020a2-a463-4921-a8d4-9d60512cef1e" providerId="AD" clId="Web-{578C2904-4816-5E11-6487-925297A6959C}" dt="2024-03-01T06:42:09.714" v="1935" actId="1076"/>
        <pc:sldMkLst>
          <pc:docMk/>
          <pc:sldMk cId="2309035686" sldId="291"/>
        </pc:sldMkLst>
        <pc:spChg chg="mod">
          <ac:chgData name="Aayush Srivastava" userId="S::aayush.srivastava@nashtechglobal.com::518020a2-a463-4921-a8d4-9d60512cef1e" providerId="AD" clId="Web-{578C2904-4816-5E11-6487-925297A6959C}" dt="2024-03-01T01:44:44.726" v="429" actId="20577"/>
          <ac:spMkLst>
            <pc:docMk/>
            <pc:sldMk cId="2309035686" sldId="291"/>
            <ac:spMk id="329" creationId="{00000000-0000-0000-0000-000000000000}"/>
          </ac:spMkLst>
        </pc:spChg>
        <pc:spChg chg="mod">
          <ac:chgData name="Aayush Srivastava" userId="S::aayush.srivastava@nashtechglobal.com::518020a2-a463-4921-a8d4-9d60512cef1e" providerId="AD" clId="Web-{578C2904-4816-5E11-6487-925297A6959C}" dt="2024-03-01T06:41:41.104" v="1926" actId="20577"/>
          <ac:spMkLst>
            <pc:docMk/>
            <pc:sldMk cId="2309035686" sldId="291"/>
            <ac:spMk id="330" creationId="{00000000-0000-0000-0000-000000000000}"/>
          </ac:spMkLst>
        </pc:spChg>
        <pc:picChg chg="add del mod">
          <ac:chgData name="Aayush Srivastava" userId="S::aayush.srivastava@nashtechglobal.com::518020a2-a463-4921-a8d4-9d60512cef1e" providerId="AD" clId="Web-{578C2904-4816-5E11-6487-925297A6959C}" dt="2024-03-01T06:41:36.386" v="1923"/>
          <ac:picMkLst>
            <pc:docMk/>
            <pc:sldMk cId="2309035686" sldId="291"/>
            <ac:picMk id="2" creationId="{14CFD76C-D0BA-992C-60D6-2587FE5DC6A7}"/>
          </ac:picMkLst>
        </pc:picChg>
        <pc:picChg chg="del">
          <ac:chgData name="Aayush Srivastava" userId="S::aayush.srivastava@nashtechglobal.com::518020a2-a463-4921-a8d4-9d60512cef1e" providerId="AD" clId="Web-{578C2904-4816-5E11-6487-925297A6959C}" dt="2024-03-01T01:39:31.684" v="403"/>
          <ac:picMkLst>
            <pc:docMk/>
            <pc:sldMk cId="2309035686" sldId="291"/>
            <ac:picMk id="2" creationId="{E2954CF7-7D7D-46E6-1346-357B1383028A}"/>
          </ac:picMkLst>
        </pc:picChg>
        <pc:picChg chg="add mod">
          <ac:chgData name="Aayush Srivastava" userId="S::aayush.srivastava@nashtechglobal.com::518020a2-a463-4921-a8d4-9d60512cef1e" providerId="AD" clId="Web-{578C2904-4816-5E11-6487-925297A6959C}" dt="2024-03-01T06:42:09.714" v="1935" actId="1076"/>
          <ac:picMkLst>
            <pc:docMk/>
            <pc:sldMk cId="2309035686" sldId="291"/>
            <ac:picMk id="3" creationId="{2DCDD29B-9C4F-30AC-51B2-3C1060A52AA4}"/>
          </ac:picMkLst>
        </pc:picChg>
        <pc:picChg chg="add del mod">
          <ac:chgData name="Aayush Srivastava" userId="S::aayush.srivastava@nashtechglobal.com::518020a2-a463-4921-a8d4-9d60512cef1e" providerId="AD" clId="Web-{578C2904-4816-5E11-6487-925297A6959C}" dt="2024-03-01T01:40:35.796" v="409"/>
          <ac:picMkLst>
            <pc:docMk/>
            <pc:sldMk cId="2309035686" sldId="291"/>
            <ac:picMk id="3" creationId="{AC292C05-53E2-C57D-AEB9-464C62F6950C}"/>
          </ac:picMkLst>
        </pc:picChg>
        <pc:picChg chg="add del mod">
          <ac:chgData name="Aayush Srivastava" userId="S::aayush.srivastava@nashtechglobal.com::518020a2-a463-4921-a8d4-9d60512cef1e" providerId="AD" clId="Web-{578C2904-4816-5E11-6487-925297A6959C}" dt="2024-03-01T01:43:38.224" v="414"/>
          <ac:picMkLst>
            <pc:docMk/>
            <pc:sldMk cId="2309035686" sldId="291"/>
            <ac:picMk id="4" creationId="{24C93A4E-DC11-D91E-4566-E18D236D7186}"/>
          </ac:picMkLst>
        </pc:picChg>
        <pc:picChg chg="add del mod">
          <ac:chgData name="Aayush Srivastava" userId="S::aayush.srivastava@nashtechglobal.com::518020a2-a463-4921-a8d4-9d60512cef1e" providerId="AD" clId="Web-{578C2904-4816-5E11-6487-925297A6959C}" dt="2024-03-01T06:41:22.292" v="1921"/>
          <ac:picMkLst>
            <pc:docMk/>
            <pc:sldMk cId="2309035686" sldId="291"/>
            <ac:picMk id="5" creationId="{6CBB22DD-8368-BA27-519B-E6EEC787CDC2}"/>
          </ac:picMkLst>
        </pc:picChg>
      </pc:sldChg>
      <pc:sldChg chg="delSp modSp">
        <pc:chgData name="Aayush Srivastava" userId="S::aayush.srivastava@nashtechglobal.com::518020a2-a463-4921-a8d4-9d60512cef1e" providerId="AD" clId="Web-{578C2904-4816-5E11-6487-925297A6959C}" dt="2024-03-01T02:48:49.260" v="763" actId="20577"/>
        <pc:sldMkLst>
          <pc:docMk/>
          <pc:sldMk cId="4088423977" sldId="292"/>
        </pc:sldMkLst>
        <pc:spChg chg="mod">
          <ac:chgData name="Aayush Srivastava" userId="S::aayush.srivastava@nashtechglobal.com::518020a2-a463-4921-a8d4-9d60512cef1e" providerId="AD" clId="Web-{578C2904-4816-5E11-6487-925297A6959C}" dt="2024-03-01T02:25:03.509" v="596" actId="20577"/>
          <ac:spMkLst>
            <pc:docMk/>
            <pc:sldMk cId="4088423977" sldId="292"/>
            <ac:spMk id="329" creationId="{00000000-0000-0000-0000-000000000000}"/>
          </ac:spMkLst>
        </pc:spChg>
        <pc:spChg chg="mod">
          <ac:chgData name="Aayush Srivastava" userId="S::aayush.srivastava@nashtechglobal.com::518020a2-a463-4921-a8d4-9d60512cef1e" providerId="AD" clId="Web-{578C2904-4816-5E11-6487-925297A6959C}" dt="2024-03-01T02:48:49.260" v="763" actId="20577"/>
          <ac:spMkLst>
            <pc:docMk/>
            <pc:sldMk cId="4088423977" sldId="292"/>
            <ac:spMk id="330" creationId="{00000000-0000-0000-0000-000000000000}"/>
          </ac:spMkLst>
        </pc:spChg>
        <pc:picChg chg="del">
          <ac:chgData name="Aayush Srivastava" userId="S::aayush.srivastava@nashtechglobal.com::518020a2-a463-4921-a8d4-9d60512cef1e" providerId="AD" clId="Web-{578C2904-4816-5E11-6487-925297A6959C}" dt="2024-03-01T02:16:26.914" v="573"/>
          <ac:picMkLst>
            <pc:docMk/>
            <pc:sldMk cId="4088423977" sldId="292"/>
            <ac:picMk id="2" creationId="{3278B2C4-C3E0-5EC2-6802-F3D77FE2AF67}"/>
          </ac:picMkLst>
        </pc:picChg>
      </pc:sldChg>
      <pc:sldChg chg="del">
        <pc:chgData name="Aayush Srivastava" userId="S::aayush.srivastava@nashtechglobal.com::518020a2-a463-4921-a8d4-9d60512cef1e" providerId="AD" clId="Web-{578C2904-4816-5E11-6487-925297A6959C}" dt="2024-03-01T02:43:18.624" v="654"/>
        <pc:sldMkLst>
          <pc:docMk/>
          <pc:sldMk cId="226311898" sldId="293"/>
        </pc:sldMkLst>
      </pc:sldChg>
      <pc:sldChg chg="del">
        <pc:chgData name="Aayush Srivastava" userId="S::aayush.srivastava@nashtechglobal.com::518020a2-a463-4921-a8d4-9d60512cef1e" providerId="AD" clId="Web-{578C2904-4816-5E11-6487-925297A6959C}" dt="2024-03-01T03:35:32.026" v="1117"/>
        <pc:sldMkLst>
          <pc:docMk/>
          <pc:sldMk cId="3002063190" sldId="294"/>
        </pc:sldMkLst>
      </pc:sldChg>
      <pc:sldChg chg="del">
        <pc:chgData name="Aayush Srivastava" userId="S::aayush.srivastava@nashtechglobal.com::518020a2-a463-4921-a8d4-9d60512cef1e" providerId="AD" clId="Web-{578C2904-4816-5E11-6487-925297A6959C}" dt="2024-03-01T06:18:21.761" v="1730"/>
        <pc:sldMkLst>
          <pc:docMk/>
          <pc:sldMk cId="4188081846" sldId="295"/>
        </pc:sldMkLst>
      </pc:sldChg>
      <pc:sldChg chg="delSp modSp add replId">
        <pc:chgData name="Aayush Srivastava" userId="S::aayush.srivastava@nashtechglobal.com::518020a2-a463-4921-a8d4-9d60512cef1e" providerId="AD" clId="Web-{578C2904-4816-5E11-6487-925297A6959C}" dt="2024-03-01T02:12:45.672" v="559" actId="20577"/>
        <pc:sldMkLst>
          <pc:docMk/>
          <pc:sldMk cId="2067410954" sldId="296"/>
        </pc:sldMkLst>
        <pc:spChg chg="mod">
          <ac:chgData name="Aayush Srivastava" userId="S::aayush.srivastava@nashtechglobal.com::518020a2-a463-4921-a8d4-9d60512cef1e" providerId="AD" clId="Web-{578C2904-4816-5E11-6487-925297A6959C}" dt="2024-03-01T01:23:00.073" v="329" actId="1076"/>
          <ac:spMkLst>
            <pc:docMk/>
            <pc:sldMk cId="2067410954" sldId="296"/>
            <ac:spMk id="336" creationId="{00000000-0000-0000-0000-000000000000}"/>
          </ac:spMkLst>
        </pc:spChg>
        <pc:spChg chg="mod">
          <ac:chgData name="Aayush Srivastava" userId="S::aayush.srivastava@nashtechglobal.com::518020a2-a463-4921-a8d4-9d60512cef1e" providerId="AD" clId="Web-{578C2904-4816-5E11-6487-925297A6959C}" dt="2024-03-01T02:12:45.672" v="559" actId="20577"/>
          <ac:spMkLst>
            <pc:docMk/>
            <pc:sldMk cId="2067410954" sldId="296"/>
            <ac:spMk id="337" creationId="{00000000-0000-0000-0000-000000000000}"/>
          </ac:spMkLst>
        </pc:spChg>
        <pc:picChg chg="del">
          <ac:chgData name="Aayush Srivastava" userId="S::aayush.srivastava@nashtechglobal.com::518020a2-a463-4921-a8d4-9d60512cef1e" providerId="AD" clId="Web-{578C2904-4816-5E11-6487-925297A6959C}" dt="2024-03-01T01:05:57.727" v="226"/>
          <ac:picMkLst>
            <pc:docMk/>
            <pc:sldMk cId="2067410954" sldId="296"/>
            <ac:picMk id="2" creationId="{12A82445-F6DE-7A14-3440-5AAE4E522FA8}"/>
          </ac:picMkLst>
        </pc:picChg>
      </pc:sldChg>
      <pc:sldChg chg="addSp delSp modSp add replId">
        <pc:chgData name="Aayush Srivastava" userId="S::aayush.srivastava@nashtechglobal.com::518020a2-a463-4921-a8d4-9d60512cef1e" providerId="AD" clId="Web-{578C2904-4816-5E11-6487-925297A6959C}" dt="2024-03-01T01:34:34.940" v="385" actId="1076"/>
        <pc:sldMkLst>
          <pc:docMk/>
          <pc:sldMk cId="3564028912" sldId="297"/>
        </pc:sldMkLst>
        <pc:spChg chg="add mod">
          <ac:chgData name="Aayush Srivastava" userId="S::aayush.srivastava@nashtechglobal.com::518020a2-a463-4921-a8d4-9d60512cef1e" providerId="AD" clId="Web-{578C2904-4816-5E11-6487-925297A6959C}" dt="2024-03-01T01:33:46.454" v="381" actId="20577"/>
          <ac:spMkLst>
            <pc:docMk/>
            <pc:sldMk cId="3564028912" sldId="297"/>
            <ac:spMk id="3" creationId="{26575348-0500-9F18-0B2C-E59C8346184D}"/>
          </ac:spMkLst>
        </pc:spChg>
        <pc:spChg chg="mod">
          <ac:chgData name="Aayush Srivastava" userId="S::aayush.srivastava@nashtechglobal.com::518020a2-a463-4921-a8d4-9d60512cef1e" providerId="AD" clId="Web-{578C2904-4816-5E11-6487-925297A6959C}" dt="2024-03-01T01:27:24.254" v="358" actId="20577"/>
          <ac:spMkLst>
            <pc:docMk/>
            <pc:sldMk cId="3564028912" sldId="297"/>
            <ac:spMk id="336" creationId="{00000000-0000-0000-0000-000000000000}"/>
          </ac:spMkLst>
        </pc:spChg>
        <pc:spChg chg="del mod">
          <ac:chgData name="Aayush Srivastava" userId="S::aayush.srivastava@nashtechglobal.com::518020a2-a463-4921-a8d4-9d60512cef1e" providerId="AD" clId="Web-{578C2904-4816-5E11-6487-925297A6959C}" dt="2024-03-01T01:26:31.033" v="354"/>
          <ac:spMkLst>
            <pc:docMk/>
            <pc:sldMk cId="3564028912" sldId="297"/>
            <ac:spMk id="337" creationId="{00000000-0000-0000-0000-000000000000}"/>
          </ac:spMkLst>
        </pc:spChg>
        <pc:picChg chg="add mod">
          <ac:chgData name="Aayush Srivastava" userId="S::aayush.srivastava@nashtechglobal.com::518020a2-a463-4921-a8d4-9d60512cef1e" providerId="AD" clId="Web-{578C2904-4816-5E11-6487-925297A6959C}" dt="2024-03-01T01:34:34.940" v="385" actId="1076"/>
          <ac:picMkLst>
            <pc:docMk/>
            <pc:sldMk cId="3564028912" sldId="297"/>
            <ac:picMk id="4" creationId="{FE898D38-4199-4FEA-003A-5B565A43A4D3}"/>
          </ac:picMkLst>
        </pc:picChg>
      </pc:sldChg>
      <pc:sldChg chg="modSp add ord replId">
        <pc:chgData name="Aayush Srivastava" userId="S::aayush.srivastava@nashtechglobal.com::518020a2-a463-4921-a8d4-9d60512cef1e" providerId="AD" clId="Web-{578C2904-4816-5E11-6487-925297A6959C}" dt="2024-03-01T01:56:27.140" v="447" actId="20577"/>
        <pc:sldMkLst>
          <pc:docMk/>
          <pc:sldMk cId="3372080068" sldId="298"/>
        </pc:sldMkLst>
        <pc:spChg chg="mod">
          <ac:chgData name="Aayush Srivastava" userId="S::aayush.srivastava@nashtechglobal.com::518020a2-a463-4921-a8d4-9d60512cef1e" providerId="AD" clId="Web-{578C2904-4816-5E11-6487-925297A6959C}" dt="2024-03-01T01:56:27.140" v="447" actId="20577"/>
          <ac:spMkLst>
            <pc:docMk/>
            <pc:sldMk cId="3372080068" sldId="298"/>
            <ac:spMk id="342" creationId="{00000000-0000-0000-0000-000000000000}"/>
          </ac:spMkLst>
        </pc:spChg>
      </pc:sldChg>
      <pc:sldChg chg="addSp modSp add replId">
        <pc:chgData name="Aayush Srivastava" userId="S::aayush.srivastava@nashtechglobal.com::518020a2-a463-4921-a8d4-9d60512cef1e" providerId="AD" clId="Web-{578C2904-4816-5E11-6487-925297A6959C}" dt="2024-03-01T06:38:12.198" v="1920" actId="1076"/>
        <pc:sldMkLst>
          <pc:docMk/>
          <pc:sldMk cId="596719778" sldId="299"/>
        </pc:sldMkLst>
        <pc:spChg chg="add mod">
          <ac:chgData name="Aayush Srivastava" userId="S::aayush.srivastava@nashtechglobal.com::518020a2-a463-4921-a8d4-9d60512cef1e" providerId="AD" clId="Web-{578C2904-4816-5E11-6487-925297A6959C}" dt="2024-03-01T03:11:47.306" v="1003" actId="1076"/>
          <ac:spMkLst>
            <pc:docMk/>
            <pc:sldMk cId="596719778" sldId="299"/>
            <ac:spMk id="2" creationId="{39A7FE73-86A9-B653-BDDE-12C61EC582CE}"/>
          </ac:spMkLst>
        </pc:spChg>
        <pc:spChg chg="add mod">
          <ac:chgData name="Aayush Srivastava" userId="S::aayush.srivastava@nashtechglobal.com::518020a2-a463-4921-a8d4-9d60512cef1e" providerId="AD" clId="Web-{578C2904-4816-5E11-6487-925297A6959C}" dt="2024-03-01T03:11:52.509" v="1004" actId="1076"/>
          <ac:spMkLst>
            <pc:docMk/>
            <pc:sldMk cId="596719778" sldId="299"/>
            <ac:spMk id="3" creationId="{6AEEBE9A-8351-CF87-0CD8-64CAFF398126}"/>
          </ac:spMkLst>
        </pc:spChg>
        <pc:spChg chg="mod">
          <ac:chgData name="Aayush Srivastava" userId="S::aayush.srivastava@nashtechglobal.com::518020a2-a463-4921-a8d4-9d60512cef1e" providerId="AD" clId="Web-{578C2904-4816-5E11-6487-925297A6959C}" dt="2024-03-01T06:38:12.198" v="1920" actId="1076"/>
          <ac:spMkLst>
            <pc:docMk/>
            <pc:sldMk cId="596719778" sldId="299"/>
            <ac:spMk id="329" creationId="{00000000-0000-0000-0000-000000000000}"/>
          </ac:spMkLst>
        </pc:spChg>
        <pc:spChg chg="mod">
          <ac:chgData name="Aayush Srivastava" userId="S::aayush.srivastava@nashtechglobal.com::518020a2-a463-4921-a8d4-9d60512cef1e" providerId="AD" clId="Web-{578C2904-4816-5E11-6487-925297A6959C}" dt="2024-03-01T06:38:07.995" v="1919" actId="1076"/>
          <ac:spMkLst>
            <pc:docMk/>
            <pc:sldMk cId="596719778" sldId="299"/>
            <ac:spMk id="330" creationId="{00000000-0000-0000-0000-000000000000}"/>
          </ac:spMkLst>
        </pc:spChg>
      </pc:sldChg>
      <pc:sldChg chg="delSp modSp add replId">
        <pc:chgData name="Aayush Srivastava" userId="S::aayush.srivastava@nashtechglobal.com::518020a2-a463-4921-a8d4-9d60512cef1e" providerId="AD" clId="Web-{578C2904-4816-5E11-6487-925297A6959C}" dt="2024-03-01T03:28:09.090" v="1082" actId="20577"/>
        <pc:sldMkLst>
          <pc:docMk/>
          <pc:sldMk cId="3398362970" sldId="300"/>
        </pc:sldMkLst>
        <pc:spChg chg="del">
          <ac:chgData name="Aayush Srivastava" userId="S::aayush.srivastava@nashtechglobal.com::518020a2-a463-4921-a8d4-9d60512cef1e" providerId="AD" clId="Web-{578C2904-4816-5E11-6487-925297A6959C}" dt="2024-03-01T03:12:22.620" v="1008"/>
          <ac:spMkLst>
            <pc:docMk/>
            <pc:sldMk cId="3398362970" sldId="300"/>
            <ac:spMk id="2" creationId="{39A7FE73-86A9-B653-BDDE-12C61EC582CE}"/>
          </ac:spMkLst>
        </pc:spChg>
        <pc:spChg chg="del">
          <ac:chgData name="Aayush Srivastava" userId="S::aayush.srivastava@nashtechglobal.com::518020a2-a463-4921-a8d4-9d60512cef1e" providerId="AD" clId="Web-{578C2904-4816-5E11-6487-925297A6959C}" dt="2024-03-01T03:12:21.464" v="1007"/>
          <ac:spMkLst>
            <pc:docMk/>
            <pc:sldMk cId="3398362970" sldId="300"/>
            <ac:spMk id="3" creationId="{6AEEBE9A-8351-CF87-0CD8-64CAFF398126}"/>
          </ac:spMkLst>
        </pc:spChg>
        <pc:spChg chg="mod">
          <ac:chgData name="Aayush Srivastava" userId="S::aayush.srivastava@nashtechglobal.com::518020a2-a463-4921-a8d4-9d60512cef1e" providerId="AD" clId="Web-{578C2904-4816-5E11-6487-925297A6959C}" dt="2024-03-01T03:28:09.090" v="1082" actId="20577"/>
          <ac:spMkLst>
            <pc:docMk/>
            <pc:sldMk cId="3398362970" sldId="300"/>
            <ac:spMk id="330" creationId="{00000000-0000-0000-0000-000000000000}"/>
          </ac:spMkLst>
        </pc:spChg>
      </pc:sldChg>
      <pc:sldChg chg="modSp add replId">
        <pc:chgData name="Aayush Srivastava" userId="S::aayush.srivastava@nashtechglobal.com::518020a2-a463-4921-a8d4-9d60512cef1e" providerId="AD" clId="Web-{578C2904-4816-5E11-6487-925297A6959C}" dt="2024-03-01T03:35:26.776" v="1115" actId="20577"/>
        <pc:sldMkLst>
          <pc:docMk/>
          <pc:sldMk cId="1314113823" sldId="301"/>
        </pc:sldMkLst>
        <pc:spChg chg="mod">
          <ac:chgData name="Aayush Srivastava" userId="S::aayush.srivastava@nashtechglobal.com::518020a2-a463-4921-a8d4-9d60512cef1e" providerId="AD" clId="Web-{578C2904-4816-5E11-6487-925297A6959C}" dt="2024-03-01T03:35:26.776" v="1115" actId="20577"/>
          <ac:spMkLst>
            <pc:docMk/>
            <pc:sldMk cId="1314113823" sldId="301"/>
            <ac:spMk id="330" creationId="{00000000-0000-0000-0000-000000000000}"/>
          </ac:spMkLst>
        </pc:spChg>
      </pc:sldChg>
      <pc:sldChg chg="modSp add replId">
        <pc:chgData name="Aayush Srivastava" userId="S::aayush.srivastava@nashtechglobal.com::518020a2-a463-4921-a8d4-9d60512cef1e" providerId="AD" clId="Web-{578C2904-4816-5E11-6487-925297A6959C}" dt="2024-03-01T06:37:44.339" v="1918" actId="20577"/>
        <pc:sldMkLst>
          <pc:docMk/>
          <pc:sldMk cId="1430863285" sldId="302"/>
        </pc:sldMkLst>
        <pc:spChg chg="mod">
          <ac:chgData name="Aayush Srivastava" userId="S::aayush.srivastava@nashtechglobal.com::518020a2-a463-4921-a8d4-9d60512cef1e" providerId="AD" clId="Web-{578C2904-4816-5E11-6487-925297A6959C}" dt="2024-03-01T06:37:44.339" v="1918" actId="20577"/>
          <ac:spMkLst>
            <pc:docMk/>
            <pc:sldMk cId="1430863285" sldId="302"/>
            <ac:spMk id="330" creationId="{00000000-0000-0000-0000-000000000000}"/>
          </ac:spMkLst>
        </pc:spChg>
      </pc:sldChg>
      <pc:sldChg chg="addSp delSp modSp add replId">
        <pc:chgData name="Aayush Srivastava" userId="S::aayush.srivastava@nashtechglobal.com::518020a2-a463-4921-a8d4-9d60512cef1e" providerId="AD" clId="Web-{578C2904-4816-5E11-6487-925297A6959C}" dt="2024-03-01T06:37:04.823" v="1906" actId="1076"/>
        <pc:sldMkLst>
          <pc:docMk/>
          <pc:sldMk cId="2236182747" sldId="303"/>
        </pc:sldMkLst>
        <pc:spChg chg="mod">
          <ac:chgData name="Aayush Srivastava" userId="S::aayush.srivastava@nashtechglobal.com::518020a2-a463-4921-a8d4-9d60512cef1e" providerId="AD" clId="Web-{578C2904-4816-5E11-6487-925297A6959C}" dt="2024-03-01T06:36:58.917" v="1905" actId="1076"/>
          <ac:spMkLst>
            <pc:docMk/>
            <pc:sldMk cId="2236182747" sldId="303"/>
            <ac:spMk id="329" creationId="{00000000-0000-0000-0000-000000000000}"/>
          </ac:spMkLst>
        </pc:spChg>
        <pc:spChg chg="mod">
          <ac:chgData name="Aayush Srivastava" userId="S::aayush.srivastava@nashtechglobal.com::518020a2-a463-4921-a8d4-9d60512cef1e" providerId="AD" clId="Web-{578C2904-4816-5E11-6487-925297A6959C}" dt="2024-03-01T06:37:04.823" v="1906" actId="1076"/>
          <ac:spMkLst>
            <pc:docMk/>
            <pc:sldMk cId="2236182747" sldId="303"/>
            <ac:spMk id="330" creationId="{00000000-0000-0000-0000-000000000000}"/>
          </ac:spMkLst>
        </pc:spChg>
        <pc:graphicFrameChg chg="add del mod">
          <ac:chgData name="Aayush Srivastava" userId="S::aayush.srivastava@nashtechglobal.com::518020a2-a463-4921-a8d4-9d60512cef1e" providerId="AD" clId="Web-{578C2904-4816-5E11-6487-925297A6959C}" dt="2024-03-01T05:59:10.527" v="1222"/>
          <ac:graphicFrameMkLst>
            <pc:docMk/>
            <pc:sldMk cId="2236182747" sldId="303"/>
            <ac:graphicFrameMk id="3" creationId="{92A55077-807C-1247-C22B-DA9219357112}"/>
          </ac:graphicFrameMkLst>
        </pc:graphicFrameChg>
        <pc:graphicFrameChg chg="add del mod">
          <ac:chgData name="Aayush Srivastava" userId="S::aayush.srivastava@nashtechglobal.com::518020a2-a463-4921-a8d4-9d60512cef1e" providerId="AD" clId="Web-{578C2904-4816-5E11-6487-925297A6959C}" dt="2024-03-01T05:59:52.308" v="1228"/>
          <ac:graphicFrameMkLst>
            <pc:docMk/>
            <pc:sldMk cId="2236182747" sldId="303"/>
            <ac:graphicFrameMk id="5" creationId="{FF1B0400-74A5-D504-911D-30677100C9AA}"/>
          </ac:graphicFrameMkLst>
        </pc:graphicFrameChg>
        <pc:graphicFrameChg chg="add del mod modGraphic">
          <ac:chgData name="Aayush Srivastava" userId="S::aayush.srivastava@nashtechglobal.com::518020a2-a463-4921-a8d4-9d60512cef1e" providerId="AD" clId="Web-{578C2904-4816-5E11-6487-925297A6959C}" dt="2024-03-01T06:03:51.074" v="1497"/>
          <ac:graphicFrameMkLst>
            <pc:docMk/>
            <pc:sldMk cId="2236182747" sldId="303"/>
            <ac:graphicFrameMk id="6" creationId="{B3E4C572-3EBF-F364-C80B-81847C37FF45}"/>
          </ac:graphicFrameMkLst>
        </pc:graphicFrameChg>
      </pc:sldChg>
      <pc:sldChg chg="modSp add ord replId">
        <pc:chgData name="Aayush Srivastava" userId="S::aayush.srivastava@nashtechglobal.com::518020a2-a463-4921-a8d4-9d60512cef1e" providerId="AD" clId="Web-{578C2904-4816-5E11-6487-925297A6959C}" dt="2024-03-01T06:36:49.214" v="1904" actId="1076"/>
        <pc:sldMkLst>
          <pc:docMk/>
          <pc:sldMk cId="2730528404" sldId="304"/>
        </pc:sldMkLst>
        <pc:spChg chg="mod">
          <ac:chgData name="Aayush Srivastava" userId="S::aayush.srivastava@nashtechglobal.com::518020a2-a463-4921-a8d4-9d60512cef1e" providerId="AD" clId="Web-{578C2904-4816-5E11-6487-925297A6959C}" dt="2024-03-01T06:36:39.682" v="1903" actId="1076"/>
          <ac:spMkLst>
            <pc:docMk/>
            <pc:sldMk cId="2730528404" sldId="304"/>
            <ac:spMk id="329" creationId="{00000000-0000-0000-0000-000000000000}"/>
          </ac:spMkLst>
        </pc:spChg>
        <pc:spChg chg="mod">
          <ac:chgData name="Aayush Srivastava" userId="S::aayush.srivastava@nashtechglobal.com::518020a2-a463-4921-a8d4-9d60512cef1e" providerId="AD" clId="Web-{578C2904-4816-5E11-6487-925297A6959C}" dt="2024-03-01T06:36:49.214" v="1904" actId="1076"/>
          <ac:spMkLst>
            <pc:docMk/>
            <pc:sldMk cId="2730528404" sldId="304"/>
            <ac:spMk id="330" creationId="{00000000-0000-0000-0000-000000000000}"/>
          </ac:spMkLst>
        </pc:spChg>
      </pc:sldChg>
      <pc:sldChg chg="modSp add replId">
        <pc:chgData name="Aayush Srivastava" userId="S::aayush.srivastava@nashtechglobal.com::518020a2-a463-4921-a8d4-9d60512cef1e" providerId="AD" clId="Web-{578C2904-4816-5E11-6487-925297A6959C}" dt="2024-03-01T06:43:53.870" v="1944" actId="20577"/>
        <pc:sldMkLst>
          <pc:docMk/>
          <pc:sldMk cId="207080488" sldId="305"/>
        </pc:sldMkLst>
        <pc:spChg chg="mod">
          <ac:chgData name="Aayush Srivastava" userId="S::aayush.srivastava@nashtechglobal.com::518020a2-a463-4921-a8d4-9d60512cef1e" providerId="AD" clId="Web-{578C2904-4816-5E11-6487-925297A6959C}" dt="2024-03-01T06:43:53.870" v="1944" actId="20577"/>
          <ac:spMkLst>
            <pc:docMk/>
            <pc:sldMk cId="207080488" sldId="305"/>
            <ac:spMk id="329" creationId="{00000000-0000-0000-0000-000000000000}"/>
          </ac:spMkLst>
        </pc:spChg>
      </pc:sldChg>
    </pc:docChg>
  </pc:docChgLst>
  <pc:docChgLst>
    <pc:chgData name="Pranay Rajput" userId="S::pranay.rajput@nashtechglobal.com::df5fad4a-434b-48e2-8666-9f5ce3753e05" providerId="AD" clId="Web-{7F649558-95F0-FF02-6507-6C84A7E1DE00}"/>
    <pc:docChg chg="mod modSld">
      <pc:chgData name="Pranay Rajput" userId="S::pranay.rajput@nashtechglobal.com::df5fad4a-434b-48e2-8666-9f5ce3753e05" providerId="AD" clId="Web-{7F649558-95F0-FF02-6507-6C84A7E1DE00}" dt="2024-03-06T08:28:11.578" v="61"/>
      <pc:docMkLst>
        <pc:docMk/>
      </pc:docMkLst>
      <pc:sldChg chg="modSp addCm">
        <pc:chgData name="Pranay Rajput" userId="S::pranay.rajput@nashtechglobal.com::df5fad4a-434b-48e2-8666-9f5ce3753e05" providerId="AD" clId="Web-{7F649558-95F0-FF02-6507-6C84A7E1DE00}" dt="2024-03-06T08:28:11.578" v="61"/>
        <pc:sldMkLst>
          <pc:docMk/>
          <pc:sldMk cId="2730528404" sldId="304"/>
        </pc:sldMkLst>
        <pc:spChg chg="mod">
          <ac:chgData name="Pranay Rajput" userId="S::pranay.rajput@nashtechglobal.com::df5fad4a-434b-48e2-8666-9f5ce3753e05" providerId="AD" clId="Web-{7F649558-95F0-FF02-6507-6C84A7E1DE00}" dt="2024-03-06T08:27:32.421" v="59" actId="20577"/>
          <ac:spMkLst>
            <pc:docMk/>
            <pc:sldMk cId="2730528404" sldId="304"/>
            <ac:spMk id="330" creationId="{00000000-0000-0000-0000-000000000000}"/>
          </ac:spMkLst>
        </pc:spChg>
        <pc:extLst>
          <p:ext xmlns:p="http://schemas.openxmlformats.org/presentationml/2006/main" uri="{D6D511B9-2390-475A-947B-AFAB55BFBCF1}">
            <pc226:cmChg xmlns:pc226="http://schemas.microsoft.com/office/powerpoint/2022/06/main/command" chg="add">
              <pc226:chgData name="Pranay Rajput" userId="S::pranay.rajput@nashtechglobal.com::df5fad4a-434b-48e2-8666-9f5ce3753e05" providerId="AD" clId="Web-{7F649558-95F0-FF02-6507-6C84A7E1DE00}" dt="2024-03-06T08:28:11.578" v="61"/>
              <pc2:cmMkLst xmlns:pc2="http://schemas.microsoft.com/office/powerpoint/2019/9/main/command">
                <pc:docMk/>
                <pc:sldMk cId="2730528404" sldId="304"/>
                <pc2:cmMk id="{680ABB00-6477-4B8F-8B28-A6AA1D614C77}"/>
              </pc2:cmMkLst>
            </pc226:cmChg>
          </p:ext>
        </pc:extLst>
      </pc:sldChg>
      <pc:sldChg chg="modSp">
        <pc:chgData name="Pranay Rajput" userId="S::pranay.rajput@nashtechglobal.com::df5fad4a-434b-48e2-8666-9f5ce3753e05" providerId="AD" clId="Web-{7F649558-95F0-FF02-6507-6C84A7E1DE00}" dt="2024-03-06T08:21:38.178" v="2" actId="20577"/>
        <pc:sldMkLst>
          <pc:docMk/>
          <pc:sldMk cId="207080488" sldId="305"/>
        </pc:sldMkLst>
        <pc:spChg chg="mod">
          <ac:chgData name="Pranay Rajput" userId="S::pranay.rajput@nashtechglobal.com::df5fad4a-434b-48e2-8666-9f5ce3753e05" providerId="AD" clId="Web-{7F649558-95F0-FF02-6507-6C84A7E1DE00}" dt="2024-03-06T08:21:38.178" v="2" actId="20577"/>
          <ac:spMkLst>
            <pc:docMk/>
            <pc:sldMk cId="207080488" sldId="305"/>
            <ac:spMk id="329" creationId="{00000000-0000-0000-0000-000000000000}"/>
          </ac:spMkLst>
        </pc:spChg>
      </pc:sldChg>
    </pc:docChg>
  </pc:docChgLst>
  <pc:docChgLst>
    <pc:chgData name="Aayush Srivastava" userId="S::aayush.srivastava@nashtechglobal.com::518020a2-a463-4921-a8d4-9d60512cef1e" providerId="AD" clId="Web-{E025B208-1221-5F7F-5BA4-074BF6A596E4}"/>
    <pc:docChg chg="mod addSld modSld sldOrd">
      <pc:chgData name="Aayush Srivastava" userId="S::aayush.srivastava@nashtechglobal.com::518020a2-a463-4921-a8d4-9d60512cef1e" providerId="AD" clId="Web-{E025B208-1221-5F7F-5BA4-074BF6A596E4}" dt="2024-03-06T09:34:15.723" v="422" actId="20577"/>
      <pc:docMkLst>
        <pc:docMk/>
      </pc:docMkLst>
      <pc:sldChg chg="modSp">
        <pc:chgData name="Aayush Srivastava" userId="S::aayush.srivastava@nashtechglobal.com::518020a2-a463-4921-a8d4-9d60512cef1e" providerId="AD" clId="Web-{E025B208-1221-5F7F-5BA4-074BF6A596E4}" dt="2024-03-06T09:34:15.723" v="422" actId="20577"/>
        <pc:sldMkLst>
          <pc:docMk/>
          <pc:sldMk cId="0" sldId="256"/>
        </pc:sldMkLst>
        <pc:spChg chg="mod">
          <ac:chgData name="Aayush Srivastava" userId="S::aayush.srivastava@nashtechglobal.com::518020a2-a463-4921-a8d4-9d60512cef1e" providerId="AD" clId="Web-{E025B208-1221-5F7F-5BA4-074BF6A596E4}" dt="2024-03-06T09:34:15.723" v="422" actId="20577"/>
          <ac:spMkLst>
            <pc:docMk/>
            <pc:sldMk cId="0" sldId="256"/>
            <ac:spMk id="299" creationId="{00000000-0000-0000-0000-000000000000}"/>
          </ac:spMkLst>
        </pc:spChg>
      </pc:sldChg>
      <pc:sldChg chg="modSp">
        <pc:chgData name="Aayush Srivastava" userId="S::aayush.srivastava@nashtechglobal.com::518020a2-a463-4921-a8d4-9d60512cef1e" providerId="AD" clId="Web-{E025B208-1221-5F7F-5BA4-074BF6A596E4}" dt="2024-03-06T09:33:42.940" v="420" actId="20577"/>
        <pc:sldMkLst>
          <pc:docMk/>
          <pc:sldMk cId="0" sldId="258"/>
        </pc:sldMkLst>
        <pc:spChg chg="mod">
          <ac:chgData name="Aayush Srivastava" userId="S::aayush.srivastava@nashtechglobal.com::518020a2-a463-4921-a8d4-9d60512cef1e" providerId="AD" clId="Web-{E025B208-1221-5F7F-5BA4-074BF6A596E4}" dt="2024-03-06T09:33:42.940" v="420" actId="20577"/>
          <ac:spMkLst>
            <pc:docMk/>
            <pc:sldMk cId="0" sldId="258"/>
            <ac:spMk id="319" creationId="{00000000-0000-0000-0000-000000000000}"/>
          </ac:spMkLst>
        </pc:spChg>
      </pc:sldChg>
      <pc:sldChg chg="ord">
        <pc:chgData name="Aayush Srivastava" userId="S::aayush.srivastava@nashtechglobal.com::518020a2-a463-4921-a8d4-9d60512cef1e" providerId="AD" clId="Web-{E025B208-1221-5F7F-5BA4-074BF6A596E4}" dt="2024-03-06T09:31:10.372" v="382"/>
        <pc:sldMkLst>
          <pc:docMk/>
          <pc:sldMk cId="0" sldId="260"/>
        </pc:sldMkLst>
      </pc:sldChg>
      <pc:sldChg chg="modSp">
        <pc:chgData name="Aayush Srivastava" userId="S::aayush.srivastava@nashtechglobal.com::518020a2-a463-4921-a8d4-9d60512cef1e" providerId="AD" clId="Web-{E025B208-1221-5F7F-5BA4-074BF6A596E4}" dt="2024-03-06T09:20:33.925" v="368" actId="20577"/>
        <pc:sldMkLst>
          <pc:docMk/>
          <pc:sldMk cId="0" sldId="261"/>
        </pc:sldMkLst>
        <pc:spChg chg="mod">
          <ac:chgData name="Aayush Srivastava" userId="S::aayush.srivastava@nashtechglobal.com::518020a2-a463-4921-a8d4-9d60512cef1e" providerId="AD" clId="Web-{E025B208-1221-5F7F-5BA4-074BF6A596E4}" dt="2024-03-06T08:37:27.608" v="151" actId="20577"/>
          <ac:spMkLst>
            <pc:docMk/>
            <pc:sldMk cId="0" sldId="261"/>
            <ac:spMk id="336" creationId="{00000000-0000-0000-0000-000000000000}"/>
          </ac:spMkLst>
        </pc:spChg>
        <pc:spChg chg="mod">
          <ac:chgData name="Aayush Srivastava" userId="S::aayush.srivastava@nashtechglobal.com::518020a2-a463-4921-a8d4-9d60512cef1e" providerId="AD" clId="Web-{E025B208-1221-5F7F-5BA4-074BF6A596E4}" dt="2024-03-06T09:20:33.925" v="368" actId="20577"/>
          <ac:spMkLst>
            <pc:docMk/>
            <pc:sldMk cId="0" sldId="261"/>
            <ac:spMk id="337" creationId="{00000000-0000-0000-0000-000000000000}"/>
          </ac:spMkLst>
        </pc:spChg>
        <pc:picChg chg="mod">
          <ac:chgData name="Aayush Srivastava" userId="S::aayush.srivastava@nashtechglobal.com::518020a2-a463-4921-a8d4-9d60512cef1e" providerId="AD" clId="Web-{E025B208-1221-5F7F-5BA4-074BF6A596E4}" dt="2024-03-06T08:39:28.081" v="171" actId="14100"/>
          <ac:picMkLst>
            <pc:docMk/>
            <pc:sldMk cId="0" sldId="261"/>
            <ac:picMk id="2" creationId="{12A82445-F6DE-7A14-3440-5AAE4E522FA8}"/>
          </ac:picMkLst>
        </pc:picChg>
      </pc:sldChg>
      <pc:sldChg chg="modSp">
        <pc:chgData name="Aayush Srivastava" userId="S::aayush.srivastava@nashtechglobal.com::518020a2-a463-4921-a8d4-9d60512cef1e" providerId="AD" clId="Web-{E025B208-1221-5F7F-5BA4-074BF6A596E4}" dt="2024-03-06T08:40:17.349" v="180" actId="20577"/>
        <pc:sldMkLst>
          <pc:docMk/>
          <pc:sldMk cId="2309035686" sldId="291"/>
        </pc:sldMkLst>
        <pc:spChg chg="mod">
          <ac:chgData name="Aayush Srivastava" userId="S::aayush.srivastava@nashtechglobal.com::518020a2-a463-4921-a8d4-9d60512cef1e" providerId="AD" clId="Web-{E025B208-1221-5F7F-5BA4-074BF6A596E4}" dt="2024-03-06T08:40:17.349" v="180" actId="20577"/>
          <ac:spMkLst>
            <pc:docMk/>
            <pc:sldMk cId="2309035686" sldId="291"/>
            <ac:spMk id="329" creationId="{00000000-0000-0000-0000-000000000000}"/>
          </ac:spMkLst>
        </pc:spChg>
      </pc:sldChg>
      <pc:sldChg chg="modSp">
        <pc:chgData name="Aayush Srivastava" userId="S::aayush.srivastava@nashtechglobal.com::518020a2-a463-4921-a8d4-9d60512cef1e" providerId="AD" clId="Web-{E025B208-1221-5F7F-5BA4-074BF6A596E4}" dt="2024-03-06T08:41:13.460" v="191" actId="20577"/>
        <pc:sldMkLst>
          <pc:docMk/>
          <pc:sldMk cId="4088423977" sldId="292"/>
        </pc:sldMkLst>
        <pc:spChg chg="mod">
          <ac:chgData name="Aayush Srivastava" userId="S::aayush.srivastava@nashtechglobal.com::518020a2-a463-4921-a8d4-9d60512cef1e" providerId="AD" clId="Web-{E025B208-1221-5F7F-5BA4-074BF6A596E4}" dt="2024-03-06T08:41:13.460" v="191" actId="20577"/>
          <ac:spMkLst>
            <pc:docMk/>
            <pc:sldMk cId="4088423977" sldId="292"/>
            <ac:spMk id="329" creationId="{00000000-0000-0000-0000-000000000000}"/>
          </ac:spMkLst>
        </pc:spChg>
      </pc:sldChg>
      <pc:sldChg chg="modSp">
        <pc:chgData name="Aayush Srivastava" userId="S::aayush.srivastava@nashtechglobal.com::518020a2-a463-4921-a8d4-9d60512cef1e" providerId="AD" clId="Web-{E025B208-1221-5F7F-5BA4-074BF6A596E4}" dt="2024-03-06T08:41:18.491" v="192" actId="20577"/>
        <pc:sldMkLst>
          <pc:docMk/>
          <pc:sldMk cId="596719778" sldId="299"/>
        </pc:sldMkLst>
        <pc:spChg chg="mod">
          <ac:chgData name="Aayush Srivastava" userId="S::aayush.srivastava@nashtechglobal.com::518020a2-a463-4921-a8d4-9d60512cef1e" providerId="AD" clId="Web-{E025B208-1221-5F7F-5BA4-074BF6A596E4}" dt="2024-03-06T08:41:18.491" v="192" actId="20577"/>
          <ac:spMkLst>
            <pc:docMk/>
            <pc:sldMk cId="596719778" sldId="299"/>
            <ac:spMk id="329" creationId="{00000000-0000-0000-0000-000000000000}"/>
          </ac:spMkLst>
        </pc:spChg>
      </pc:sldChg>
      <pc:sldChg chg="addSp modSp">
        <pc:chgData name="Aayush Srivastava" userId="S::aayush.srivastava@nashtechglobal.com::518020a2-a463-4921-a8d4-9d60512cef1e" providerId="AD" clId="Web-{E025B208-1221-5F7F-5BA4-074BF6A596E4}" dt="2024-03-06T09:13:10.502" v="356" actId="1076"/>
        <pc:sldMkLst>
          <pc:docMk/>
          <pc:sldMk cId="3398362970" sldId="300"/>
        </pc:sldMkLst>
        <pc:spChg chg="mod">
          <ac:chgData name="Aayush Srivastava" userId="S::aayush.srivastava@nashtechglobal.com::518020a2-a463-4921-a8d4-9d60512cef1e" providerId="AD" clId="Web-{E025B208-1221-5F7F-5BA4-074BF6A596E4}" dt="2024-03-06T08:59:10.282" v="245" actId="1076"/>
          <ac:spMkLst>
            <pc:docMk/>
            <pc:sldMk cId="3398362970" sldId="300"/>
            <ac:spMk id="329" creationId="{00000000-0000-0000-0000-000000000000}"/>
          </ac:spMkLst>
        </pc:spChg>
        <pc:spChg chg="mod">
          <ac:chgData name="Aayush Srivastava" userId="S::aayush.srivastava@nashtechglobal.com::518020a2-a463-4921-a8d4-9d60512cef1e" providerId="AD" clId="Web-{E025B208-1221-5F7F-5BA4-074BF6A596E4}" dt="2024-03-06T09:13:04.002" v="353" actId="20577"/>
          <ac:spMkLst>
            <pc:docMk/>
            <pc:sldMk cId="3398362970" sldId="300"/>
            <ac:spMk id="330" creationId="{00000000-0000-0000-0000-000000000000}"/>
          </ac:spMkLst>
        </pc:spChg>
        <pc:picChg chg="add mod">
          <ac:chgData name="Aayush Srivastava" userId="S::aayush.srivastava@nashtechglobal.com::518020a2-a463-4921-a8d4-9d60512cef1e" providerId="AD" clId="Web-{E025B208-1221-5F7F-5BA4-074BF6A596E4}" dt="2024-03-06T09:13:10.502" v="356" actId="1076"/>
          <ac:picMkLst>
            <pc:docMk/>
            <pc:sldMk cId="3398362970" sldId="300"/>
            <ac:picMk id="2" creationId="{DCB210FA-79CC-2147-DC3F-D98C0C185803}"/>
          </ac:picMkLst>
        </pc:picChg>
      </pc:sldChg>
      <pc:sldChg chg="modSp">
        <pc:chgData name="Aayush Srivastava" userId="S::aayush.srivastava@nashtechglobal.com::518020a2-a463-4921-a8d4-9d60512cef1e" providerId="AD" clId="Web-{E025B208-1221-5F7F-5BA4-074BF6A596E4}" dt="2024-03-06T08:41:33.070" v="194" actId="20577"/>
        <pc:sldMkLst>
          <pc:docMk/>
          <pc:sldMk cId="1314113823" sldId="301"/>
        </pc:sldMkLst>
        <pc:spChg chg="mod">
          <ac:chgData name="Aayush Srivastava" userId="S::aayush.srivastava@nashtechglobal.com::518020a2-a463-4921-a8d4-9d60512cef1e" providerId="AD" clId="Web-{E025B208-1221-5F7F-5BA4-074BF6A596E4}" dt="2024-03-06T08:41:33.070" v="194" actId="20577"/>
          <ac:spMkLst>
            <pc:docMk/>
            <pc:sldMk cId="1314113823" sldId="301"/>
            <ac:spMk id="329" creationId="{00000000-0000-0000-0000-000000000000}"/>
          </ac:spMkLst>
        </pc:spChg>
      </pc:sldChg>
      <pc:sldChg chg="modSp">
        <pc:chgData name="Aayush Srivastava" userId="S::aayush.srivastava@nashtechglobal.com::518020a2-a463-4921-a8d4-9d60512cef1e" providerId="AD" clId="Web-{E025B208-1221-5F7F-5BA4-074BF6A596E4}" dt="2024-03-06T08:41:38.180" v="195" actId="20577"/>
        <pc:sldMkLst>
          <pc:docMk/>
          <pc:sldMk cId="1430863285" sldId="302"/>
        </pc:sldMkLst>
        <pc:spChg chg="mod">
          <ac:chgData name="Aayush Srivastava" userId="S::aayush.srivastava@nashtechglobal.com::518020a2-a463-4921-a8d4-9d60512cef1e" providerId="AD" clId="Web-{E025B208-1221-5F7F-5BA4-074BF6A596E4}" dt="2024-03-06T08:41:38.180" v="195" actId="20577"/>
          <ac:spMkLst>
            <pc:docMk/>
            <pc:sldMk cId="1430863285" sldId="302"/>
            <ac:spMk id="329" creationId="{00000000-0000-0000-0000-000000000000}"/>
          </ac:spMkLst>
        </pc:spChg>
      </pc:sldChg>
      <pc:sldChg chg="modSp modCm">
        <pc:chgData name="Aayush Srivastava" userId="S::aayush.srivastava@nashtechglobal.com::518020a2-a463-4921-a8d4-9d60512cef1e" providerId="AD" clId="Web-{E025B208-1221-5F7F-5BA4-074BF6A596E4}" dt="2024-03-06T09:22:30.195" v="371"/>
        <pc:sldMkLst>
          <pc:docMk/>
          <pc:sldMk cId="2730528404" sldId="304"/>
        </pc:sldMkLst>
        <pc:spChg chg="mod">
          <ac:chgData name="Aayush Srivastava" userId="S::aayush.srivastava@nashtechglobal.com::518020a2-a463-4921-a8d4-9d60512cef1e" providerId="AD" clId="Web-{E025B208-1221-5F7F-5BA4-074BF6A596E4}" dt="2024-03-06T08:48:50.212" v="239" actId="14100"/>
          <ac:spMkLst>
            <pc:docMk/>
            <pc:sldMk cId="2730528404" sldId="304"/>
            <ac:spMk id="330" creationId="{00000000-0000-0000-0000-000000000000}"/>
          </ac:spMkLst>
        </pc:spChg>
        <pc:extLst>
          <p:ext xmlns:p="http://schemas.openxmlformats.org/presentationml/2006/main" uri="{D6D511B9-2390-475A-947B-AFAB55BFBCF1}">
            <pc226:cmChg xmlns:pc226="http://schemas.microsoft.com/office/powerpoint/2022/06/main/command" chg="mod">
              <pc226:chgData name="Aayush Srivastava" userId="S::aayush.srivastava@nashtechglobal.com::518020a2-a463-4921-a8d4-9d60512cef1e" providerId="AD" clId="Web-{E025B208-1221-5F7F-5BA4-074BF6A596E4}" dt="2024-03-06T09:22:30.195" v="371"/>
              <pc2:cmMkLst xmlns:pc2="http://schemas.microsoft.com/office/powerpoint/2019/9/main/command">
                <pc:docMk/>
                <pc:sldMk cId="2730528404" sldId="304"/>
                <pc2:cmMk id="{680ABB00-6477-4B8F-8B28-A6AA1D614C77}"/>
              </pc2:cmMkLst>
              <pc226:cmRplyChg chg="add">
                <pc226:chgData name="Aayush Srivastava" userId="S::aayush.srivastava@nashtechglobal.com::518020a2-a463-4921-a8d4-9d60512cef1e" providerId="AD" clId="Web-{E025B208-1221-5F7F-5BA4-074BF6A596E4}" dt="2024-03-06T09:22:22.726" v="370"/>
                <pc2:cmRplyMkLst xmlns:pc2="http://schemas.microsoft.com/office/powerpoint/2019/9/main/command">
                  <pc:docMk/>
                  <pc:sldMk cId="2730528404" sldId="304"/>
                  <pc2:cmMk id="{680ABB00-6477-4B8F-8B28-A6AA1D614C77}"/>
                  <pc2:cmRplyMk id="{AD91AEFF-CDA4-4CB5-998A-0848CF364494}"/>
                </pc2:cmRplyMkLst>
              </pc226:cmRplyChg>
            </pc226:cmChg>
          </p:ext>
        </pc:extLst>
      </pc:sldChg>
      <pc:sldChg chg="modSp">
        <pc:chgData name="Aayush Srivastava" userId="S::aayush.srivastava@nashtechglobal.com::518020a2-a463-4921-a8d4-9d60512cef1e" providerId="AD" clId="Web-{E025B208-1221-5F7F-5BA4-074BF6A596E4}" dt="2024-03-06T09:30:56.840" v="381" actId="20577"/>
        <pc:sldMkLst>
          <pc:docMk/>
          <pc:sldMk cId="2239974181" sldId="306"/>
        </pc:sldMkLst>
        <pc:spChg chg="mod">
          <ac:chgData name="Aayush Srivastava" userId="S::aayush.srivastava@nashtechglobal.com::518020a2-a463-4921-a8d4-9d60512cef1e" providerId="AD" clId="Web-{E025B208-1221-5F7F-5BA4-074BF6A596E4}" dt="2024-03-06T09:30:56.840" v="381" actId="20577"/>
          <ac:spMkLst>
            <pc:docMk/>
            <pc:sldMk cId="2239974181" sldId="306"/>
            <ac:spMk id="329" creationId="{00000000-0000-0000-0000-000000000000}"/>
          </ac:spMkLst>
        </pc:spChg>
      </pc:sldChg>
      <pc:sldChg chg="modSp">
        <pc:chgData name="Aayush Srivastava" userId="S::aayush.srivastava@nashtechglobal.com::518020a2-a463-4921-a8d4-9d60512cef1e" providerId="AD" clId="Web-{E025B208-1221-5F7F-5BA4-074BF6A596E4}" dt="2024-03-06T08:54:35.990" v="242" actId="20577"/>
        <pc:sldMkLst>
          <pc:docMk/>
          <pc:sldMk cId="2715229317" sldId="307"/>
        </pc:sldMkLst>
        <pc:spChg chg="mod">
          <ac:chgData name="Aayush Srivastava" userId="S::aayush.srivastava@nashtechglobal.com::518020a2-a463-4921-a8d4-9d60512cef1e" providerId="AD" clId="Web-{E025B208-1221-5F7F-5BA4-074BF6A596E4}" dt="2024-03-06T08:54:35.990" v="242" actId="20577"/>
          <ac:spMkLst>
            <pc:docMk/>
            <pc:sldMk cId="2715229317" sldId="307"/>
            <ac:spMk id="330" creationId="{00000000-0000-0000-0000-000000000000}"/>
          </ac:spMkLst>
        </pc:spChg>
      </pc:sldChg>
      <pc:sldChg chg="delSp modSp add ord replId">
        <pc:chgData name="Aayush Srivastava" userId="S::aayush.srivastava@nashtechglobal.com::518020a2-a463-4921-a8d4-9d60512cef1e" providerId="AD" clId="Web-{E025B208-1221-5F7F-5BA4-074BF6A596E4}" dt="2024-03-06T08:39:19.299" v="169" actId="20577"/>
        <pc:sldMkLst>
          <pc:docMk/>
          <pc:sldMk cId="140051232" sldId="308"/>
        </pc:sldMkLst>
        <pc:spChg chg="mod">
          <ac:chgData name="Aayush Srivastava" userId="S::aayush.srivastava@nashtechglobal.com::518020a2-a463-4921-a8d4-9d60512cef1e" providerId="AD" clId="Web-{E025B208-1221-5F7F-5BA4-074BF6A596E4}" dt="2024-03-06T08:03:17.349" v="22" actId="20577"/>
          <ac:spMkLst>
            <pc:docMk/>
            <pc:sldMk cId="140051232" sldId="308"/>
            <ac:spMk id="336" creationId="{00000000-0000-0000-0000-000000000000}"/>
          </ac:spMkLst>
        </pc:spChg>
        <pc:spChg chg="mod">
          <ac:chgData name="Aayush Srivastava" userId="S::aayush.srivastava@nashtechglobal.com::518020a2-a463-4921-a8d4-9d60512cef1e" providerId="AD" clId="Web-{E025B208-1221-5F7F-5BA4-074BF6A596E4}" dt="2024-03-06T08:39:19.299" v="169" actId="20577"/>
          <ac:spMkLst>
            <pc:docMk/>
            <pc:sldMk cId="140051232" sldId="308"/>
            <ac:spMk id="337" creationId="{00000000-0000-0000-0000-000000000000}"/>
          </ac:spMkLst>
        </pc:spChg>
        <pc:picChg chg="del">
          <ac:chgData name="Aayush Srivastava" userId="S::aayush.srivastava@nashtechglobal.com::518020a2-a463-4921-a8d4-9d60512cef1e" providerId="AD" clId="Web-{E025B208-1221-5F7F-5BA4-074BF6A596E4}" dt="2024-03-06T08:08:29.559" v="25"/>
          <ac:picMkLst>
            <pc:docMk/>
            <pc:sldMk cId="140051232" sldId="308"/>
            <ac:picMk id="2" creationId="{12A82445-F6DE-7A14-3440-5AAE4E522FA8}"/>
          </ac:picMkLst>
        </pc:picChg>
      </pc:sldChg>
      <pc:sldChg chg="addSp delSp modSp add replId">
        <pc:chgData name="Aayush Srivastava" userId="S::aayush.srivastava@nashtechglobal.com::518020a2-a463-4921-a8d4-9d60512cef1e" providerId="AD" clId="Web-{E025B208-1221-5F7F-5BA4-074BF6A596E4}" dt="2024-03-06T09:19:53.533" v="366" actId="14100"/>
        <pc:sldMkLst>
          <pc:docMk/>
          <pc:sldMk cId="3702235352" sldId="309"/>
        </pc:sldMkLst>
        <pc:spChg chg="mod">
          <ac:chgData name="Aayush Srivastava" userId="S::aayush.srivastava@nashtechglobal.com::518020a2-a463-4921-a8d4-9d60512cef1e" providerId="AD" clId="Web-{E025B208-1221-5F7F-5BA4-074BF6A596E4}" dt="2024-03-06T09:06:16.986" v="342" actId="14100"/>
          <ac:spMkLst>
            <pc:docMk/>
            <pc:sldMk cId="3702235352" sldId="309"/>
            <ac:spMk id="330" creationId="{00000000-0000-0000-0000-000000000000}"/>
          </ac:spMkLst>
        </pc:spChg>
        <pc:picChg chg="add del mod">
          <ac:chgData name="Aayush Srivastava" userId="S::aayush.srivastava@nashtechglobal.com::518020a2-a463-4921-a8d4-9d60512cef1e" providerId="AD" clId="Web-{E025B208-1221-5F7F-5BA4-074BF6A596E4}" dt="2024-03-06T09:18:21.733" v="358"/>
          <ac:picMkLst>
            <pc:docMk/>
            <pc:sldMk cId="3702235352" sldId="309"/>
            <ac:picMk id="2" creationId="{0D74C5BE-38C3-121B-5808-507F7A475CC4}"/>
          </ac:picMkLst>
        </pc:picChg>
        <pc:picChg chg="add mod">
          <ac:chgData name="Aayush Srivastava" userId="S::aayush.srivastava@nashtechglobal.com::518020a2-a463-4921-a8d4-9d60512cef1e" providerId="AD" clId="Web-{E025B208-1221-5F7F-5BA4-074BF6A596E4}" dt="2024-03-06T09:19:53.533" v="366" actId="14100"/>
          <ac:picMkLst>
            <pc:docMk/>
            <pc:sldMk cId="3702235352" sldId="309"/>
            <ac:picMk id="3" creationId="{67250BE9-A395-44F4-52E3-2CD4AEE9F7B7}"/>
          </ac:picMkLst>
        </pc:picChg>
      </pc:sldChg>
    </pc:docChg>
  </pc:docChgLst>
  <pc:docChgLst>
    <pc:chgData name="Aayush Srivastava" userId="S::aayush.srivastava@nashtechglobal.com::518020a2-a463-4921-a8d4-9d60512cef1e" providerId="AD" clId="Web-{8208BFB6-8885-F3D0-C51E-EC5726E63F62}"/>
    <pc:docChg chg="modSld">
      <pc:chgData name="Aayush Srivastava" userId="S::aayush.srivastava@nashtechglobal.com::518020a2-a463-4921-a8d4-9d60512cef1e" providerId="AD" clId="Web-{8208BFB6-8885-F3D0-C51E-EC5726E63F62}" dt="2024-03-08T08:29:33.794" v="6" actId="20577"/>
      <pc:docMkLst>
        <pc:docMk/>
      </pc:docMkLst>
      <pc:sldChg chg="modSp">
        <pc:chgData name="Aayush Srivastava" userId="S::aayush.srivastava@nashtechglobal.com::518020a2-a463-4921-a8d4-9d60512cef1e" providerId="AD" clId="Web-{8208BFB6-8885-F3D0-C51E-EC5726E63F62}" dt="2024-03-08T08:29:33.794" v="6" actId="20577"/>
        <pc:sldMkLst>
          <pc:docMk/>
          <pc:sldMk cId="596719778" sldId="299"/>
        </pc:sldMkLst>
        <pc:spChg chg="mod">
          <ac:chgData name="Aayush Srivastava" userId="S::aayush.srivastava@nashtechglobal.com::518020a2-a463-4921-a8d4-9d60512cef1e" providerId="AD" clId="Web-{8208BFB6-8885-F3D0-C51E-EC5726E63F62}" dt="2024-03-08T08:29:33.794" v="6" actId="20577"/>
          <ac:spMkLst>
            <pc:docMk/>
            <pc:sldMk cId="596719778" sldId="299"/>
            <ac:spMk id="330" creationId="{00000000-0000-0000-0000-000000000000}"/>
          </ac:spMkLst>
        </pc:spChg>
      </pc:sldChg>
      <pc:sldChg chg="modSp">
        <pc:chgData name="Aayush Srivastava" userId="S::aayush.srivastava@nashtechglobal.com::518020a2-a463-4921-a8d4-9d60512cef1e" providerId="AD" clId="Web-{8208BFB6-8885-F3D0-C51E-EC5726E63F62}" dt="2024-03-08T07:28:26.278" v="2" actId="20577"/>
        <pc:sldMkLst>
          <pc:docMk/>
          <pc:sldMk cId="140051232" sldId="308"/>
        </pc:sldMkLst>
        <pc:spChg chg="mod">
          <ac:chgData name="Aayush Srivastava" userId="S::aayush.srivastava@nashtechglobal.com::518020a2-a463-4921-a8d4-9d60512cef1e" providerId="AD" clId="Web-{8208BFB6-8885-F3D0-C51E-EC5726E63F62}" dt="2024-03-08T07:28:26.278" v="2" actId="20577"/>
          <ac:spMkLst>
            <pc:docMk/>
            <pc:sldMk cId="140051232" sldId="308"/>
            <ac:spMk id="337" creationId="{00000000-0000-0000-0000-000000000000}"/>
          </ac:spMkLst>
        </pc:spChg>
      </pc:sldChg>
    </pc:docChg>
  </pc:docChgLst>
  <pc:docChgLst>
    <pc:chgData name="Aayush Srivastava" userId="S::aayush.srivastava@nashtechglobal.com::518020a2-a463-4921-a8d4-9d60512cef1e" providerId="AD" clId="Web-{9A5728ED-D586-E64B-BE4D-54B4B5E3E067}"/>
    <pc:docChg chg="modSld">
      <pc:chgData name="Aayush Srivastava" userId="S::aayush.srivastava@nashtechglobal.com::518020a2-a463-4921-a8d4-9d60512cef1e" providerId="AD" clId="Web-{9A5728ED-D586-E64B-BE4D-54B4B5E3E067}" dt="2024-03-06T08:23:22.440" v="1" actId="20577"/>
      <pc:docMkLst>
        <pc:docMk/>
      </pc:docMkLst>
      <pc:sldChg chg="modSp">
        <pc:chgData name="Aayush Srivastava" userId="S::aayush.srivastava@nashtechglobal.com::518020a2-a463-4921-a8d4-9d60512cef1e" providerId="AD" clId="Web-{9A5728ED-D586-E64B-BE4D-54B4B5E3E067}" dt="2024-03-06T08:23:22.440" v="1" actId="20577"/>
        <pc:sldMkLst>
          <pc:docMk/>
          <pc:sldMk cId="0" sldId="261"/>
        </pc:sldMkLst>
        <pc:spChg chg="mod">
          <ac:chgData name="Aayush Srivastava" userId="S::aayush.srivastava@nashtechglobal.com::518020a2-a463-4921-a8d4-9d60512cef1e" providerId="AD" clId="Web-{9A5728ED-D586-E64B-BE4D-54B4B5E3E067}" dt="2024-03-06T08:23:22.440" v="1" actId="20577"/>
          <ac:spMkLst>
            <pc:docMk/>
            <pc:sldMk cId="0" sldId="261"/>
            <ac:spMk id="337" creationId="{00000000-0000-0000-0000-000000000000}"/>
          </ac:spMkLst>
        </pc:spChg>
      </pc:sldChg>
    </pc:docChg>
  </pc:docChgLst>
  <pc:docChgLst>
    <pc:chgData name="Pranay Rajput" userId="S::pranay.rajput@nashtechglobal.com::df5fad4a-434b-48e2-8666-9f5ce3753e05" providerId="AD" clId="Web-{AE80CA0D-85D3-7F8B-2E04-49E6B5E52B24}"/>
    <pc:docChg chg="modSld">
      <pc:chgData name="Pranay Rajput" userId="S::pranay.rajput@nashtechglobal.com::df5fad4a-434b-48e2-8666-9f5ce3753e05" providerId="AD" clId="Web-{AE80CA0D-85D3-7F8B-2E04-49E6B5E52B24}" dt="2024-03-06T07:55:50.928" v="25" actId="20577"/>
      <pc:docMkLst>
        <pc:docMk/>
      </pc:docMkLst>
      <pc:sldChg chg="modSp">
        <pc:chgData name="Pranay Rajput" userId="S::pranay.rajput@nashtechglobal.com::df5fad4a-434b-48e2-8666-9f5ce3753e05" providerId="AD" clId="Web-{AE80CA0D-85D3-7F8B-2E04-49E6B5E52B24}" dt="2024-03-06T07:55:50.928" v="25" actId="20577"/>
        <pc:sldMkLst>
          <pc:docMk/>
          <pc:sldMk cId="0" sldId="263"/>
        </pc:sldMkLst>
        <pc:spChg chg="mod">
          <ac:chgData name="Pranay Rajput" userId="S::pranay.rajput@nashtechglobal.com::df5fad4a-434b-48e2-8666-9f5ce3753e05" providerId="AD" clId="Web-{AE80CA0D-85D3-7F8B-2E04-49E6B5E52B24}" dt="2024-03-06T07:55:50.928" v="25" actId="20577"/>
          <ac:spMkLst>
            <pc:docMk/>
            <pc:sldMk cId="0" sldId="263"/>
            <ac:spMk id="347" creationId="{00000000-0000-0000-0000-000000000000}"/>
          </ac:spMkLst>
        </pc:spChg>
      </pc:sldChg>
      <pc:sldChg chg="modSp">
        <pc:chgData name="Pranay Rajput" userId="S::pranay.rajput@nashtechglobal.com::df5fad4a-434b-48e2-8666-9f5ce3753e05" providerId="AD" clId="Web-{AE80CA0D-85D3-7F8B-2E04-49E6B5E52B24}" dt="2024-03-06T07:55:40.771" v="23" actId="20577"/>
        <pc:sldMkLst>
          <pc:docMk/>
          <pc:sldMk cId="2309035686" sldId="291"/>
        </pc:sldMkLst>
        <pc:spChg chg="mod">
          <ac:chgData name="Pranay Rajput" userId="S::pranay.rajput@nashtechglobal.com::df5fad4a-434b-48e2-8666-9f5ce3753e05" providerId="AD" clId="Web-{AE80CA0D-85D3-7F8B-2E04-49E6B5E52B24}" dt="2024-03-06T07:55:40.771" v="23" actId="20577"/>
          <ac:spMkLst>
            <pc:docMk/>
            <pc:sldMk cId="2309035686" sldId="291"/>
            <ac:spMk id="329" creationId="{00000000-0000-0000-0000-000000000000}"/>
          </ac:spMkLst>
        </pc:spChg>
      </pc:sldChg>
    </pc:docChg>
  </pc:docChgLst>
  <pc:docChgLst>
    <pc:chgData name="Aayush Srivastava" userId="S::aayush.srivastava@nashtechglobal.com::518020a2-a463-4921-a8d4-9d60512cef1e" providerId="AD" clId="Web-{7BC3B722-03E1-AF81-8440-21A161C009D0}"/>
    <pc:docChg chg="addSld delSld modSld">
      <pc:chgData name="Aayush Srivastava" userId="S::aayush.srivastava@nashtechglobal.com::518020a2-a463-4921-a8d4-9d60512cef1e" providerId="AD" clId="Web-{7BC3B722-03E1-AF81-8440-21A161C009D0}" dt="2024-03-04T03:55:39.660" v="130" actId="20577"/>
      <pc:docMkLst>
        <pc:docMk/>
      </pc:docMkLst>
      <pc:sldChg chg="del">
        <pc:chgData name="Aayush Srivastava" userId="S::aayush.srivastava@nashtechglobal.com::518020a2-a463-4921-a8d4-9d60512cef1e" providerId="AD" clId="Web-{7BC3B722-03E1-AF81-8440-21A161C009D0}" dt="2024-03-04T03:45:59.066" v="61"/>
        <pc:sldMkLst>
          <pc:docMk/>
          <pc:sldMk cId="0" sldId="264"/>
        </pc:sldMkLst>
      </pc:sldChg>
      <pc:sldChg chg="modSp">
        <pc:chgData name="Aayush Srivastava" userId="S::aayush.srivastava@nashtechglobal.com::518020a2-a463-4921-a8d4-9d60512cef1e" providerId="AD" clId="Web-{7BC3B722-03E1-AF81-8440-21A161C009D0}" dt="2024-03-04T03:45:54.926" v="60" actId="20577"/>
        <pc:sldMkLst>
          <pc:docMk/>
          <pc:sldMk cId="207080488" sldId="305"/>
        </pc:sldMkLst>
        <pc:spChg chg="mod">
          <ac:chgData name="Aayush Srivastava" userId="S::aayush.srivastava@nashtechglobal.com::518020a2-a463-4921-a8d4-9d60512cef1e" providerId="AD" clId="Web-{7BC3B722-03E1-AF81-8440-21A161C009D0}" dt="2024-03-04T03:45:54.926" v="60" actId="20577"/>
          <ac:spMkLst>
            <pc:docMk/>
            <pc:sldMk cId="207080488" sldId="305"/>
            <ac:spMk id="330" creationId="{00000000-0000-0000-0000-000000000000}"/>
          </ac:spMkLst>
        </pc:spChg>
      </pc:sldChg>
      <pc:sldChg chg="addSp modSp add replId">
        <pc:chgData name="Aayush Srivastava" userId="S::aayush.srivastava@nashtechglobal.com::518020a2-a463-4921-a8d4-9d60512cef1e" providerId="AD" clId="Web-{7BC3B722-03E1-AF81-8440-21A161C009D0}" dt="2024-03-04T03:52:24.498" v="109" actId="20577"/>
        <pc:sldMkLst>
          <pc:docMk/>
          <pc:sldMk cId="2239974181" sldId="306"/>
        </pc:sldMkLst>
        <pc:spChg chg="mod">
          <ac:chgData name="Aayush Srivastava" userId="S::aayush.srivastava@nashtechglobal.com::518020a2-a463-4921-a8d4-9d60512cef1e" providerId="AD" clId="Web-{7BC3B722-03E1-AF81-8440-21A161C009D0}" dt="2024-03-04T03:52:24.498" v="109" actId="20577"/>
          <ac:spMkLst>
            <pc:docMk/>
            <pc:sldMk cId="2239974181" sldId="306"/>
            <ac:spMk id="330" creationId="{00000000-0000-0000-0000-000000000000}"/>
          </ac:spMkLst>
        </pc:spChg>
        <pc:picChg chg="add mod">
          <ac:chgData name="Aayush Srivastava" userId="S::aayush.srivastava@nashtechglobal.com::518020a2-a463-4921-a8d4-9d60512cef1e" providerId="AD" clId="Web-{7BC3B722-03E1-AF81-8440-21A161C009D0}" dt="2024-03-04T03:51:06.434" v="99" actId="1076"/>
          <ac:picMkLst>
            <pc:docMk/>
            <pc:sldMk cId="2239974181" sldId="306"/>
            <ac:picMk id="2" creationId="{1507D0B5-8946-C771-4195-A36CCCE37301}"/>
          </ac:picMkLst>
        </pc:picChg>
      </pc:sldChg>
      <pc:sldChg chg="delSp modSp add replId">
        <pc:chgData name="Aayush Srivastava" userId="S::aayush.srivastava@nashtechglobal.com::518020a2-a463-4921-a8d4-9d60512cef1e" providerId="AD" clId="Web-{7BC3B722-03E1-AF81-8440-21A161C009D0}" dt="2024-03-04T03:55:39.660" v="130" actId="20577"/>
        <pc:sldMkLst>
          <pc:docMk/>
          <pc:sldMk cId="2715229317" sldId="307"/>
        </pc:sldMkLst>
        <pc:spChg chg="mod">
          <ac:chgData name="Aayush Srivastava" userId="S::aayush.srivastava@nashtechglobal.com::518020a2-a463-4921-a8d4-9d60512cef1e" providerId="AD" clId="Web-{7BC3B722-03E1-AF81-8440-21A161C009D0}" dt="2024-03-04T03:55:39.660" v="130" actId="20577"/>
          <ac:spMkLst>
            <pc:docMk/>
            <pc:sldMk cId="2715229317" sldId="307"/>
            <ac:spMk id="330" creationId="{00000000-0000-0000-0000-000000000000}"/>
          </ac:spMkLst>
        </pc:spChg>
        <pc:picChg chg="del">
          <ac:chgData name="Aayush Srivastava" userId="S::aayush.srivastava@nashtechglobal.com::518020a2-a463-4921-a8d4-9d60512cef1e" providerId="AD" clId="Web-{7BC3B722-03E1-AF81-8440-21A161C009D0}" dt="2024-03-04T03:52:31.561" v="111"/>
          <ac:picMkLst>
            <pc:docMk/>
            <pc:sldMk cId="2715229317" sldId="307"/>
            <ac:picMk id="2" creationId="{1507D0B5-8946-C771-4195-A36CCCE37301}"/>
          </ac:picMkLst>
        </pc:picChg>
      </pc:sldChg>
    </pc:docChg>
  </pc:docChgLst>
  <pc:docChgLst>
    <pc:chgData name="Aayush Srivastava" userId="S::aayush.srivastava@nashtechglobal.com::518020a2-a463-4921-a8d4-9d60512cef1e" providerId="AD" clId="Web-{B639D91B-882A-BFBB-2EF2-35607E7BDF4F}"/>
    <pc:docChg chg="modSld">
      <pc:chgData name="Aayush Srivastava" userId="S::aayush.srivastava@nashtechglobal.com::518020a2-a463-4921-a8d4-9d60512cef1e" providerId="AD" clId="Web-{B639D91B-882A-BFBB-2EF2-35607E7BDF4F}" dt="2024-03-04T07:44:34.438" v="79" actId="20577"/>
      <pc:docMkLst>
        <pc:docMk/>
      </pc:docMkLst>
      <pc:sldChg chg="modSp">
        <pc:chgData name="Aayush Srivastava" userId="S::aayush.srivastava@nashtechglobal.com::518020a2-a463-4921-a8d4-9d60512cef1e" providerId="AD" clId="Web-{B639D91B-882A-BFBB-2EF2-35607E7BDF4F}" dt="2024-03-04T07:43:54.766" v="67" actId="20577"/>
        <pc:sldMkLst>
          <pc:docMk/>
          <pc:sldMk cId="2239974181" sldId="306"/>
        </pc:sldMkLst>
        <pc:spChg chg="mod">
          <ac:chgData name="Aayush Srivastava" userId="S::aayush.srivastava@nashtechglobal.com::518020a2-a463-4921-a8d4-9d60512cef1e" providerId="AD" clId="Web-{B639D91B-882A-BFBB-2EF2-35607E7BDF4F}" dt="2024-03-04T07:43:54.766" v="67" actId="20577"/>
          <ac:spMkLst>
            <pc:docMk/>
            <pc:sldMk cId="2239974181" sldId="306"/>
            <ac:spMk id="330" creationId="{00000000-0000-0000-0000-000000000000}"/>
          </ac:spMkLst>
        </pc:spChg>
      </pc:sldChg>
      <pc:sldChg chg="modSp">
        <pc:chgData name="Aayush Srivastava" userId="S::aayush.srivastava@nashtechglobal.com::518020a2-a463-4921-a8d4-9d60512cef1e" providerId="AD" clId="Web-{B639D91B-882A-BFBB-2EF2-35607E7BDF4F}" dt="2024-03-04T07:44:34.438" v="79" actId="20577"/>
        <pc:sldMkLst>
          <pc:docMk/>
          <pc:sldMk cId="2715229317" sldId="307"/>
        </pc:sldMkLst>
        <pc:spChg chg="mod">
          <ac:chgData name="Aayush Srivastava" userId="S::aayush.srivastava@nashtechglobal.com::518020a2-a463-4921-a8d4-9d60512cef1e" providerId="AD" clId="Web-{B639D91B-882A-BFBB-2EF2-35607E7BDF4F}" dt="2024-03-04T07:44:34.438" v="79" actId="20577"/>
          <ac:spMkLst>
            <pc:docMk/>
            <pc:sldMk cId="2715229317" sldId="307"/>
            <ac:spMk id="330" creationId="{00000000-0000-0000-0000-000000000000}"/>
          </ac:spMkLst>
        </pc:spChg>
      </pc:sldChg>
    </pc:docChg>
  </pc:docChgLst>
  <pc:docChgLst>
    <pc:chgData name="Aayush Srivastava" userId="S::aayush.srivastava@nashtechglobal.com::518020a2-a463-4921-a8d4-9d60512cef1e" providerId="AD" clId="Web-{B1E5FCA1-5A07-1811-0229-FFCDFC239CB2}"/>
    <pc:docChg chg="modSld">
      <pc:chgData name="Aayush Srivastava" userId="S::aayush.srivastava@nashtechglobal.com::518020a2-a463-4921-a8d4-9d60512cef1e" providerId="AD" clId="Web-{B1E5FCA1-5A07-1811-0229-FFCDFC239CB2}" dt="2024-02-28T23:47:07.849" v="101" actId="20577"/>
      <pc:docMkLst>
        <pc:docMk/>
      </pc:docMkLst>
      <pc:sldChg chg="modSp">
        <pc:chgData name="Aayush Srivastava" userId="S::aayush.srivastava@nashtechglobal.com::518020a2-a463-4921-a8d4-9d60512cef1e" providerId="AD" clId="Web-{B1E5FCA1-5A07-1811-0229-FFCDFC239CB2}" dt="2024-02-28T23:47:07.849" v="101" actId="20577"/>
        <pc:sldMkLst>
          <pc:docMk/>
          <pc:sldMk cId="0" sldId="258"/>
        </pc:sldMkLst>
        <pc:spChg chg="mod">
          <ac:chgData name="Aayush Srivastava" userId="S::aayush.srivastava@nashtechglobal.com::518020a2-a463-4921-a8d4-9d60512cef1e" providerId="AD" clId="Web-{B1E5FCA1-5A07-1811-0229-FFCDFC239CB2}" dt="2024-02-28T23:47:07.849" v="101" actId="20577"/>
          <ac:spMkLst>
            <pc:docMk/>
            <pc:sldMk cId="0" sldId="258"/>
            <ac:spMk id="319" creationId="{00000000-0000-0000-0000-000000000000}"/>
          </ac:spMkLst>
        </pc:spChg>
      </pc:sldChg>
    </pc:docChg>
  </pc:docChgLst>
</pc:chgInfo>
</file>

<file path=ppt/comments/modernComment_130_A2C08E94.xml><?xml version="1.0" encoding="utf-8"?>
<p188:cmLst xmlns:a="http://schemas.openxmlformats.org/drawingml/2006/main" xmlns:r="http://schemas.openxmlformats.org/officeDocument/2006/relationships" xmlns:p188="http://schemas.microsoft.com/office/powerpoint/2018/8/main">
  <p188:cm id="{680ABB00-6477-4B8F-8B28-A6AA1D614C77}" authorId="{B7C65201-10CE-4B3C-1CD4-401DA3D9B27E}" status="resolved" created="2024-03-06T08:28:11.578" complete="100000">
    <ac:txMkLst xmlns:ac="http://schemas.microsoft.com/office/drawing/2013/main/command">
      <pc:docMk xmlns:pc="http://schemas.microsoft.com/office/powerpoint/2013/main/command"/>
      <pc:sldMk xmlns:pc="http://schemas.microsoft.com/office/powerpoint/2013/main/command" cId="2730528404" sldId="304"/>
      <ac:spMk id="330" creationId="{00000000-0000-0000-0000-000000000000}"/>
      <ac:txMk cp="903" len="128">
        <ac:context len="1046" hash="1212451258"/>
      </ac:txMk>
    </ac:txMkLst>
    <p188:pos x="4360333" y="5386916"/>
    <p188:replyLst>
      <p188:reply id="{AD91AEFF-CDA4-4CB5-998A-0848CF364494}" authorId="{54233507-C0E3-A6C5-844A-0E9B7030451E}" created="2024-03-06T09:22:22.726">
        <p188:txBody>
          <a:bodyPr/>
          <a:lstStyle/>
          <a:p>
            <a:r>
              <a:rPr lang="en-US"/>
              <a:t>done</a:t>
            </a:r>
          </a:p>
        </p188:txBody>
      </p188:reply>
    </p188:replyLst>
    <p188:txBody>
      <a:bodyPr/>
      <a:lstStyle/>
      <a:p>
        <a:r>
          <a:rPr lang="en-GB"/>
          <a:t>combining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7476ab32b1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g27476ab32b1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9080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7476ab32b1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g27476ab32b1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3204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7476ab32b1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27476ab32b1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5986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5185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646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9078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8091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7001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608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78633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0112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75724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58974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2752b496adf_0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g2752b496adf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752b496adf_0_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2" name="Google Shape;482;g2752b496adf_0_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7476ab32b1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g27476ab32b1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9306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7476ab32b1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g27476ab32b1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7476ab32b1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g27476ab32b1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179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7476ab32b1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g27476ab32b1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02773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 slide 1">
    <p:bg>
      <p:bgPr>
        <a:solidFill>
          <a:schemeClr val="lt1"/>
        </a:solidFill>
        <a:effectLst/>
      </p:bgPr>
    </p:bg>
    <p:spTree>
      <p:nvGrpSpPr>
        <p:cNvPr id="1" name="Shape 15"/>
        <p:cNvGrpSpPr/>
        <p:nvPr/>
      </p:nvGrpSpPr>
      <p:grpSpPr>
        <a:xfrm>
          <a:off x="0" y="0"/>
          <a:ext cx="0" cy="0"/>
          <a:chOff x="0" y="0"/>
          <a:chExt cx="0" cy="0"/>
        </a:xfrm>
      </p:grpSpPr>
      <p:pic>
        <p:nvPicPr>
          <p:cNvPr id="16" name="Google Shape;16;p24"/>
          <p:cNvPicPr preferRelativeResize="0"/>
          <p:nvPr/>
        </p:nvPicPr>
        <p:blipFill rotWithShape="1">
          <a:blip r:embed="rId2">
            <a:alphaModFix/>
          </a:blip>
          <a:srcRect/>
          <a:stretch/>
        </p:blipFill>
        <p:spPr>
          <a:xfrm>
            <a:off x="0" y="0"/>
            <a:ext cx="12189417" cy="6858000"/>
          </a:xfrm>
          <a:prstGeom prst="rect">
            <a:avLst/>
          </a:prstGeom>
          <a:noFill/>
          <a:ln>
            <a:noFill/>
          </a:ln>
        </p:spPr>
      </p:pic>
      <p:sp>
        <p:nvSpPr>
          <p:cNvPr id="17" name="Google Shape;17;p24"/>
          <p:cNvSpPr txBox="1">
            <a:spLocks noGrp="1"/>
          </p:cNvSpPr>
          <p:nvPr>
            <p:ph type="ctrTitle"/>
          </p:nvPr>
        </p:nvSpPr>
        <p:spPr>
          <a:xfrm>
            <a:off x="1013720" y="1866779"/>
            <a:ext cx="5222323" cy="296033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4000"/>
              <a:buFont typeface="Arial"/>
              <a:buNone/>
              <a:defRPr sz="4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4"/>
          <p:cNvSpPr txBox="1">
            <a:spLocks noGrp="1"/>
          </p:cNvSpPr>
          <p:nvPr>
            <p:ph type="body" idx="1"/>
          </p:nvPr>
        </p:nvSpPr>
        <p:spPr>
          <a:xfrm>
            <a:off x="1013720" y="5202717"/>
            <a:ext cx="4182646" cy="3643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b="1">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harts">
  <p:cSld name="Three Charts">
    <p:bg>
      <p:bgPr>
        <a:solidFill>
          <a:schemeClr val="lt1"/>
        </a:solidFill>
        <a:effectLst/>
      </p:bgPr>
    </p:bg>
    <p:spTree>
      <p:nvGrpSpPr>
        <p:cNvPr id="1" name="Shape 78"/>
        <p:cNvGrpSpPr/>
        <p:nvPr/>
      </p:nvGrpSpPr>
      <p:grpSpPr>
        <a:xfrm>
          <a:off x="0" y="0"/>
          <a:ext cx="0" cy="0"/>
          <a:chOff x="0" y="0"/>
          <a:chExt cx="0" cy="0"/>
        </a:xfrm>
      </p:grpSpPr>
      <p:sp>
        <p:nvSpPr>
          <p:cNvPr id="79" name="Google Shape;79;p33"/>
          <p:cNvSpPr txBox="1">
            <a:spLocks noGrp="1"/>
          </p:cNvSpPr>
          <p:nvPr>
            <p:ph type="title"/>
          </p:nvPr>
        </p:nvSpPr>
        <p:spPr>
          <a:xfrm>
            <a:off x="838200" y="405446"/>
            <a:ext cx="10515600" cy="538696"/>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3"/>
          <p:cNvSpPr txBox="1">
            <a:spLocks noGrp="1"/>
          </p:cNvSpPr>
          <p:nvPr>
            <p:ph type="body" idx="1"/>
          </p:nvPr>
        </p:nvSpPr>
        <p:spPr>
          <a:xfrm>
            <a:off x="838200" y="3023484"/>
            <a:ext cx="3286539" cy="2860481"/>
          </a:xfrm>
          <a:prstGeom prst="rect">
            <a:avLst/>
          </a:prstGeom>
          <a:solidFill>
            <a:srgbClr val="F2F2F2"/>
          </a:solid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SzPts val="2000"/>
              <a:buNone/>
              <a:defRPr sz="2000" b="1" i="0">
                <a:solidFill>
                  <a:srgbClr val="150002"/>
                </a:solidFill>
                <a:latin typeface="Arial"/>
                <a:ea typeface="Arial"/>
                <a:cs typeface="Arial"/>
                <a:sym typeface="Arial"/>
              </a:defRPr>
            </a:lvl1pPr>
            <a:lvl2pPr marL="914400" lvl="1" indent="-228600" algn="ctr">
              <a:lnSpc>
                <a:spcPct val="90000"/>
              </a:lnSpc>
              <a:spcBef>
                <a:spcPts val="500"/>
              </a:spcBef>
              <a:spcAft>
                <a:spcPts val="0"/>
              </a:spcAft>
              <a:buClr>
                <a:srgbClr val="150002"/>
              </a:buClr>
              <a:buSzPts val="2000"/>
              <a:buNone/>
              <a:defRPr sz="2000" b="1" i="0">
                <a:solidFill>
                  <a:srgbClr val="150002"/>
                </a:solidFill>
                <a:latin typeface="Arial"/>
                <a:ea typeface="Arial"/>
                <a:cs typeface="Arial"/>
                <a:sym typeface="Arial"/>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33"/>
          <p:cNvSpPr txBox="1">
            <a:spLocks noGrp="1"/>
          </p:cNvSpPr>
          <p:nvPr>
            <p:ph type="body" idx="2"/>
          </p:nvPr>
        </p:nvSpPr>
        <p:spPr>
          <a:xfrm>
            <a:off x="8044071" y="3023484"/>
            <a:ext cx="3286538" cy="2860481"/>
          </a:xfrm>
          <a:prstGeom prst="rect">
            <a:avLst/>
          </a:prstGeom>
          <a:solidFill>
            <a:srgbClr val="F2F2F2"/>
          </a:solid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SzPts val="2000"/>
              <a:buNone/>
              <a:defRPr sz="2000" b="1" i="0">
                <a:solidFill>
                  <a:srgbClr val="150002"/>
                </a:solidFill>
                <a:latin typeface="Arial"/>
                <a:ea typeface="Arial"/>
                <a:cs typeface="Arial"/>
                <a:sym typeface="Arial"/>
              </a:defRPr>
            </a:lvl1pPr>
            <a:lvl2pPr marL="914400" lvl="1" indent="-228600" algn="ctr">
              <a:lnSpc>
                <a:spcPct val="90000"/>
              </a:lnSpc>
              <a:spcBef>
                <a:spcPts val="500"/>
              </a:spcBef>
              <a:spcAft>
                <a:spcPts val="0"/>
              </a:spcAft>
              <a:buClr>
                <a:srgbClr val="150002"/>
              </a:buClr>
              <a:buSzPts val="2000"/>
              <a:buNone/>
              <a:defRPr sz="2000" b="1" i="0">
                <a:solidFill>
                  <a:srgbClr val="150002"/>
                </a:solidFill>
                <a:latin typeface="Arial"/>
                <a:ea typeface="Arial"/>
                <a:cs typeface="Arial"/>
                <a:sym typeface="Arial"/>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2" name="Google Shape;82;p33"/>
          <p:cNvSpPr txBox="1">
            <a:spLocks noGrp="1"/>
          </p:cNvSpPr>
          <p:nvPr>
            <p:ph type="body" idx="3"/>
          </p:nvPr>
        </p:nvSpPr>
        <p:spPr>
          <a:xfrm>
            <a:off x="4441136" y="3023484"/>
            <a:ext cx="3286538" cy="2860481"/>
          </a:xfrm>
          <a:prstGeom prst="rect">
            <a:avLst/>
          </a:prstGeom>
          <a:solidFill>
            <a:srgbClr val="F2F2F2"/>
          </a:solid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SzPts val="2000"/>
              <a:buNone/>
              <a:defRPr sz="2000" b="1" i="0">
                <a:solidFill>
                  <a:srgbClr val="150002"/>
                </a:solidFill>
                <a:latin typeface="Arial"/>
                <a:ea typeface="Arial"/>
                <a:cs typeface="Arial"/>
                <a:sym typeface="Arial"/>
              </a:defRPr>
            </a:lvl1pPr>
            <a:lvl2pPr marL="914400" lvl="1" indent="-228600" algn="ctr">
              <a:lnSpc>
                <a:spcPct val="90000"/>
              </a:lnSpc>
              <a:spcBef>
                <a:spcPts val="500"/>
              </a:spcBef>
              <a:spcAft>
                <a:spcPts val="0"/>
              </a:spcAft>
              <a:buClr>
                <a:srgbClr val="150002"/>
              </a:buClr>
              <a:buSzPts val="2000"/>
              <a:buNone/>
              <a:defRPr sz="2000" b="1" i="0">
                <a:solidFill>
                  <a:srgbClr val="150002"/>
                </a:solidFill>
                <a:latin typeface="Arial"/>
                <a:ea typeface="Arial"/>
                <a:cs typeface="Arial"/>
                <a:sym typeface="Arial"/>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3" name="Google Shape;83;p33"/>
          <p:cNvSpPr txBox="1">
            <a:spLocks noGrp="1"/>
          </p:cNvSpPr>
          <p:nvPr>
            <p:ph type="body" idx="4"/>
          </p:nvPr>
        </p:nvSpPr>
        <p:spPr>
          <a:xfrm>
            <a:off x="838404" y="1278650"/>
            <a:ext cx="6889270" cy="14765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sz="1800"/>
            </a:lvl1pPr>
            <a:lvl2pPr marL="914400" lvl="1" indent="-330200" algn="l">
              <a:lnSpc>
                <a:spcPct val="90000"/>
              </a:lnSpc>
              <a:spcBef>
                <a:spcPts val="500"/>
              </a:spcBef>
              <a:spcAft>
                <a:spcPts val="0"/>
              </a:spcAft>
              <a:buClr>
                <a:schemeClr val="dk2"/>
              </a:buClr>
              <a:buSzPts val="1600"/>
              <a:buChar char="−"/>
              <a:defRPr sz="1600"/>
            </a:lvl2pPr>
            <a:lvl3pPr marL="1371600" lvl="2" indent="-317500" algn="l">
              <a:lnSpc>
                <a:spcPct val="90000"/>
              </a:lnSpc>
              <a:spcBef>
                <a:spcPts val="500"/>
              </a:spcBef>
              <a:spcAft>
                <a:spcPts val="0"/>
              </a:spcAft>
              <a:buClr>
                <a:schemeClr val="dk2"/>
              </a:buClr>
              <a:buSzPts val="1400"/>
              <a:buChar char="▪"/>
              <a:defRPr sz="1400"/>
            </a:lvl3pPr>
            <a:lvl4pPr marL="1828800" lvl="3" indent="-304800" algn="l">
              <a:lnSpc>
                <a:spcPct val="90000"/>
              </a:lnSpc>
              <a:spcBef>
                <a:spcPts val="500"/>
              </a:spcBef>
              <a:spcAft>
                <a:spcPts val="0"/>
              </a:spcAft>
              <a:buSzPts val="1200"/>
              <a:buChar char="▪"/>
              <a:defRPr sz="1200"/>
            </a:lvl4pPr>
            <a:lvl5pPr marL="2286000" lvl="4" indent="-281939" algn="l">
              <a:lnSpc>
                <a:spcPct val="90000"/>
              </a:lnSpc>
              <a:spcBef>
                <a:spcPts val="500"/>
              </a:spcBef>
              <a:spcAft>
                <a:spcPts val="0"/>
              </a:spcAft>
              <a:buSzPts val="840"/>
              <a:buChar char="▪"/>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4" name="Google Shape;84;p33"/>
          <p:cNvSpPr/>
          <p:nvPr/>
        </p:nvSpPr>
        <p:spPr>
          <a:xfrm>
            <a:off x="0" y="6719091"/>
            <a:ext cx="12192000" cy="152976"/>
          </a:xfrm>
          <a:prstGeom prst="rect">
            <a:avLst/>
          </a:prstGeom>
          <a:gradFill>
            <a:gsLst>
              <a:gs pos="0">
                <a:schemeClr val="accent2"/>
              </a:gs>
              <a:gs pos="70000">
                <a:schemeClr val="accent1"/>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esktop screen">
  <p:cSld name="Desktop screen">
    <p:bg>
      <p:bgPr>
        <a:solidFill>
          <a:schemeClr val="lt1"/>
        </a:solidFill>
        <a:effectLst/>
      </p:bgPr>
    </p:bg>
    <p:spTree>
      <p:nvGrpSpPr>
        <p:cNvPr id="1" name="Shape 85"/>
        <p:cNvGrpSpPr/>
        <p:nvPr/>
      </p:nvGrpSpPr>
      <p:grpSpPr>
        <a:xfrm>
          <a:off x="0" y="0"/>
          <a:ext cx="0" cy="0"/>
          <a:chOff x="0" y="0"/>
          <a:chExt cx="0" cy="0"/>
        </a:xfrm>
      </p:grpSpPr>
      <p:cxnSp>
        <p:nvCxnSpPr>
          <p:cNvPr id="86" name="Google Shape;86;p34"/>
          <p:cNvCxnSpPr/>
          <p:nvPr/>
        </p:nvCxnSpPr>
        <p:spPr>
          <a:xfrm rot="-5400000">
            <a:off x="-419918" y="1360527"/>
            <a:ext cx="9167400" cy="4732800"/>
          </a:xfrm>
          <a:prstGeom prst="bentConnector3">
            <a:avLst>
              <a:gd name="adj1" fmla="val 83586"/>
            </a:avLst>
          </a:prstGeom>
          <a:noFill/>
          <a:ln w="57150" cap="flat" cmpd="sng">
            <a:solidFill>
              <a:schemeClr val="accent2"/>
            </a:solidFill>
            <a:prstDash val="solid"/>
            <a:round/>
            <a:headEnd type="none" w="sm" len="sm"/>
            <a:tailEnd type="none" w="sm" len="sm"/>
          </a:ln>
        </p:spPr>
      </p:cxnSp>
      <p:pic>
        <p:nvPicPr>
          <p:cNvPr id="87" name="Google Shape;87;p34" descr="Shape&#10;&#10;Description automatically generated"/>
          <p:cNvPicPr preferRelativeResize="0"/>
          <p:nvPr/>
        </p:nvPicPr>
        <p:blipFill rotWithShape="1">
          <a:blip r:embed="rId2">
            <a:alphaModFix/>
          </a:blip>
          <a:srcRect/>
          <a:stretch/>
        </p:blipFill>
        <p:spPr>
          <a:xfrm>
            <a:off x="345782" y="1331089"/>
            <a:ext cx="6433661" cy="4994086"/>
          </a:xfrm>
          <a:prstGeom prst="rect">
            <a:avLst/>
          </a:prstGeom>
          <a:noFill/>
          <a:ln>
            <a:noFill/>
          </a:ln>
        </p:spPr>
      </p:pic>
      <p:sp>
        <p:nvSpPr>
          <p:cNvPr id="88" name="Google Shape;88;p34"/>
          <p:cNvSpPr txBox="1">
            <a:spLocks noGrp="1"/>
          </p:cNvSpPr>
          <p:nvPr>
            <p:ph type="title"/>
          </p:nvPr>
        </p:nvSpPr>
        <p:spPr>
          <a:xfrm>
            <a:off x="7028598" y="1143786"/>
            <a:ext cx="4553802" cy="1122369"/>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4"/>
          <p:cNvSpPr txBox="1">
            <a:spLocks noGrp="1"/>
          </p:cNvSpPr>
          <p:nvPr>
            <p:ph type="body" idx="1"/>
          </p:nvPr>
        </p:nvSpPr>
        <p:spPr>
          <a:xfrm>
            <a:off x="7028598" y="2454935"/>
            <a:ext cx="4553802" cy="337317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sz="1800">
                <a:solidFill>
                  <a:schemeClr val="dk2"/>
                </a:solidFill>
              </a:defRPr>
            </a:lvl1pPr>
            <a:lvl2pPr marL="914400" lvl="1" indent="-330200" algn="l">
              <a:lnSpc>
                <a:spcPct val="90000"/>
              </a:lnSpc>
              <a:spcBef>
                <a:spcPts val="500"/>
              </a:spcBef>
              <a:spcAft>
                <a:spcPts val="0"/>
              </a:spcAft>
              <a:buClr>
                <a:schemeClr val="dk2"/>
              </a:buClr>
              <a:buSzPts val="1600"/>
              <a:buChar char="−"/>
              <a:defRPr sz="1600">
                <a:solidFill>
                  <a:schemeClr val="dk2"/>
                </a:solidFill>
              </a:defRPr>
            </a:lvl2pPr>
            <a:lvl3pPr marL="1371600" lvl="2" indent="-317500" algn="l">
              <a:lnSpc>
                <a:spcPct val="90000"/>
              </a:lnSpc>
              <a:spcBef>
                <a:spcPts val="500"/>
              </a:spcBef>
              <a:spcAft>
                <a:spcPts val="0"/>
              </a:spcAft>
              <a:buClr>
                <a:schemeClr val="dk2"/>
              </a:buClr>
              <a:buSzPts val="1400"/>
              <a:buChar char="▪"/>
              <a:defRPr sz="1400">
                <a:solidFill>
                  <a:schemeClr val="dk2"/>
                </a:solidFill>
              </a:defRPr>
            </a:lvl3pPr>
            <a:lvl4pPr marL="1828800" lvl="3" indent="-304800" algn="l">
              <a:lnSpc>
                <a:spcPct val="90000"/>
              </a:lnSpc>
              <a:spcBef>
                <a:spcPts val="500"/>
              </a:spcBef>
              <a:spcAft>
                <a:spcPts val="0"/>
              </a:spcAft>
              <a:buSzPts val="1200"/>
              <a:buChar char="▪"/>
              <a:defRPr sz="1200">
                <a:solidFill>
                  <a:schemeClr val="dk2"/>
                </a:solidFill>
              </a:defRPr>
            </a:lvl4pPr>
            <a:lvl5pPr marL="2286000" lvl="4" indent="-281939" algn="l">
              <a:lnSpc>
                <a:spcPct val="90000"/>
              </a:lnSpc>
              <a:spcBef>
                <a:spcPts val="500"/>
              </a:spcBef>
              <a:spcAft>
                <a:spcPts val="0"/>
              </a:spcAft>
              <a:buSzPts val="840"/>
              <a:buChar char="▪"/>
              <a:defRPr sz="1200">
                <a:solidFill>
                  <a:schemeClr val="dk2"/>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0" name="Google Shape;90;p34"/>
          <p:cNvSpPr>
            <a:spLocks noGrp="1"/>
          </p:cNvSpPr>
          <p:nvPr>
            <p:ph type="pic" idx="2"/>
          </p:nvPr>
        </p:nvSpPr>
        <p:spPr>
          <a:xfrm>
            <a:off x="847222" y="1632287"/>
            <a:ext cx="5314572" cy="3002082"/>
          </a:xfrm>
          <a:prstGeom prst="rect">
            <a:avLst/>
          </a:prstGeom>
          <a:solidFill>
            <a:srgbClr val="E5ECEC"/>
          </a:solidFill>
          <a:ln>
            <a:noFill/>
          </a:ln>
        </p:spPr>
      </p:sp>
      <p:sp>
        <p:nvSpPr>
          <p:cNvPr id="91" name="Google Shape;91;p34"/>
          <p:cNvSpPr/>
          <p:nvPr/>
        </p:nvSpPr>
        <p:spPr>
          <a:xfrm>
            <a:off x="618443" y="324318"/>
            <a:ext cx="239066" cy="229474"/>
          </a:xfrm>
          <a:prstGeom prst="rect">
            <a:avLst/>
          </a:prstGeom>
          <a:solidFill>
            <a:srgbClr val="9E71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2" name="Google Shape;92;p34"/>
          <p:cNvSpPr/>
          <p:nvPr/>
        </p:nvSpPr>
        <p:spPr>
          <a:xfrm>
            <a:off x="5717935" y="5845673"/>
            <a:ext cx="352591" cy="352591"/>
          </a:xfrm>
          <a:prstGeom prst="rect">
            <a:avLst/>
          </a:prstGeom>
          <a:solidFill>
            <a:srgbClr val="E47E8D">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34"/>
          <p:cNvSpPr/>
          <p:nvPr/>
        </p:nvSpPr>
        <p:spPr>
          <a:xfrm>
            <a:off x="5498862" y="6021425"/>
            <a:ext cx="425311" cy="425311"/>
          </a:xfrm>
          <a:prstGeom prst="rect">
            <a:avLst/>
          </a:prstGeom>
          <a:solidFill>
            <a:srgbClr val="9E71AC">
              <a:alpha val="7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4" name="Google Shape;94;p34"/>
          <p:cNvSpPr/>
          <p:nvPr/>
        </p:nvSpPr>
        <p:spPr>
          <a:xfrm>
            <a:off x="735940" y="192755"/>
            <a:ext cx="239066" cy="229474"/>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side content">
  <p:cSld name="Two side content">
    <p:bg>
      <p:bgPr>
        <a:solidFill>
          <a:schemeClr val="lt1"/>
        </a:solidFill>
        <a:effectLst/>
      </p:bgPr>
    </p:bg>
    <p:spTree>
      <p:nvGrpSpPr>
        <p:cNvPr id="1" name="Shape 95"/>
        <p:cNvGrpSpPr/>
        <p:nvPr/>
      </p:nvGrpSpPr>
      <p:grpSpPr>
        <a:xfrm>
          <a:off x="0" y="0"/>
          <a:ext cx="0" cy="0"/>
          <a:chOff x="0" y="0"/>
          <a:chExt cx="0" cy="0"/>
        </a:xfrm>
      </p:grpSpPr>
      <p:sp>
        <p:nvSpPr>
          <p:cNvPr id="96" name="Google Shape;96;p35"/>
          <p:cNvSpPr txBox="1">
            <a:spLocks noGrp="1"/>
          </p:cNvSpPr>
          <p:nvPr>
            <p:ph type="title"/>
          </p:nvPr>
        </p:nvSpPr>
        <p:spPr>
          <a:xfrm>
            <a:off x="838200" y="405446"/>
            <a:ext cx="10927702" cy="538696"/>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35"/>
          <p:cNvSpPr/>
          <p:nvPr/>
        </p:nvSpPr>
        <p:spPr>
          <a:xfrm>
            <a:off x="0" y="6719091"/>
            <a:ext cx="12192000" cy="152976"/>
          </a:xfrm>
          <a:prstGeom prst="rect">
            <a:avLst/>
          </a:prstGeom>
          <a:gradFill>
            <a:gsLst>
              <a:gs pos="0">
                <a:schemeClr val="accent2"/>
              </a:gs>
              <a:gs pos="70000">
                <a:schemeClr val="accent1"/>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8" name="Google Shape;98;p35"/>
          <p:cNvSpPr txBox="1">
            <a:spLocks noGrp="1"/>
          </p:cNvSpPr>
          <p:nvPr>
            <p:ph type="body" idx="1"/>
          </p:nvPr>
        </p:nvSpPr>
        <p:spPr>
          <a:xfrm>
            <a:off x="4572000" y="1290733"/>
            <a:ext cx="7194550" cy="487829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9" name="Google Shape;99;p35"/>
          <p:cNvSpPr txBox="1">
            <a:spLocks noGrp="1"/>
          </p:cNvSpPr>
          <p:nvPr>
            <p:ph type="body" idx="2"/>
          </p:nvPr>
        </p:nvSpPr>
        <p:spPr>
          <a:xfrm>
            <a:off x="838404" y="1884792"/>
            <a:ext cx="3425483" cy="4284662"/>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SzPts val="1600"/>
              <a:buChar char="▪"/>
              <a:defRPr sz="1600">
                <a:solidFill>
                  <a:schemeClr val="dk2"/>
                </a:solidFill>
              </a:defRPr>
            </a:lvl1pPr>
            <a:lvl2pPr marL="914400" lvl="1" indent="-317500" algn="l">
              <a:lnSpc>
                <a:spcPct val="90000"/>
              </a:lnSpc>
              <a:spcBef>
                <a:spcPts val="500"/>
              </a:spcBef>
              <a:spcAft>
                <a:spcPts val="0"/>
              </a:spcAft>
              <a:buClr>
                <a:schemeClr val="dk2"/>
              </a:buClr>
              <a:buSzPts val="1400"/>
              <a:buChar char="−"/>
              <a:defRPr sz="1400">
                <a:solidFill>
                  <a:schemeClr val="dk2"/>
                </a:solidFill>
              </a:defRPr>
            </a:lvl2pPr>
            <a:lvl3pPr marL="1371600" lvl="2" indent="-304800" algn="l">
              <a:lnSpc>
                <a:spcPct val="90000"/>
              </a:lnSpc>
              <a:spcBef>
                <a:spcPts val="500"/>
              </a:spcBef>
              <a:spcAft>
                <a:spcPts val="0"/>
              </a:spcAft>
              <a:buClr>
                <a:schemeClr val="dk2"/>
              </a:buClr>
              <a:buSzPts val="1200"/>
              <a:buChar char="▪"/>
              <a:defRPr sz="1200">
                <a:solidFill>
                  <a:schemeClr val="dk2"/>
                </a:solidFill>
              </a:defRPr>
            </a:lvl3pPr>
            <a:lvl4pPr marL="1828800" lvl="3" indent="-298450" algn="l">
              <a:lnSpc>
                <a:spcPct val="90000"/>
              </a:lnSpc>
              <a:spcBef>
                <a:spcPts val="500"/>
              </a:spcBef>
              <a:spcAft>
                <a:spcPts val="0"/>
              </a:spcAft>
              <a:buSzPts val="1100"/>
              <a:buChar char="▪"/>
              <a:defRPr sz="1100">
                <a:solidFill>
                  <a:schemeClr val="dk2"/>
                </a:solidFill>
              </a:defRPr>
            </a:lvl4pPr>
            <a:lvl5pPr marL="2286000" lvl="4" indent="-277495" algn="l">
              <a:lnSpc>
                <a:spcPct val="90000"/>
              </a:lnSpc>
              <a:spcBef>
                <a:spcPts val="500"/>
              </a:spcBef>
              <a:spcAft>
                <a:spcPts val="0"/>
              </a:spcAft>
              <a:buSzPts val="770"/>
              <a:buChar char="▪"/>
              <a:defRPr sz="1100">
                <a:solidFill>
                  <a:schemeClr val="dk2"/>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0" name="Google Shape;100;p35"/>
          <p:cNvSpPr txBox="1">
            <a:spLocks noGrp="1"/>
          </p:cNvSpPr>
          <p:nvPr>
            <p:ph type="body" idx="3"/>
          </p:nvPr>
        </p:nvSpPr>
        <p:spPr>
          <a:xfrm>
            <a:off x="838200" y="1290733"/>
            <a:ext cx="3425241" cy="48577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SzPts val="2000"/>
              <a:buNone/>
              <a:defRPr sz="2000" b="1">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Empty content">
  <p:cSld name="Empty content">
    <p:bg>
      <p:bgPr>
        <a:solidFill>
          <a:schemeClr val="lt1"/>
        </a:solidFill>
        <a:effectLst/>
      </p:bgPr>
    </p:bg>
    <p:spTree>
      <p:nvGrpSpPr>
        <p:cNvPr id="1" name="Shape 101"/>
        <p:cNvGrpSpPr/>
        <p:nvPr/>
      </p:nvGrpSpPr>
      <p:grpSpPr>
        <a:xfrm>
          <a:off x="0" y="0"/>
          <a:ext cx="0" cy="0"/>
          <a:chOff x="0" y="0"/>
          <a:chExt cx="0" cy="0"/>
        </a:xfrm>
      </p:grpSpPr>
      <p:sp>
        <p:nvSpPr>
          <p:cNvPr id="102" name="Google Shape;102;p36"/>
          <p:cNvSpPr txBox="1">
            <a:spLocks noGrp="1"/>
          </p:cNvSpPr>
          <p:nvPr>
            <p:ph type="title"/>
          </p:nvPr>
        </p:nvSpPr>
        <p:spPr>
          <a:xfrm>
            <a:off x="838199" y="405446"/>
            <a:ext cx="10293015" cy="538696"/>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36"/>
          <p:cNvSpPr/>
          <p:nvPr/>
        </p:nvSpPr>
        <p:spPr>
          <a:xfrm>
            <a:off x="0" y="6719091"/>
            <a:ext cx="12192000" cy="152976"/>
          </a:xfrm>
          <a:prstGeom prst="rect">
            <a:avLst/>
          </a:prstGeom>
          <a:gradFill>
            <a:gsLst>
              <a:gs pos="0">
                <a:schemeClr val="accent2"/>
              </a:gs>
              <a:gs pos="70000">
                <a:schemeClr val="accent1"/>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blocks">
  <p:cSld name="Four blocks">
    <p:bg>
      <p:bgPr>
        <a:solidFill>
          <a:schemeClr val="lt1"/>
        </a:solidFill>
        <a:effectLst/>
      </p:bgPr>
    </p:bg>
    <p:spTree>
      <p:nvGrpSpPr>
        <p:cNvPr id="1" name="Shape 104"/>
        <p:cNvGrpSpPr/>
        <p:nvPr/>
      </p:nvGrpSpPr>
      <p:grpSpPr>
        <a:xfrm>
          <a:off x="0" y="0"/>
          <a:ext cx="0" cy="0"/>
          <a:chOff x="0" y="0"/>
          <a:chExt cx="0" cy="0"/>
        </a:xfrm>
      </p:grpSpPr>
      <p:sp>
        <p:nvSpPr>
          <p:cNvPr id="105" name="Google Shape;105;p37"/>
          <p:cNvSpPr txBox="1">
            <a:spLocks noGrp="1"/>
          </p:cNvSpPr>
          <p:nvPr>
            <p:ph type="body" idx="1"/>
          </p:nvPr>
        </p:nvSpPr>
        <p:spPr>
          <a:xfrm>
            <a:off x="6216413" y="3907922"/>
            <a:ext cx="5142292" cy="2281960"/>
          </a:xfrm>
          <a:prstGeom prst="rect">
            <a:avLst/>
          </a:prstGeom>
          <a:solidFill>
            <a:srgbClr val="F2F2F2"/>
          </a:solid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2200"/>
              <a:buNone/>
              <a:defRPr sz="2200">
                <a:solidFill>
                  <a:schemeClr val="accent4"/>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6" name="Google Shape;106;p37"/>
          <p:cNvSpPr txBox="1">
            <a:spLocks noGrp="1"/>
          </p:cNvSpPr>
          <p:nvPr>
            <p:ph type="body" idx="2"/>
          </p:nvPr>
        </p:nvSpPr>
        <p:spPr>
          <a:xfrm>
            <a:off x="833437" y="3897983"/>
            <a:ext cx="5142292" cy="2281960"/>
          </a:xfrm>
          <a:prstGeom prst="rect">
            <a:avLst/>
          </a:prstGeom>
          <a:solidFill>
            <a:srgbClr val="F2F2F2">
              <a:alpha val="49803"/>
            </a:srgbClr>
          </a:solid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2200"/>
              <a:buNone/>
              <a:defRPr sz="2200">
                <a:solidFill>
                  <a:schemeClr val="accent4"/>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7" name="Google Shape;107;p37"/>
          <p:cNvSpPr txBox="1">
            <a:spLocks noGrp="1"/>
          </p:cNvSpPr>
          <p:nvPr>
            <p:ph type="body" idx="3"/>
          </p:nvPr>
        </p:nvSpPr>
        <p:spPr>
          <a:xfrm>
            <a:off x="833437" y="1365498"/>
            <a:ext cx="5142292" cy="2281960"/>
          </a:xfrm>
          <a:prstGeom prst="rect">
            <a:avLst/>
          </a:prstGeom>
          <a:solidFill>
            <a:srgbClr val="F2F2F2"/>
          </a:solid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2200"/>
              <a:buNone/>
              <a:defRPr sz="2200">
                <a:solidFill>
                  <a:schemeClr val="accent4"/>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8" name="Google Shape;108;p37"/>
          <p:cNvSpPr txBox="1">
            <a:spLocks noGrp="1"/>
          </p:cNvSpPr>
          <p:nvPr>
            <p:ph type="body" idx="4"/>
          </p:nvPr>
        </p:nvSpPr>
        <p:spPr>
          <a:xfrm>
            <a:off x="6216413" y="1365498"/>
            <a:ext cx="5142292" cy="2281960"/>
          </a:xfrm>
          <a:prstGeom prst="rect">
            <a:avLst/>
          </a:prstGeom>
          <a:solidFill>
            <a:srgbClr val="F2F2F2">
              <a:alpha val="49803"/>
            </a:srgbClr>
          </a:solid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2200"/>
              <a:buNone/>
              <a:defRPr sz="2200">
                <a:solidFill>
                  <a:schemeClr val="accent4"/>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9" name="Google Shape;109;p37"/>
          <p:cNvSpPr txBox="1">
            <a:spLocks noGrp="1"/>
          </p:cNvSpPr>
          <p:nvPr>
            <p:ph type="body" idx="5"/>
          </p:nvPr>
        </p:nvSpPr>
        <p:spPr>
          <a:xfrm>
            <a:off x="6397029" y="1509607"/>
            <a:ext cx="4760844" cy="42321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SzPts val="2000"/>
              <a:buNone/>
              <a:defRPr sz="2000" b="1">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0" name="Google Shape;110;p37"/>
          <p:cNvSpPr txBox="1">
            <a:spLocks noGrp="1"/>
          </p:cNvSpPr>
          <p:nvPr>
            <p:ph type="body" idx="6"/>
          </p:nvPr>
        </p:nvSpPr>
        <p:spPr>
          <a:xfrm>
            <a:off x="1034128" y="1509607"/>
            <a:ext cx="4731026" cy="42321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SzPts val="2000"/>
              <a:buNone/>
              <a:defRPr sz="2000" b="1">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1" name="Google Shape;111;p37"/>
          <p:cNvSpPr txBox="1">
            <a:spLocks noGrp="1"/>
          </p:cNvSpPr>
          <p:nvPr>
            <p:ph type="body" idx="7"/>
          </p:nvPr>
        </p:nvSpPr>
        <p:spPr>
          <a:xfrm>
            <a:off x="1034128" y="1962468"/>
            <a:ext cx="4731026" cy="1466532"/>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chemeClr val="accent1"/>
              </a:buClr>
              <a:buSzPts val="1600"/>
              <a:buChar char="▪"/>
              <a:defRPr sz="1600">
                <a:solidFill>
                  <a:schemeClr val="dk1"/>
                </a:solidFill>
              </a:defRPr>
            </a:lvl1pPr>
            <a:lvl2pPr marL="914400" lvl="1" indent="-317500" algn="l">
              <a:lnSpc>
                <a:spcPct val="90000"/>
              </a:lnSpc>
              <a:spcBef>
                <a:spcPts val="500"/>
              </a:spcBef>
              <a:spcAft>
                <a:spcPts val="0"/>
              </a:spcAft>
              <a:buClr>
                <a:schemeClr val="dk1"/>
              </a:buClr>
              <a:buSzPts val="1400"/>
              <a:buChar char="−"/>
              <a:defRPr sz="1400">
                <a:solidFill>
                  <a:schemeClr val="dk1"/>
                </a:solidFill>
              </a:defRPr>
            </a:lvl2pPr>
            <a:lvl3pPr marL="1371600" lvl="2" indent="-304800" algn="l">
              <a:lnSpc>
                <a:spcPct val="90000"/>
              </a:lnSpc>
              <a:spcBef>
                <a:spcPts val="500"/>
              </a:spcBef>
              <a:spcAft>
                <a:spcPts val="0"/>
              </a:spcAft>
              <a:buClr>
                <a:schemeClr val="dk1"/>
              </a:buClr>
              <a:buSzPts val="1200"/>
              <a:buChar char="▪"/>
              <a:defRPr sz="1200">
                <a:solidFill>
                  <a:schemeClr val="dk1"/>
                </a:solidFill>
              </a:defRPr>
            </a:lvl3pPr>
            <a:lvl4pPr marL="1828800" lvl="3" indent="-304800" algn="l">
              <a:lnSpc>
                <a:spcPct val="90000"/>
              </a:lnSpc>
              <a:spcBef>
                <a:spcPts val="500"/>
              </a:spcBef>
              <a:spcAft>
                <a:spcPts val="0"/>
              </a:spcAft>
              <a:buClr>
                <a:schemeClr val="dk1"/>
              </a:buClr>
              <a:buSzPts val="1200"/>
              <a:buChar char="▪"/>
              <a:defRPr sz="1200">
                <a:solidFill>
                  <a:schemeClr val="dk1"/>
                </a:solidFill>
              </a:defRPr>
            </a:lvl4pPr>
            <a:lvl5pPr marL="2286000" lvl="4" indent="-281939" algn="l">
              <a:lnSpc>
                <a:spcPct val="90000"/>
              </a:lnSpc>
              <a:spcBef>
                <a:spcPts val="500"/>
              </a:spcBef>
              <a:spcAft>
                <a:spcPts val="0"/>
              </a:spcAft>
              <a:buClr>
                <a:schemeClr val="dk1"/>
              </a:buClr>
              <a:buSzPts val="840"/>
              <a:buChar char="▪"/>
              <a:defRPr sz="1200">
                <a:solidFill>
                  <a:schemeClr val="dk1"/>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2" name="Google Shape;112;p37"/>
          <p:cNvSpPr txBox="1">
            <a:spLocks noGrp="1"/>
          </p:cNvSpPr>
          <p:nvPr>
            <p:ph type="body" idx="8"/>
          </p:nvPr>
        </p:nvSpPr>
        <p:spPr>
          <a:xfrm>
            <a:off x="6411936" y="1962468"/>
            <a:ext cx="4731026" cy="1466532"/>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chemeClr val="accent1"/>
              </a:buClr>
              <a:buSzPts val="1600"/>
              <a:buChar char="▪"/>
              <a:defRPr sz="1600">
                <a:solidFill>
                  <a:schemeClr val="dk1"/>
                </a:solidFill>
              </a:defRPr>
            </a:lvl1pPr>
            <a:lvl2pPr marL="914400" lvl="1" indent="-317500" algn="l">
              <a:lnSpc>
                <a:spcPct val="90000"/>
              </a:lnSpc>
              <a:spcBef>
                <a:spcPts val="500"/>
              </a:spcBef>
              <a:spcAft>
                <a:spcPts val="0"/>
              </a:spcAft>
              <a:buClr>
                <a:schemeClr val="dk1"/>
              </a:buClr>
              <a:buSzPts val="1400"/>
              <a:buChar char="−"/>
              <a:defRPr sz="1400">
                <a:solidFill>
                  <a:schemeClr val="dk1"/>
                </a:solidFill>
              </a:defRPr>
            </a:lvl2pPr>
            <a:lvl3pPr marL="1371600" lvl="2" indent="-304800" algn="l">
              <a:lnSpc>
                <a:spcPct val="90000"/>
              </a:lnSpc>
              <a:spcBef>
                <a:spcPts val="500"/>
              </a:spcBef>
              <a:spcAft>
                <a:spcPts val="0"/>
              </a:spcAft>
              <a:buClr>
                <a:schemeClr val="dk1"/>
              </a:buClr>
              <a:buSzPts val="1200"/>
              <a:buChar char="▪"/>
              <a:defRPr sz="1200">
                <a:solidFill>
                  <a:schemeClr val="dk1"/>
                </a:solidFill>
              </a:defRPr>
            </a:lvl3pPr>
            <a:lvl4pPr marL="1828800" lvl="3" indent="-304800" algn="l">
              <a:lnSpc>
                <a:spcPct val="90000"/>
              </a:lnSpc>
              <a:spcBef>
                <a:spcPts val="500"/>
              </a:spcBef>
              <a:spcAft>
                <a:spcPts val="0"/>
              </a:spcAft>
              <a:buClr>
                <a:schemeClr val="dk1"/>
              </a:buClr>
              <a:buSzPts val="1200"/>
              <a:buChar char="▪"/>
              <a:defRPr sz="1200">
                <a:solidFill>
                  <a:schemeClr val="dk1"/>
                </a:solidFill>
              </a:defRPr>
            </a:lvl4pPr>
            <a:lvl5pPr marL="2286000" lvl="4" indent="-281939" algn="l">
              <a:lnSpc>
                <a:spcPct val="90000"/>
              </a:lnSpc>
              <a:spcBef>
                <a:spcPts val="500"/>
              </a:spcBef>
              <a:spcAft>
                <a:spcPts val="0"/>
              </a:spcAft>
              <a:buClr>
                <a:schemeClr val="dk1"/>
              </a:buClr>
              <a:buSzPts val="840"/>
              <a:buChar char="▪"/>
              <a:defRPr sz="1200">
                <a:solidFill>
                  <a:schemeClr val="dk1"/>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3" name="Google Shape;113;p37"/>
          <p:cNvSpPr txBox="1">
            <a:spLocks noGrp="1"/>
          </p:cNvSpPr>
          <p:nvPr>
            <p:ph type="title"/>
          </p:nvPr>
        </p:nvSpPr>
        <p:spPr>
          <a:xfrm>
            <a:off x="838200" y="405446"/>
            <a:ext cx="10515600" cy="538696"/>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37"/>
          <p:cNvSpPr/>
          <p:nvPr/>
        </p:nvSpPr>
        <p:spPr>
          <a:xfrm>
            <a:off x="0" y="6719091"/>
            <a:ext cx="12192000" cy="152976"/>
          </a:xfrm>
          <a:prstGeom prst="rect">
            <a:avLst/>
          </a:prstGeom>
          <a:gradFill>
            <a:gsLst>
              <a:gs pos="0">
                <a:schemeClr val="accent2"/>
              </a:gs>
              <a:gs pos="70000">
                <a:schemeClr val="accent1"/>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37"/>
          <p:cNvSpPr txBox="1">
            <a:spLocks noGrp="1"/>
          </p:cNvSpPr>
          <p:nvPr>
            <p:ph type="body" idx="9"/>
          </p:nvPr>
        </p:nvSpPr>
        <p:spPr>
          <a:xfrm>
            <a:off x="6397029" y="4068814"/>
            <a:ext cx="4760844" cy="42321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SzPts val="2000"/>
              <a:buNone/>
              <a:defRPr sz="2000" b="1">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6" name="Google Shape;116;p37"/>
          <p:cNvSpPr txBox="1">
            <a:spLocks noGrp="1"/>
          </p:cNvSpPr>
          <p:nvPr>
            <p:ph type="body" idx="13"/>
          </p:nvPr>
        </p:nvSpPr>
        <p:spPr>
          <a:xfrm>
            <a:off x="1034128" y="4068814"/>
            <a:ext cx="4731026" cy="42321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SzPts val="2000"/>
              <a:buNone/>
              <a:defRPr sz="2000" b="1">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7" name="Google Shape;117;p37"/>
          <p:cNvSpPr txBox="1">
            <a:spLocks noGrp="1"/>
          </p:cNvSpPr>
          <p:nvPr>
            <p:ph type="body" idx="14"/>
          </p:nvPr>
        </p:nvSpPr>
        <p:spPr>
          <a:xfrm>
            <a:off x="1034128" y="4521675"/>
            <a:ext cx="4731026" cy="1466532"/>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chemeClr val="accent1"/>
              </a:buClr>
              <a:buSzPts val="1600"/>
              <a:buChar char="▪"/>
              <a:defRPr sz="1600">
                <a:solidFill>
                  <a:schemeClr val="dk1"/>
                </a:solidFill>
              </a:defRPr>
            </a:lvl1pPr>
            <a:lvl2pPr marL="914400" lvl="1" indent="-317500" algn="l">
              <a:lnSpc>
                <a:spcPct val="90000"/>
              </a:lnSpc>
              <a:spcBef>
                <a:spcPts val="500"/>
              </a:spcBef>
              <a:spcAft>
                <a:spcPts val="0"/>
              </a:spcAft>
              <a:buClr>
                <a:schemeClr val="dk1"/>
              </a:buClr>
              <a:buSzPts val="1400"/>
              <a:buChar char="−"/>
              <a:defRPr sz="1400">
                <a:solidFill>
                  <a:schemeClr val="dk1"/>
                </a:solidFill>
              </a:defRPr>
            </a:lvl2pPr>
            <a:lvl3pPr marL="1371600" lvl="2" indent="-304800" algn="l">
              <a:lnSpc>
                <a:spcPct val="90000"/>
              </a:lnSpc>
              <a:spcBef>
                <a:spcPts val="500"/>
              </a:spcBef>
              <a:spcAft>
                <a:spcPts val="0"/>
              </a:spcAft>
              <a:buClr>
                <a:schemeClr val="dk1"/>
              </a:buClr>
              <a:buSzPts val="1200"/>
              <a:buChar char="▪"/>
              <a:defRPr sz="1200">
                <a:solidFill>
                  <a:schemeClr val="dk1"/>
                </a:solidFill>
              </a:defRPr>
            </a:lvl3pPr>
            <a:lvl4pPr marL="1828800" lvl="3" indent="-304800" algn="l">
              <a:lnSpc>
                <a:spcPct val="90000"/>
              </a:lnSpc>
              <a:spcBef>
                <a:spcPts val="500"/>
              </a:spcBef>
              <a:spcAft>
                <a:spcPts val="0"/>
              </a:spcAft>
              <a:buClr>
                <a:schemeClr val="dk1"/>
              </a:buClr>
              <a:buSzPts val="1200"/>
              <a:buChar char="▪"/>
              <a:defRPr sz="1200">
                <a:solidFill>
                  <a:schemeClr val="dk1"/>
                </a:solidFill>
              </a:defRPr>
            </a:lvl4pPr>
            <a:lvl5pPr marL="2286000" lvl="4" indent="-281939" algn="l">
              <a:lnSpc>
                <a:spcPct val="90000"/>
              </a:lnSpc>
              <a:spcBef>
                <a:spcPts val="500"/>
              </a:spcBef>
              <a:spcAft>
                <a:spcPts val="0"/>
              </a:spcAft>
              <a:buClr>
                <a:schemeClr val="dk1"/>
              </a:buClr>
              <a:buSzPts val="840"/>
              <a:buChar char="▪"/>
              <a:defRPr sz="1200">
                <a:solidFill>
                  <a:schemeClr val="dk1"/>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8" name="Google Shape;118;p37"/>
          <p:cNvSpPr txBox="1">
            <a:spLocks noGrp="1"/>
          </p:cNvSpPr>
          <p:nvPr>
            <p:ph type="body" idx="15"/>
          </p:nvPr>
        </p:nvSpPr>
        <p:spPr>
          <a:xfrm>
            <a:off x="6411936" y="4521675"/>
            <a:ext cx="4731026" cy="1466532"/>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chemeClr val="accent1"/>
              </a:buClr>
              <a:buSzPts val="1600"/>
              <a:buChar char="▪"/>
              <a:defRPr sz="1600">
                <a:solidFill>
                  <a:schemeClr val="dk1"/>
                </a:solidFill>
              </a:defRPr>
            </a:lvl1pPr>
            <a:lvl2pPr marL="914400" lvl="1" indent="-317500" algn="l">
              <a:lnSpc>
                <a:spcPct val="90000"/>
              </a:lnSpc>
              <a:spcBef>
                <a:spcPts val="500"/>
              </a:spcBef>
              <a:spcAft>
                <a:spcPts val="0"/>
              </a:spcAft>
              <a:buClr>
                <a:schemeClr val="dk1"/>
              </a:buClr>
              <a:buSzPts val="1400"/>
              <a:buChar char="−"/>
              <a:defRPr sz="1400">
                <a:solidFill>
                  <a:schemeClr val="dk1"/>
                </a:solidFill>
              </a:defRPr>
            </a:lvl2pPr>
            <a:lvl3pPr marL="1371600" lvl="2" indent="-304800" algn="l">
              <a:lnSpc>
                <a:spcPct val="90000"/>
              </a:lnSpc>
              <a:spcBef>
                <a:spcPts val="500"/>
              </a:spcBef>
              <a:spcAft>
                <a:spcPts val="0"/>
              </a:spcAft>
              <a:buClr>
                <a:schemeClr val="dk1"/>
              </a:buClr>
              <a:buSzPts val="1200"/>
              <a:buChar char="▪"/>
              <a:defRPr sz="1200">
                <a:solidFill>
                  <a:schemeClr val="dk1"/>
                </a:solidFill>
              </a:defRPr>
            </a:lvl3pPr>
            <a:lvl4pPr marL="1828800" lvl="3" indent="-304800" algn="l">
              <a:lnSpc>
                <a:spcPct val="90000"/>
              </a:lnSpc>
              <a:spcBef>
                <a:spcPts val="500"/>
              </a:spcBef>
              <a:spcAft>
                <a:spcPts val="0"/>
              </a:spcAft>
              <a:buClr>
                <a:schemeClr val="dk1"/>
              </a:buClr>
              <a:buSzPts val="1200"/>
              <a:buChar char="▪"/>
              <a:defRPr sz="1200">
                <a:solidFill>
                  <a:schemeClr val="dk1"/>
                </a:solidFill>
              </a:defRPr>
            </a:lvl4pPr>
            <a:lvl5pPr marL="2286000" lvl="4" indent="-281939" algn="l">
              <a:lnSpc>
                <a:spcPct val="90000"/>
              </a:lnSpc>
              <a:spcBef>
                <a:spcPts val="500"/>
              </a:spcBef>
              <a:spcAft>
                <a:spcPts val="0"/>
              </a:spcAft>
              <a:buClr>
                <a:schemeClr val="dk1"/>
              </a:buClr>
              <a:buSzPts val="840"/>
              <a:buChar char="▪"/>
              <a:defRPr sz="1200">
                <a:solidFill>
                  <a:schemeClr val="dk1"/>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ix blocks">
  <p:cSld name="Six blocks">
    <p:bg>
      <p:bgPr>
        <a:solidFill>
          <a:schemeClr val="lt1"/>
        </a:solidFill>
        <a:effectLst/>
      </p:bgPr>
    </p:bg>
    <p:spTree>
      <p:nvGrpSpPr>
        <p:cNvPr id="1" name="Shape 119"/>
        <p:cNvGrpSpPr/>
        <p:nvPr/>
      </p:nvGrpSpPr>
      <p:grpSpPr>
        <a:xfrm>
          <a:off x="0" y="0"/>
          <a:ext cx="0" cy="0"/>
          <a:chOff x="0" y="0"/>
          <a:chExt cx="0" cy="0"/>
        </a:xfrm>
      </p:grpSpPr>
      <p:sp>
        <p:nvSpPr>
          <p:cNvPr id="120" name="Google Shape;120;p38"/>
          <p:cNvSpPr txBox="1">
            <a:spLocks noGrp="1"/>
          </p:cNvSpPr>
          <p:nvPr>
            <p:ph type="body" idx="1"/>
          </p:nvPr>
        </p:nvSpPr>
        <p:spPr>
          <a:xfrm>
            <a:off x="8247998" y="1272345"/>
            <a:ext cx="3345513" cy="2369000"/>
          </a:xfrm>
          <a:prstGeom prst="rect">
            <a:avLst/>
          </a:prstGeom>
          <a:solidFill>
            <a:srgbClr val="E1D2E4">
              <a:alpha val="40000"/>
            </a:srgbClr>
          </a:solid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2200"/>
              <a:buNone/>
              <a:defRPr sz="2200">
                <a:solidFill>
                  <a:schemeClr val="accent4"/>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1" name="Google Shape;121;p38"/>
          <p:cNvSpPr txBox="1">
            <a:spLocks noGrp="1"/>
          </p:cNvSpPr>
          <p:nvPr>
            <p:ph type="body" idx="2"/>
          </p:nvPr>
        </p:nvSpPr>
        <p:spPr>
          <a:xfrm>
            <a:off x="833437" y="1272345"/>
            <a:ext cx="3345513" cy="2369001"/>
          </a:xfrm>
          <a:prstGeom prst="rect">
            <a:avLst/>
          </a:prstGeom>
          <a:solidFill>
            <a:srgbClr val="E1D2E4">
              <a:alpha val="40000"/>
            </a:srgbClr>
          </a:solid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2200"/>
              <a:buNone/>
              <a:defRPr sz="2200">
                <a:solidFill>
                  <a:schemeClr val="accent4"/>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2" name="Google Shape;122;p38"/>
          <p:cNvSpPr txBox="1">
            <a:spLocks noGrp="1"/>
          </p:cNvSpPr>
          <p:nvPr>
            <p:ph type="body" idx="3"/>
          </p:nvPr>
        </p:nvSpPr>
        <p:spPr>
          <a:xfrm>
            <a:off x="4540717" y="1272346"/>
            <a:ext cx="3345513" cy="2369000"/>
          </a:xfrm>
          <a:prstGeom prst="rect">
            <a:avLst/>
          </a:prstGeom>
          <a:solidFill>
            <a:srgbClr val="E1D2E4">
              <a:alpha val="40000"/>
            </a:srgbClr>
          </a:solid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2200"/>
              <a:buNone/>
              <a:defRPr sz="2200">
                <a:solidFill>
                  <a:schemeClr val="accent4"/>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38"/>
          <p:cNvSpPr txBox="1">
            <a:spLocks noGrp="1"/>
          </p:cNvSpPr>
          <p:nvPr>
            <p:ph type="body" idx="4"/>
          </p:nvPr>
        </p:nvSpPr>
        <p:spPr>
          <a:xfrm>
            <a:off x="1034128" y="1376001"/>
            <a:ext cx="2961403" cy="60135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SzPts val="1800"/>
              <a:buNone/>
              <a:defRPr sz="1800" b="1">
                <a:solidFill>
                  <a:schemeClr val="dk1"/>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38"/>
          <p:cNvSpPr txBox="1">
            <a:spLocks noGrp="1"/>
          </p:cNvSpPr>
          <p:nvPr>
            <p:ph type="body" idx="5"/>
          </p:nvPr>
        </p:nvSpPr>
        <p:spPr>
          <a:xfrm>
            <a:off x="1034128" y="2071074"/>
            <a:ext cx="2970677" cy="1237610"/>
          </a:xfrm>
          <a:prstGeom prst="rect">
            <a:avLst/>
          </a:prstGeom>
          <a:noFill/>
          <a:ln>
            <a:noFill/>
          </a:ln>
        </p:spPr>
        <p:txBody>
          <a:bodyPr spcFirstLastPara="1" wrap="square" lIns="91425" tIns="45700" rIns="91425" bIns="45700" anchor="t" anchorCtr="0">
            <a:normAutofit/>
          </a:bodyPr>
          <a:lstStyle>
            <a:lvl1pPr marL="457200" lvl="0" indent="-317500" algn="l">
              <a:lnSpc>
                <a:spcPct val="90000"/>
              </a:lnSpc>
              <a:spcBef>
                <a:spcPts val="1000"/>
              </a:spcBef>
              <a:spcAft>
                <a:spcPts val="0"/>
              </a:spcAft>
              <a:buClr>
                <a:schemeClr val="accent1"/>
              </a:buClr>
              <a:buSzPts val="1400"/>
              <a:buChar char="▪"/>
              <a:defRPr sz="1400">
                <a:solidFill>
                  <a:schemeClr val="dk1"/>
                </a:solidFill>
              </a:defRPr>
            </a:lvl1pPr>
            <a:lvl2pPr marL="914400" lvl="1" indent="-304800" algn="l">
              <a:lnSpc>
                <a:spcPct val="90000"/>
              </a:lnSpc>
              <a:spcBef>
                <a:spcPts val="500"/>
              </a:spcBef>
              <a:spcAft>
                <a:spcPts val="0"/>
              </a:spcAft>
              <a:buClr>
                <a:schemeClr val="dk1"/>
              </a:buClr>
              <a:buSzPts val="1200"/>
              <a:buChar char="−"/>
              <a:defRPr sz="1200">
                <a:solidFill>
                  <a:schemeClr val="dk1"/>
                </a:solidFill>
              </a:defRPr>
            </a:lvl2pPr>
            <a:lvl3pPr marL="1371600" lvl="2" indent="-298450" algn="l">
              <a:lnSpc>
                <a:spcPct val="90000"/>
              </a:lnSpc>
              <a:spcBef>
                <a:spcPts val="500"/>
              </a:spcBef>
              <a:spcAft>
                <a:spcPts val="0"/>
              </a:spcAft>
              <a:buClr>
                <a:schemeClr val="dk1"/>
              </a:buClr>
              <a:buSzPts val="1100"/>
              <a:buChar char="▪"/>
              <a:defRPr sz="1100">
                <a:solidFill>
                  <a:schemeClr val="dk1"/>
                </a:solidFill>
              </a:defRPr>
            </a:lvl3pPr>
            <a:lvl4pPr marL="1828800" lvl="3" indent="-304800" algn="l">
              <a:lnSpc>
                <a:spcPct val="90000"/>
              </a:lnSpc>
              <a:spcBef>
                <a:spcPts val="500"/>
              </a:spcBef>
              <a:spcAft>
                <a:spcPts val="0"/>
              </a:spcAft>
              <a:buClr>
                <a:schemeClr val="dk1"/>
              </a:buClr>
              <a:buSzPts val="1200"/>
              <a:buChar char="▪"/>
              <a:defRPr sz="1200">
                <a:solidFill>
                  <a:schemeClr val="dk1"/>
                </a:solidFill>
              </a:defRPr>
            </a:lvl4pPr>
            <a:lvl5pPr marL="2286000" lvl="4" indent="-281939" algn="l">
              <a:lnSpc>
                <a:spcPct val="90000"/>
              </a:lnSpc>
              <a:spcBef>
                <a:spcPts val="500"/>
              </a:spcBef>
              <a:spcAft>
                <a:spcPts val="0"/>
              </a:spcAft>
              <a:buClr>
                <a:schemeClr val="dk1"/>
              </a:buClr>
              <a:buSzPts val="840"/>
              <a:buChar char="▪"/>
              <a:defRPr sz="1200">
                <a:solidFill>
                  <a:schemeClr val="dk1"/>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38"/>
          <p:cNvSpPr txBox="1">
            <a:spLocks noGrp="1"/>
          </p:cNvSpPr>
          <p:nvPr>
            <p:ph type="body" idx="6"/>
          </p:nvPr>
        </p:nvSpPr>
        <p:spPr>
          <a:xfrm>
            <a:off x="8247998" y="3959610"/>
            <a:ext cx="3345513" cy="2369000"/>
          </a:xfrm>
          <a:prstGeom prst="rect">
            <a:avLst/>
          </a:prstGeom>
          <a:solidFill>
            <a:srgbClr val="E1D2E4">
              <a:alpha val="40000"/>
            </a:srgbClr>
          </a:solid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2200"/>
              <a:buNone/>
              <a:defRPr sz="2200">
                <a:solidFill>
                  <a:schemeClr val="accent4"/>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38"/>
          <p:cNvSpPr txBox="1">
            <a:spLocks noGrp="1"/>
          </p:cNvSpPr>
          <p:nvPr>
            <p:ph type="body" idx="7"/>
          </p:nvPr>
        </p:nvSpPr>
        <p:spPr>
          <a:xfrm>
            <a:off x="4540717" y="3959611"/>
            <a:ext cx="3345513" cy="2369000"/>
          </a:xfrm>
          <a:prstGeom prst="rect">
            <a:avLst/>
          </a:prstGeom>
          <a:solidFill>
            <a:srgbClr val="E1D2E4">
              <a:alpha val="40000"/>
            </a:srgbClr>
          </a:solid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2200"/>
              <a:buNone/>
              <a:defRPr sz="2200">
                <a:solidFill>
                  <a:schemeClr val="accent4"/>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38"/>
          <p:cNvSpPr txBox="1">
            <a:spLocks noGrp="1"/>
          </p:cNvSpPr>
          <p:nvPr>
            <p:ph type="body" idx="8"/>
          </p:nvPr>
        </p:nvSpPr>
        <p:spPr>
          <a:xfrm>
            <a:off x="833437" y="3969549"/>
            <a:ext cx="3345513" cy="2369001"/>
          </a:xfrm>
          <a:prstGeom prst="rect">
            <a:avLst/>
          </a:prstGeom>
          <a:solidFill>
            <a:srgbClr val="E1D2E4">
              <a:alpha val="40000"/>
            </a:srgbClr>
          </a:solid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2200"/>
              <a:buNone/>
              <a:defRPr sz="2200">
                <a:solidFill>
                  <a:schemeClr val="accent4"/>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38"/>
          <p:cNvSpPr txBox="1">
            <a:spLocks noGrp="1"/>
          </p:cNvSpPr>
          <p:nvPr>
            <p:ph type="title"/>
          </p:nvPr>
        </p:nvSpPr>
        <p:spPr>
          <a:xfrm>
            <a:off x="838200" y="405446"/>
            <a:ext cx="10515600" cy="538696"/>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8"/>
          <p:cNvSpPr txBox="1">
            <a:spLocks noGrp="1"/>
          </p:cNvSpPr>
          <p:nvPr>
            <p:ph type="body" idx="9"/>
          </p:nvPr>
        </p:nvSpPr>
        <p:spPr>
          <a:xfrm>
            <a:off x="4728135" y="1376001"/>
            <a:ext cx="2961403" cy="60135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SzPts val="1800"/>
              <a:buNone/>
              <a:defRPr sz="1800" b="1">
                <a:solidFill>
                  <a:schemeClr val="dk1"/>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8"/>
          <p:cNvSpPr txBox="1">
            <a:spLocks noGrp="1"/>
          </p:cNvSpPr>
          <p:nvPr>
            <p:ph type="body" idx="13"/>
          </p:nvPr>
        </p:nvSpPr>
        <p:spPr>
          <a:xfrm>
            <a:off x="4728135" y="2071074"/>
            <a:ext cx="2970677" cy="1237610"/>
          </a:xfrm>
          <a:prstGeom prst="rect">
            <a:avLst/>
          </a:prstGeom>
          <a:noFill/>
          <a:ln>
            <a:noFill/>
          </a:ln>
        </p:spPr>
        <p:txBody>
          <a:bodyPr spcFirstLastPara="1" wrap="square" lIns="91425" tIns="45700" rIns="91425" bIns="45700" anchor="t" anchorCtr="0">
            <a:normAutofit/>
          </a:bodyPr>
          <a:lstStyle>
            <a:lvl1pPr marL="457200" lvl="0" indent="-317500" algn="l">
              <a:lnSpc>
                <a:spcPct val="90000"/>
              </a:lnSpc>
              <a:spcBef>
                <a:spcPts val="1000"/>
              </a:spcBef>
              <a:spcAft>
                <a:spcPts val="0"/>
              </a:spcAft>
              <a:buClr>
                <a:schemeClr val="accent1"/>
              </a:buClr>
              <a:buSzPts val="1400"/>
              <a:buChar char="▪"/>
              <a:defRPr sz="1400">
                <a:solidFill>
                  <a:schemeClr val="dk1"/>
                </a:solidFill>
              </a:defRPr>
            </a:lvl1pPr>
            <a:lvl2pPr marL="914400" lvl="1" indent="-304800" algn="l">
              <a:lnSpc>
                <a:spcPct val="90000"/>
              </a:lnSpc>
              <a:spcBef>
                <a:spcPts val="500"/>
              </a:spcBef>
              <a:spcAft>
                <a:spcPts val="0"/>
              </a:spcAft>
              <a:buClr>
                <a:schemeClr val="dk1"/>
              </a:buClr>
              <a:buSzPts val="1200"/>
              <a:buChar char="−"/>
              <a:defRPr sz="1200">
                <a:solidFill>
                  <a:schemeClr val="dk1"/>
                </a:solidFill>
              </a:defRPr>
            </a:lvl2pPr>
            <a:lvl3pPr marL="1371600" lvl="2" indent="-298450" algn="l">
              <a:lnSpc>
                <a:spcPct val="90000"/>
              </a:lnSpc>
              <a:spcBef>
                <a:spcPts val="500"/>
              </a:spcBef>
              <a:spcAft>
                <a:spcPts val="0"/>
              </a:spcAft>
              <a:buClr>
                <a:schemeClr val="dk1"/>
              </a:buClr>
              <a:buSzPts val="1100"/>
              <a:buChar char="▪"/>
              <a:defRPr sz="1100">
                <a:solidFill>
                  <a:schemeClr val="dk1"/>
                </a:solidFill>
              </a:defRPr>
            </a:lvl3pPr>
            <a:lvl4pPr marL="1828800" lvl="3" indent="-304800" algn="l">
              <a:lnSpc>
                <a:spcPct val="90000"/>
              </a:lnSpc>
              <a:spcBef>
                <a:spcPts val="500"/>
              </a:spcBef>
              <a:spcAft>
                <a:spcPts val="0"/>
              </a:spcAft>
              <a:buClr>
                <a:schemeClr val="dk1"/>
              </a:buClr>
              <a:buSzPts val="1200"/>
              <a:buChar char="▪"/>
              <a:defRPr sz="1200">
                <a:solidFill>
                  <a:schemeClr val="dk1"/>
                </a:solidFill>
              </a:defRPr>
            </a:lvl4pPr>
            <a:lvl5pPr marL="2286000" lvl="4" indent="-281939" algn="l">
              <a:lnSpc>
                <a:spcPct val="90000"/>
              </a:lnSpc>
              <a:spcBef>
                <a:spcPts val="500"/>
              </a:spcBef>
              <a:spcAft>
                <a:spcPts val="0"/>
              </a:spcAft>
              <a:buClr>
                <a:schemeClr val="dk1"/>
              </a:buClr>
              <a:buSzPts val="840"/>
              <a:buChar char="▪"/>
              <a:defRPr sz="1200">
                <a:solidFill>
                  <a:schemeClr val="dk1"/>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1" name="Google Shape;131;p38"/>
          <p:cNvSpPr txBox="1">
            <a:spLocks noGrp="1"/>
          </p:cNvSpPr>
          <p:nvPr>
            <p:ph type="body" idx="14"/>
          </p:nvPr>
        </p:nvSpPr>
        <p:spPr>
          <a:xfrm>
            <a:off x="8469954" y="1376001"/>
            <a:ext cx="2961403" cy="60135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SzPts val="1800"/>
              <a:buNone/>
              <a:defRPr sz="1800" b="1">
                <a:solidFill>
                  <a:schemeClr val="dk1"/>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2" name="Google Shape;132;p38"/>
          <p:cNvSpPr txBox="1">
            <a:spLocks noGrp="1"/>
          </p:cNvSpPr>
          <p:nvPr>
            <p:ph type="body" idx="15"/>
          </p:nvPr>
        </p:nvSpPr>
        <p:spPr>
          <a:xfrm>
            <a:off x="8469954" y="2071074"/>
            <a:ext cx="2970677" cy="1237610"/>
          </a:xfrm>
          <a:prstGeom prst="rect">
            <a:avLst/>
          </a:prstGeom>
          <a:noFill/>
          <a:ln>
            <a:noFill/>
          </a:ln>
        </p:spPr>
        <p:txBody>
          <a:bodyPr spcFirstLastPara="1" wrap="square" lIns="91425" tIns="45700" rIns="91425" bIns="45700" anchor="t" anchorCtr="0">
            <a:normAutofit/>
          </a:bodyPr>
          <a:lstStyle>
            <a:lvl1pPr marL="457200" lvl="0" indent="-317500" algn="l">
              <a:lnSpc>
                <a:spcPct val="90000"/>
              </a:lnSpc>
              <a:spcBef>
                <a:spcPts val="1000"/>
              </a:spcBef>
              <a:spcAft>
                <a:spcPts val="0"/>
              </a:spcAft>
              <a:buClr>
                <a:schemeClr val="accent1"/>
              </a:buClr>
              <a:buSzPts val="1400"/>
              <a:buChar char="▪"/>
              <a:defRPr sz="1400">
                <a:solidFill>
                  <a:schemeClr val="dk1"/>
                </a:solidFill>
              </a:defRPr>
            </a:lvl1pPr>
            <a:lvl2pPr marL="914400" lvl="1" indent="-304800" algn="l">
              <a:lnSpc>
                <a:spcPct val="90000"/>
              </a:lnSpc>
              <a:spcBef>
                <a:spcPts val="500"/>
              </a:spcBef>
              <a:spcAft>
                <a:spcPts val="0"/>
              </a:spcAft>
              <a:buClr>
                <a:schemeClr val="dk1"/>
              </a:buClr>
              <a:buSzPts val="1200"/>
              <a:buChar char="−"/>
              <a:defRPr sz="1200">
                <a:solidFill>
                  <a:schemeClr val="dk1"/>
                </a:solidFill>
              </a:defRPr>
            </a:lvl2pPr>
            <a:lvl3pPr marL="1371600" lvl="2" indent="-298450" algn="l">
              <a:lnSpc>
                <a:spcPct val="90000"/>
              </a:lnSpc>
              <a:spcBef>
                <a:spcPts val="500"/>
              </a:spcBef>
              <a:spcAft>
                <a:spcPts val="0"/>
              </a:spcAft>
              <a:buClr>
                <a:schemeClr val="dk1"/>
              </a:buClr>
              <a:buSzPts val="1100"/>
              <a:buChar char="▪"/>
              <a:defRPr sz="1100">
                <a:solidFill>
                  <a:schemeClr val="dk1"/>
                </a:solidFill>
              </a:defRPr>
            </a:lvl3pPr>
            <a:lvl4pPr marL="1828800" lvl="3" indent="-304800" algn="l">
              <a:lnSpc>
                <a:spcPct val="90000"/>
              </a:lnSpc>
              <a:spcBef>
                <a:spcPts val="500"/>
              </a:spcBef>
              <a:spcAft>
                <a:spcPts val="0"/>
              </a:spcAft>
              <a:buClr>
                <a:schemeClr val="dk1"/>
              </a:buClr>
              <a:buSzPts val="1200"/>
              <a:buChar char="▪"/>
              <a:defRPr sz="1200">
                <a:solidFill>
                  <a:schemeClr val="dk1"/>
                </a:solidFill>
              </a:defRPr>
            </a:lvl4pPr>
            <a:lvl5pPr marL="2286000" lvl="4" indent="-281939" algn="l">
              <a:lnSpc>
                <a:spcPct val="90000"/>
              </a:lnSpc>
              <a:spcBef>
                <a:spcPts val="500"/>
              </a:spcBef>
              <a:spcAft>
                <a:spcPts val="0"/>
              </a:spcAft>
              <a:buClr>
                <a:schemeClr val="dk1"/>
              </a:buClr>
              <a:buSzPts val="840"/>
              <a:buChar char="▪"/>
              <a:defRPr sz="1200">
                <a:solidFill>
                  <a:schemeClr val="dk1"/>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3" name="Google Shape;133;p38"/>
          <p:cNvSpPr/>
          <p:nvPr/>
        </p:nvSpPr>
        <p:spPr>
          <a:xfrm>
            <a:off x="0" y="6719091"/>
            <a:ext cx="12192000" cy="152976"/>
          </a:xfrm>
          <a:prstGeom prst="rect">
            <a:avLst/>
          </a:prstGeom>
          <a:gradFill>
            <a:gsLst>
              <a:gs pos="0">
                <a:schemeClr val="accent2"/>
              </a:gs>
              <a:gs pos="70000">
                <a:schemeClr val="accent1"/>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4" name="Google Shape;134;p38"/>
          <p:cNvSpPr txBox="1">
            <a:spLocks noGrp="1"/>
          </p:cNvSpPr>
          <p:nvPr>
            <p:ph type="body" idx="16"/>
          </p:nvPr>
        </p:nvSpPr>
        <p:spPr>
          <a:xfrm>
            <a:off x="1034128" y="4091985"/>
            <a:ext cx="2961403" cy="60135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SzPts val="1800"/>
              <a:buNone/>
              <a:defRPr sz="1800" b="1">
                <a:solidFill>
                  <a:schemeClr val="dk1"/>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5" name="Google Shape;135;p38"/>
          <p:cNvSpPr txBox="1">
            <a:spLocks noGrp="1"/>
          </p:cNvSpPr>
          <p:nvPr>
            <p:ph type="body" idx="17"/>
          </p:nvPr>
        </p:nvSpPr>
        <p:spPr>
          <a:xfrm>
            <a:off x="1034128" y="4787058"/>
            <a:ext cx="2970677" cy="1237610"/>
          </a:xfrm>
          <a:prstGeom prst="rect">
            <a:avLst/>
          </a:prstGeom>
          <a:noFill/>
          <a:ln>
            <a:noFill/>
          </a:ln>
        </p:spPr>
        <p:txBody>
          <a:bodyPr spcFirstLastPara="1" wrap="square" lIns="91425" tIns="45700" rIns="91425" bIns="45700" anchor="t" anchorCtr="0">
            <a:normAutofit/>
          </a:bodyPr>
          <a:lstStyle>
            <a:lvl1pPr marL="457200" lvl="0" indent="-317500" algn="l">
              <a:lnSpc>
                <a:spcPct val="90000"/>
              </a:lnSpc>
              <a:spcBef>
                <a:spcPts val="1000"/>
              </a:spcBef>
              <a:spcAft>
                <a:spcPts val="0"/>
              </a:spcAft>
              <a:buClr>
                <a:schemeClr val="accent1"/>
              </a:buClr>
              <a:buSzPts val="1400"/>
              <a:buChar char="▪"/>
              <a:defRPr sz="1400">
                <a:solidFill>
                  <a:schemeClr val="dk1"/>
                </a:solidFill>
              </a:defRPr>
            </a:lvl1pPr>
            <a:lvl2pPr marL="914400" lvl="1" indent="-304800" algn="l">
              <a:lnSpc>
                <a:spcPct val="90000"/>
              </a:lnSpc>
              <a:spcBef>
                <a:spcPts val="500"/>
              </a:spcBef>
              <a:spcAft>
                <a:spcPts val="0"/>
              </a:spcAft>
              <a:buClr>
                <a:schemeClr val="dk1"/>
              </a:buClr>
              <a:buSzPts val="1200"/>
              <a:buChar char="−"/>
              <a:defRPr sz="1200">
                <a:solidFill>
                  <a:schemeClr val="dk1"/>
                </a:solidFill>
              </a:defRPr>
            </a:lvl2pPr>
            <a:lvl3pPr marL="1371600" lvl="2" indent="-298450" algn="l">
              <a:lnSpc>
                <a:spcPct val="90000"/>
              </a:lnSpc>
              <a:spcBef>
                <a:spcPts val="500"/>
              </a:spcBef>
              <a:spcAft>
                <a:spcPts val="0"/>
              </a:spcAft>
              <a:buClr>
                <a:schemeClr val="dk1"/>
              </a:buClr>
              <a:buSzPts val="1100"/>
              <a:buChar char="▪"/>
              <a:defRPr sz="1100">
                <a:solidFill>
                  <a:schemeClr val="dk1"/>
                </a:solidFill>
              </a:defRPr>
            </a:lvl3pPr>
            <a:lvl4pPr marL="1828800" lvl="3" indent="-304800" algn="l">
              <a:lnSpc>
                <a:spcPct val="90000"/>
              </a:lnSpc>
              <a:spcBef>
                <a:spcPts val="500"/>
              </a:spcBef>
              <a:spcAft>
                <a:spcPts val="0"/>
              </a:spcAft>
              <a:buClr>
                <a:schemeClr val="dk1"/>
              </a:buClr>
              <a:buSzPts val="1200"/>
              <a:buChar char="▪"/>
              <a:defRPr sz="1200">
                <a:solidFill>
                  <a:schemeClr val="dk1"/>
                </a:solidFill>
              </a:defRPr>
            </a:lvl4pPr>
            <a:lvl5pPr marL="2286000" lvl="4" indent="-281939" algn="l">
              <a:lnSpc>
                <a:spcPct val="90000"/>
              </a:lnSpc>
              <a:spcBef>
                <a:spcPts val="500"/>
              </a:spcBef>
              <a:spcAft>
                <a:spcPts val="0"/>
              </a:spcAft>
              <a:buClr>
                <a:schemeClr val="dk1"/>
              </a:buClr>
              <a:buSzPts val="840"/>
              <a:buChar char="▪"/>
              <a:defRPr sz="1200">
                <a:solidFill>
                  <a:schemeClr val="dk1"/>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6" name="Google Shape;136;p38"/>
          <p:cNvSpPr txBox="1">
            <a:spLocks noGrp="1"/>
          </p:cNvSpPr>
          <p:nvPr>
            <p:ph type="body" idx="18"/>
          </p:nvPr>
        </p:nvSpPr>
        <p:spPr>
          <a:xfrm>
            <a:off x="4728135" y="4091985"/>
            <a:ext cx="2961403" cy="60135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SzPts val="1800"/>
              <a:buNone/>
              <a:defRPr sz="1800" b="1">
                <a:solidFill>
                  <a:schemeClr val="dk1"/>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8"/>
          <p:cNvSpPr txBox="1">
            <a:spLocks noGrp="1"/>
          </p:cNvSpPr>
          <p:nvPr>
            <p:ph type="body" idx="19"/>
          </p:nvPr>
        </p:nvSpPr>
        <p:spPr>
          <a:xfrm>
            <a:off x="4728135" y="4787058"/>
            <a:ext cx="2970677" cy="1237610"/>
          </a:xfrm>
          <a:prstGeom prst="rect">
            <a:avLst/>
          </a:prstGeom>
          <a:noFill/>
          <a:ln>
            <a:noFill/>
          </a:ln>
        </p:spPr>
        <p:txBody>
          <a:bodyPr spcFirstLastPara="1" wrap="square" lIns="91425" tIns="45700" rIns="91425" bIns="45700" anchor="t" anchorCtr="0">
            <a:normAutofit/>
          </a:bodyPr>
          <a:lstStyle>
            <a:lvl1pPr marL="457200" lvl="0" indent="-317500" algn="l">
              <a:lnSpc>
                <a:spcPct val="90000"/>
              </a:lnSpc>
              <a:spcBef>
                <a:spcPts val="1000"/>
              </a:spcBef>
              <a:spcAft>
                <a:spcPts val="0"/>
              </a:spcAft>
              <a:buClr>
                <a:schemeClr val="accent1"/>
              </a:buClr>
              <a:buSzPts val="1400"/>
              <a:buChar char="▪"/>
              <a:defRPr sz="1400">
                <a:solidFill>
                  <a:schemeClr val="dk1"/>
                </a:solidFill>
              </a:defRPr>
            </a:lvl1pPr>
            <a:lvl2pPr marL="914400" lvl="1" indent="-304800" algn="l">
              <a:lnSpc>
                <a:spcPct val="90000"/>
              </a:lnSpc>
              <a:spcBef>
                <a:spcPts val="500"/>
              </a:spcBef>
              <a:spcAft>
                <a:spcPts val="0"/>
              </a:spcAft>
              <a:buClr>
                <a:schemeClr val="dk1"/>
              </a:buClr>
              <a:buSzPts val="1200"/>
              <a:buChar char="−"/>
              <a:defRPr sz="1200">
                <a:solidFill>
                  <a:schemeClr val="dk1"/>
                </a:solidFill>
              </a:defRPr>
            </a:lvl2pPr>
            <a:lvl3pPr marL="1371600" lvl="2" indent="-298450" algn="l">
              <a:lnSpc>
                <a:spcPct val="90000"/>
              </a:lnSpc>
              <a:spcBef>
                <a:spcPts val="500"/>
              </a:spcBef>
              <a:spcAft>
                <a:spcPts val="0"/>
              </a:spcAft>
              <a:buClr>
                <a:schemeClr val="dk1"/>
              </a:buClr>
              <a:buSzPts val="1100"/>
              <a:buChar char="▪"/>
              <a:defRPr sz="1100">
                <a:solidFill>
                  <a:schemeClr val="dk1"/>
                </a:solidFill>
              </a:defRPr>
            </a:lvl3pPr>
            <a:lvl4pPr marL="1828800" lvl="3" indent="-304800" algn="l">
              <a:lnSpc>
                <a:spcPct val="90000"/>
              </a:lnSpc>
              <a:spcBef>
                <a:spcPts val="500"/>
              </a:spcBef>
              <a:spcAft>
                <a:spcPts val="0"/>
              </a:spcAft>
              <a:buClr>
                <a:schemeClr val="dk1"/>
              </a:buClr>
              <a:buSzPts val="1200"/>
              <a:buChar char="▪"/>
              <a:defRPr sz="1200">
                <a:solidFill>
                  <a:schemeClr val="dk1"/>
                </a:solidFill>
              </a:defRPr>
            </a:lvl4pPr>
            <a:lvl5pPr marL="2286000" lvl="4" indent="-281939" algn="l">
              <a:lnSpc>
                <a:spcPct val="90000"/>
              </a:lnSpc>
              <a:spcBef>
                <a:spcPts val="500"/>
              </a:spcBef>
              <a:spcAft>
                <a:spcPts val="0"/>
              </a:spcAft>
              <a:buClr>
                <a:schemeClr val="dk1"/>
              </a:buClr>
              <a:buSzPts val="840"/>
              <a:buChar char="▪"/>
              <a:defRPr sz="1200">
                <a:solidFill>
                  <a:schemeClr val="dk1"/>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8" name="Google Shape;138;p38"/>
          <p:cNvSpPr txBox="1">
            <a:spLocks noGrp="1"/>
          </p:cNvSpPr>
          <p:nvPr>
            <p:ph type="body" idx="20"/>
          </p:nvPr>
        </p:nvSpPr>
        <p:spPr>
          <a:xfrm>
            <a:off x="8469954" y="4091985"/>
            <a:ext cx="2961403" cy="60135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SzPts val="1800"/>
              <a:buNone/>
              <a:defRPr sz="1800" b="1">
                <a:solidFill>
                  <a:schemeClr val="dk1"/>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9" name="Google Shape;139;p38"/>
          <p:cNvSpPr txBox="1">
            <a:spLocks noGrp="1"/>
          </p:cNvSpPr>
          <p:nvPr>
            <p:ph type="body" idx="21"/>
          </p:nvPr>
        </p:nvSpPr>
        <p:spPr>
          <a:xfrm>
            <a:off x="8469954" y="4787058"/>
            <a:ext cx="2970677" cy="1237610"/>
          </a:xfrm>
          <a:prstGeom prst="rect">
            <a:avLst/>
          </a:prstGeom>
          <a:noFill/>
          <a:ln>
            <a:noFill/>
          </a:ln>
        </p:spPr>
        <p:txBody>
          <a:bodyPr spcFirstLastPara="1" wrap="square" lIns="91425" tIns="45700" rIns="91425" bIns="45700" anchor="t" anchorCtr="0">
            <a:normAutofit/>
          </a:bodyPr>
          <a:lstStyle>
            <a:lvl1pPr marL="457200" lvl="0" indent="-317500" algn="l">
              <a:lnSpc>
                <a:spcPct val="90000"/>
              </a:lnSpc>
              <a:spcBef>
                <a:spcPts val="1000"/>
              </a:spcBef>
              <a:spcAft>
                <a:spcPts val="0"/>
              </a:spcAft>
              <a:buClr>
                <a:schemeClr val="accent1"/>
              </a:buClr>
              <a:buSzPts val="1400"/>
              <a:buChar char="▪"/>
              <a:defRPr sz="1400">
                <a:solidFill>
                  <a:schemeClr val="dk1"/>
                </a:solidFill>
              </a:defRPr>
            </a:lvl1pPr>
            <a:lvl2pPr marL="914400" lvl="1" indent="-304800" algn="l">
              <a:lnSpc>
                <a:spcPct val="90000"/>
              </a:lnSpc>
              <a:spcBef>
                <a:spcPts val="500"/>
              </a:spcBef>
              <a:spcAft>
                <a:spcPts val="0"/>
              </a:spcAft>
              <a:buClr>
                <a:schemeClr val="dk1"/>
              </a:buClr>
              <a:buSzPts val="1200"/>
              <a:buChar char="−"/>
              <a:defRPr sz="1200">
                <a:solidFill>
                  <a:schemeClr val="dk1"/>
                </a:solidFill>
              </a:defRPr>
            </a:lvl2pPr>
            <a:lvl3pPr marL="1371600" lvl="2" indent="-298450" algn="l">
              <a:lnSpc>
                <a:spcPct val="90000"/>
              </a:lnSpc>
              <a:spcBef>
                <a:spcPts val="500"/>
              </a:spcBef>
              <a:spcAft>
                <a:spcPts val="0"/>
              </a:spcAft>
              <a:buClr>
                <a:schemeClr val="dk1"/>
              </a:buClr>
              <a:buSzPts val="1100"/>
              <a:buChar char="▪"/>
              <a:defRPr sz="1100">
                <a:solidFill>
                  <a:schemeClr val="dk1"/>
                </a:solidFill>
              </a:defRPr>
            </a:lvl3pPr>
            <a:lvl4pPr marL="1828800" lvl="3" indent="-304800" algn="l">
              <a:lnSpc>
                <a:spcPct val="90000"/>
              </a:lnSpc>
              <a:spcBef>
                <a:spcPts val="500"/>
              </a:spcBef>
              <a:spcAft>
                <a:spcPts val="0"/>
              </a:spcAft>
              <a:buClr>
                <a:schemeClr val="dk1"/>
              </a:buClr>
              <a:buSzPts val="1200"/>
              <a:buChar char="▪"/>
              <a:defRPr sz="1200">
                <a:solidFill>
                  <a:schemeClr val="dk1"/>
                </a:solidFill>
              </a:defRPr>
            </a:lvl4pPr>
            <a:lvl5pPr marL="2286000" lvl="4" indent="-281939" algn="l">
              <a:lnSpc>
                <a:spcPct val="90000"/>
              </a:lnSpc>
              <a:spcBef>
                <a:spcPts val="500"/>
              </a:spcBef>
              <a:spcAft>
                <a:spcPts val="0"/>
              </a:spcAft>
              <a:buClr>
                <a:schemeClr val="dk1"/>
              </a:buClr>
              <a:buSzPts val="840"/>
              <a:buChar char="▪"/>
              <a:defRPr sz="1200">
                <a:solidFill>
                  <a:schemeClr val="dk1"/>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End slide">
  <p:cSld name="End slide">
    <p:bg>
      <p:bgPr>
        <a:solidFill>
          <a:schemeClr val="lt1"/>
        </a:solidFill>
        <a:effectLst/>
      </p:bgPr>
    </p:bg>
    <p:spTree>
      <p:nvGrpSpPr>
        <p:cNvPr id="1" name="Shape 140"/>
        <p:cNvGrpSpPr/>
        <p:nvPr/>
      </p:nvGrpSpPr>
      <p:grpSpPr>
        <a:xfrm>
          <a:off x="0" y="0"/>
          <a:ext cx="0" cy="0"/>
          <a:chOff x="0" y="0"/>
          <a:chExt cx="0" cy="0"/>
        </a:xfrm>
      </p:grpSpPr>
      <p:sp>
        <p:nvSpPr>
          <p:cNvPr id="141" name="Google Shape;141;p39"/>
          <p:cNvSpPr/>
          <p:nvPr/>
        </p:nvSpPr>
        <p:spPr>
          <a:xfrm>
            <a:off x="0" y="-1"/>
            <a:ext cx="12192000" cy="515248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2" name="Google Shape;142;p39"/>
          <p:cNvSpPr/>
          <p:nvPr/>
        </p:nvSpPr>
        <p:spPr>
          <a:xfrm>
            <a:off x="2915653" y="1431758"/>
            <a:ext cx="6360694" cy="2731378"/>
          </a:xfrm>
          <a:prstGeom prst="rect">
            <a:avLst/>
          </a:prstGeom>
          <a:noFill/>
          <a:ln w="635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43" name="Google Shape;143;p39" descr="A picture containing text, red, sign, orange&#10;&#10;Description automatically generated"/>
          <p:cNvPicPr preferRelativeResize="0"/>
          <p:nvPr/>
        </p:nvPicPr>
        <p:blipFill rotWithShape="1">
          <a:blip r:embed="rId2">
            <a:alphaModFix/>
          </a:blip>
          <a:srcRect/>
          <a:stretch/>
        </p:blipFill>
        <p:spPr>
          <a:xfrm>
            <a:off x="10991850" y="5744231"/>
            <a:ext cx="958337" cy="958337"/>
          </a:xfrm>
          <a:prstGeom prst="rect">
            <a:avLst/>
          </a:prstGeom>
          <a:noFill/>
          <a:ln>
            <a:noFill/>
          </a:ln>
        </p:spPr>
      </p:pic>
      <p:sp>
        <p:nvSpPr>
          <p:cNvPr id="144" name="Google Shape;144;p39"/>
          <p:cNvSpPr txBox="1"/>
          <p:nvPr/>
        </p:nvSpPr>
        <p:spPr>
          <a:xfrm>
            <a:off x="3764983" y="2243449"/>
            <a:ext cx="4646127"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600" b="1">
                <a:solidFill>
                  <a:schemeClr val="accent1"/>
                </a:solidFill>
                <a:latin typeface="Arial"/>
                <a:ea typeface="Arial"/>
                <a:cs typeface="Arial"/>
                <a:sym typeface="Arial"/>
              </a:rPr>
              <a:t>Thank </a:t>
            </a:r>
            <a:r>
              <a:rPr lang="en-US" sz="1800">
                <a:solidFill>
                  <a:schemeClr val="lt1"/>
                </a:solidFill>
                <a:latin typeface="Arial"/>
                <a:ea typeface="Arial"/>
                <a:cs typeface="Arial"/>
                <a:sym typeface="Arial"/>
              </a:rPr>
              <a:t> </a:t>
            </a:r>
            <a:r>
              <a:rPr lang="en-US" sz="6600" b="1">
                <a:solidFill>
                  <a:schemeClr val="accent1"/>
                </a:solidFill>
                <a:latin typeface="Arial"/>
                <a:ea typeface="Arial"/>
                <a:cs typeface="Arial"/>
                <a:sym typeface="Arial"/>
              </a:rPr>
              <a:t>you</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Front Cover 1">
  <p:cSld name="Front Cover 1">
    <p:bg>
      <p:bgPr>
        <a:solidFill>
          <a:schemeClr val="lt1"/>
        </a:solidFill>
        <a:effectLst/>
      </p:bgPr>
    </p:bg>
    <p:spTree>
      <p:nvGrpSpPr>
        <p:cNvPr id="1" name="Shape 145"/>
        <p:cNvGrpSpPr/>
        <p:nvPr/>
      </p:nvGrpSpPr>
      <p:grpSpPr>
        <a:xfrm>
          <a:off x="0" y="0"/>
          <a:ext cx="0" cy="0"/>
          <a:chOff x="0" y="0"/>
          <a:chExt cx="0" cy="0"/>
        </a:xfrm>
      </p:grpSpPr>
      <p:sp>
        <p:nvSpPr>
          <p:cNvPr id="146" name="Google Shape;146;p40"/>
          <p:cNvSpPr/>
          <p:nvPr/>
        </p:nvSpPr>
        <p:spPr>
          <a:xfrm>
            <a:off x="0" y="0"/>
            <a:ext cx="12192000" cy="515248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7" name="Google Shape;147;p40"/>
          <p:cNvSpPr txBox="1">
            <a:spLocks noGrp="1"/>
          </p:cNvSpPr>
          <p:nvPr>
            <p:ph type="subTitle" idx="1"/>
          </p:nvPr>
        </p:nvSpPr>
        <p:spPr>
          <a:xfrm>
            <a:off x="565735" y="6150142"/>
            <a:ext cx="4183062" cy="2941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1000"/>
              </a:spcBef>
              <a:spcAft>
                <a:spcPts val="0"/>
              </a:spcAft>
              <a:buSzPts val="1600"/>
              <a:buNone/>
              <a:defRPr sz="1600" b="0" i="0">
                <a:solidFill>
                  <a:schemeClr val="dk2"/>
                </a:solidFill>
                <a:latin typeface="Arial"/>
                <a:ea typeface="Arial"/>
                <a:cs typeface="Arial"/>
                <a:sym typeface="Arial"/>
              </a:defRPr>
            </a:lvl1pPr>
            <a:lvl2pPr lvl="1" algn="ctr">
              <a:lnSpc>
                <a:spcPct val="90000"/>
              </a:lnSpc>
              <a:spcBef>
                <a:spcPts val="500"/>
              </a:spcBef>
              <a:spcAft>
                <a:spcPts val="0"/>
              </a:spcAft>
              <a:buClr>
                <a:schemeClr val="dk2"/>
              </a:buClr>
              <a:buSzPts val="2000"/>
              <a:buNone/>
              <a:defRPr sz="2000"/>
            </a:lvl2pPr>
            <a:lvl3pPr lvl="2" algn="ctr">
              <a:lnSpc>
                <a:spcPct val="90000"/>
              </a:lnSpc>
              <a:spcBef>
                <a:spcPts val="500"/>
              </a:spcBef>
              <a:spcAft>
                <a:spcPts val="0"/>
              </a:spcAft>
              <a:buClr>
                <a:schemeClr val="dk2"/>
              </a:buClr>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12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48" name="Google Shape;148;p40"/>
          <p:cNvSpPr txBox="1">
            <a:spLocks noGrp="1"/>
          </p:cNvSpPr>
          <p:nvPr>
            <p:ph type="ctrTitle"/>
          </p:nvPr>
        </p:nvSpPr>
        <p:spPr>
          <a:xfrm>
            <a:off x="2043449" y="1116237"/>
            <a:ext cx="5785248" cy="296033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4000"/>
              <a:buFont typeface="Arial"/>
              <a:buNone/>
              <a:defRPr sz="40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40"/>
          <p:cNvSpPr txBox="1">
            <a:spLocks noGrp="1"/>
          </p:cNvSpPr>
          <p:nvPr>
            <p:ph type="body" idx="2"/>
          </p:nvPr>
        </p:nvSpPr>
        <p:spPr>
          <a:xfrm>
            <a:off x="566151" y="5740595"/>
            <a:ext cx="4182646" cy="3643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b="1">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150" name="Google Shape;150;p40" descr="A picture containing text, red, sign, orange&#10;&#10;Description automatically generated"/>
          <p:cNvPicPr preferRelativeResize="0"/>
          <p:nvPr/>
        </p:nvPicPr>
        <p:blipFill rotWithShape="1">
          <a:blip r:embed="rId2">
            <a:alphaModFix/>
          </a:blip>
          <a:srcRect/>
          <a:stretch/>
        </p:blipFill>
        <p:spPr>
          <a:xfrm>
            <a:off x="10582308" y="5243869"/>
            <a:ext cx="1357836" cy="1357836"/>
          </a:xfrm>
          <a:prstGeom prst="rect">
            <a:avLst/>
          </a:prstGeom>
          <a:noFill/>
          <a:ln>
            <a:noFill/>
          </a:ln>
        </p:spPr>
      </p:pic>
      <p:sp>
        <p:nvSpPr>
          <p:cNvPr id="151" name="Google Shape;151;p40"/>
          <p:cNvSpPr/>
          <p:nvPr/>
        </p:nvSpPr>
        <p:spPr>
          <a:xfrm>
            <a:off x="1637414" y="753020"/>
            <a:ext cx="7858346" cy="3939456"/>
          </a:xfrm>
          <a:prstGeom prst="rect">
            <a:avLst/>
          </a:prstGeom>
          <a:noFill/>
          <a:ln w="666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52" name="Google Shape;152;p40"/>
          <p:cNvPicPr preferRelativeResize="0"/>
          <p:nvPr/>
        </p:nvPicPr>
        <p:blipFill rotWithShape="1">
          <a:blip r:embed="rId3">
            <a:alphaModFix/>
          </a:blip>
          <a:srcRect/>
          <a:stretch/>
        </p:blipFill>
        <p:spPr>
          <a:xfrm>
            <a:off x="7681698" y="1234018"/>
            <a:ext cx="3847884" cy="368846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Front cover 2">
  <p:cSld name="Front cover 2">
    <p:bg>
      <p:bgPr>
        <a:solidFill>
          <a:schemeClr val="lt1"/>
        </a:solidFill>
        <a:effectLst/>
      </p:bgPr>
    </p:bg>
    <p:spTree>
      <p:nvGrpSpPr>
        <p:cNvPr id="1" name="Shape 153"/>
        <p:cNvGrpSpPr/>
        <p:nvPr/>
      </p:nvGrpSpPr>
      <p:grpSpPr>
        <a:xfrm>
          <a:off x="0" y="0"/>
          <a:ext cx="0" cy="0"/>
          <a:chOff x="0" y="0"/>
          <a:chExt cx="0" cy="0"/>
        </a:xfrm>
      </p:grpSpPr>
      <p:sp>
        <p:nvSpPr>
          <p:cNvPr id="154" name="Google Shape;154;p41"/>
          <p:cNvSpPr/>
          <p:nvPr/>
        </p:nvSpPr>
        <p:spPr>
          <a:xfrm>
            <a:off x="0" y="0"/>
            <a:ext cx="12192000" cy="515248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5" name="Google Shape;155;p41"/>
          <p:cNvSpPr txBox="1">
            <a:spLocks noGrp="1"/>
          </p:cNvSpPr>
          <p:nvPr>
            <p:ph type="subTitle" idx="1"/>
          </p:nvPr>
        </p:nvSpPr>
        <p:spPr>
          <a:xfrm>
            <a:off x="565735" y="6150142"/>
            <a:ext cx="4183062" cy="2941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1000"/>
              </a:spcBef>
              <a:spcAft>
                <a:spcPts val="0"/>
              </a:spcAft>
              <a:buSzPts val="1600"/>
              <a:buNone/>
              <a:defRPr sz="1600" b="0" i="0">
                <a:solidFill>
                  <a:schemeClr val="dk2"/>
                </a:solidFill>
                <a:latin typeface="Arial"/>
                <a:ea typeface="Arial"/>
                <a:cs typeface="Arial"/>
                <a:sym typeface="Arial"/>
              </a:defRPr>
            </a:lvl1pPr>
            <a:lvl2pPr lvl="1" algn="ctr">
              <a:lnSpc>
                <a:spcPct val="90000"/>
              </a:lnSpc>
              <a:spcBef>
                <a:spcPts val="500"/>
              </a:spcBef>
              <a:spcAft>
                <a:spcPts val="0"/>
              </a:spcAft>
              <a:buClr>
                <a:schemeClr val="dk2"/>
              </a:buClr>
              <a:buSzPts val="2000"/>
              <a:buNone/>
              <a:defRPr sz="2000"/>
            </a:lvl2pPr>
            <a:lvl3pPr lvl="2" algn="ctr">
              <a:lnSpc>
                <a:spcPct val="90000"/>
              </a:lnSpc>
              <a:spcBef>
                <a:spcPts val="500"/>
              </a:spcBef>
              <a:spcAft>
                <a:spcPts val="0"/>
              </a:spcAft>
              <a:buClr>
                <a:schemeClr val="dk2"/>
              </a:buClr>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12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56" name="Google Shape;156;p41"/>
          <p:cNvSpPr txBox="1">
            <a:spLocks noGrp="1"/>
          </p:cNvSpPr>
          <p:nvPr>
            <p:ph type="ctrTitle"/>
          </p:nvPr>
        </p:nvSpPr>
        <p:spPr>
          <a:xfrm>
            <a:off x="2043449" y="1116237"/>
            <a:ext cx="5785248" cy="296033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4000"/>
              <a:buFont typeface="Arial"/>
              <a:buNone/>
              <a:defRPr sz="40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41"/>
          <p:cNvSpPr txBox="1">
            <a:spLocks noGrp="1"/>
          </p:cNvSpPr>
          <p:nvPr>
            <p:ph type="body" idx="2"/>
          </p:nvPr>
        </p:nvSpPr>
        <p:spPr>
          <a:xfrm>
            <a:off x="566151" y="5740595"/>
            <a:ext cx="4182646" cy="3643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b="1">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158" name="Google Shape;158;p41" descr="A picture containing text, red, sign, orange&#10;&#10;Description automatically generated"/>
          <p:cNvPicPr preferRelativeResize="0"/>
          <p:nvPr/>
        </p:nvPicPr>
        <p:blipFill rotWithShape="1">
          <a:blip r:embed="rId2">
            <a:alphaModFix/>
          </a:blip>
          <a:srcRect/>
          <a:stretch/>
        </p:blipFill>
        <p:spPr>
          <a:xfrm>
            <a:off x="10582308" y="5243869"/>
            <a:ext cx="1357836" cy="1357836"/>
          </a:xfrm>
          <a:prstGeom prst="rect">
            <a:avLst/>
          </a:prstGeom>
          <a:noFill/>
          <a:ln>
            <a:noFill/>
          </a:ln>
        </p:spPr>
      </p:pic>
      <p:sp>
        <p:nvSpPr>
          <p:cNvPr id="159" name="Google Shape;159;p41"/>
          <p:cNvSpPr/>
          <p:nvPr/>
        </p:nvSpPr>
        <p:spPr>
          <a:xfrm>
            <a:off x="1637414" y="753020"/>
            <a:ext cx="7858346" cy="3939456"/>
          </a:xfrm>
          <a:prstGeom prst="rect">
            <a:avLst/>
          </a:prstGeom>
          <a:noFill/>
          <a:ln w="666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60" name="Google Shape;160;p41" descr="A picture containing hydrozoan, night sky&#10;&#10;Description automatically generated"/>
          <p:cNvPicPr preferRelativeResize="0"/>
          <p:nvPr/>
        </p:nvPicPr>
        <p:blipFill rotWithShape="1">
          <a:blip r:embed="rId3">
            <a:alphaModFix/>
          </a:blip>
          <a:srcRect/>
          <a:stretch/>
        </p:blipFill>
        <p:spPr>
          <a:xfrm rot="-1378559">
            <a:off x="5699333" y="1686762"/>
            <a:ext cx="6403389" cy="3543684"/>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Front cover 3">
  <p:cSld name="Front cover 3">
    <p:bg>
      <p:bgPr>
        <a:solidFill>
          <a:schemeClr val="lt1"/>
        </a:solidFill>
        <a:effectLst/>
      </p:bgPr>
    </p:bg>
    <p:spTree>
      <p:nvGrpSpPr>
        <p:cNvPr id="1" name="Shape 161"/>
        <p:cNvGrpSpPr/>
        <p:nvPr/>
      </p:nvGrpSpPr>
      <p:grpSpPr>
        <a:xfrm>
          <a:off x="0" y="0"/>
          <a:ext cx="0" cy="0"/>
          <a:chOff x="0" y="0"/>
          <a:chExt cx="0" cy="0"/>
        </a:xfrm>
      </p:grpSpPr>
      <p:sp>
        <p:nvSpPr>
          <p:cNvPr id="162" name="Google Shape;162;p42"/>
          <p:cNvSpPr/>
          <p:nvPr/>
        </p:nvSpPr>
        <p:spPr>
          <a:xfrm>
            <a:off x="0" y="-1"/>
            <a:ext cx="12192000" cy="515248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42"/>
          <p:cNvSpPr txBox="1">
            <a:spLocks noGrp="1"/>
          </p:cNvSpPr>
          <p:nvPr>
            <p:ph type="subTitle" idx="1"/>
          </p:nvPr>
        </p:nvSpPr>
        <p:spPr>
          <a:xfrm>
            <a:off x="565735" y="6150142"/>
            <a:ext cx="4183062" cy="2941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1000"/>
              </a:spcBef>
              <a:spcAft>
                <a:spcPts val="0"/>
              </a:spcAft>
              <a:buSzPts val="1600"/>
              <a:buNone/>
              <a:defRPr sz="1600" b="0" i="0">
                <a:solidFill>
                  <a:schemeClr val="dk2"/>
                </a:solidFill>
                <a:latin typeface="Arial"/>
                <a:ea typeface="Arial"/>
                <a:cs typeface="Arial"/>
                <a:sym typeface="Arial"/>
              </a:defRPr>
            </a:lvl1pPr>
            <a:lvl2pPr lvl="1" algn="ctr">
              <a:lnSpc>
                <a:spcPct val="90000"/>
              </a:lnSpc>
              <a:spcBef>
                <a:spcPts val="500"/>
              </a:spcBef>
              <a:spcAft>
                <a:spcPts val="0"/>
              </a:spcAft>
              <a:buClr>
                <a:schemeClr val="dk2"/>
              </a:buClr>
              <a:buSzPts val="2000"/>
              <a:buNone/>
              <a:defRPr sz="2000"/>
            </a:lvl2pPr>
            <a:lvl3pPr lvl="2" algn="ctr">
              <a:lnSpc>
                <a:spcPct val="90000"/>
              </a:lnSpc>
              <a:spcBef>
                <a:spcPts val="500"/>
              </a:spcBef>
              <a:spcAft>
                <a:spcPts val="0"/>
              </a:spcAft>
              <a:buClr>
                <a:schemeClr val="dk2"/>
              </a:buClr>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12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4" name="Google Shape;164;p42"/>
          <p:cNvSpPr txBox="1">
            <a:spLocks noGrp="1"/>
          </p:cNvSpPr>
          <p:nvPr>
            <p:ph type="ctrTitle"/>
          </p:nvPr>
        </p:nvSpPr>
        <p:spPr>
          <a:xfrm>
            <a:off x="2043449" y="1116237"/>
            <a:ext cx="5785248" cy="296033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4000"/>
              <a:buFont typeface="Arial"/>
              <a:buNone/>
              <a:defRPr sz="40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42"/>
          <p:cNvSpPr txBox="1">
            <a:spLocks noGrp="1"/>
          </p:cNvSpPr>
          <p:nvPr>
            <p:ph type="body" idx="2"/>
          </p:nvPr>
        </p:nvSpPr>
        <p:spPr>
          <a:xfrm>
            <a:off x="566151" y="5740595"/>
            <a:ext cx="4182646" cy="3643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b="1">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166" name="Google Shape;166;p42" descr="A picture containing text, red, sign, orange&#10;&#10;Description automatically generated"/>
          <p:cNvPicPr preferRelativeResize="0"/>
          <p:nvPr/>
        </p:nvPicPr>
        <p:blipFill rotWithShape="1">
          <a:blip r:embed="rId2">
            <a:alphaModFix/>
          </a:blip>
          <a:srcRect/>
          <a:stretch/>
        </p:blipFill>
        <p:spPr>
          <a:xfrm>
            <a:off x="10582308" y="5243869"/>
            <a:ext cx="1357836" cy="1357836"/>
          </a:xfrm>
          <a:prstGeom prst="rect">
            <a:avLst/>
          </a:prstGeom>
          <a:noFill/>
          <a:ln>
            <a:noFill/>
          </a:ln>
        </p:spPr>
      </p:pic>
      <p:sp>
        <p:nvSpPr>
          <p:cNvPr id="167" name="Google Shape;167;p42"/>
          <p:cNvSpPr/>
          <p:nvPr/>
        </p:nvSpPr>
        <p:spPr>
          <a:xfrm>
            <a:off x="1637414" y="753020"/>
            <a:ext cx="7858346" cy="3939456"/>
          </a:xfrm>
          <a:prstGeom prst="rect">
            <a:avLst/>
          </a:prstGeom>
          <a:noFill/>
          <a:ln w="666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68" name="Google Shape;168;p42" descr="Icon&#10;&#10;Description automatically generated"/>
          <p:cNvPicPr preferRelativeResize="0"/>
          <p:nvPr/>
        </p:nvPicPr>
        <p:blipFill rotWithShape="1">
          <a:blip r:embed="rId3">
            <a:alphaModFix/>
          </a:blip>
          <a:srcRect/>
          <a:stretch/>
        </p:blipFill>
        <p:spPr>
          <a:xfrm>
            <a:off x="7293141" y="1590079"/>
            <a:ext cx="4332708" cy="433270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obile screen">
  <p:cSld name="Mobile screen">
    <p:bg>
      <p:bgPr>
        <a:solidFill>
          <a:schemeClr val="lt1"/>
        </a:solidFill>
        <a:effectLst/>
      </p:bgPr>
    </p:bg>
    <p:spTree>
      <p:nvGrpSpPr>
        <p:cNvPr id="1" name="Shape 19"/>
        <p:cNvGrpSpPr/>
        <p:nvPr/>
      </p:nvGrpSpPr>
      <p:grpSpPr>
        <a:xfrm>
          <a:off x="0" y="0"/>
          <a:ext cx="0" cy="0"/>
          <a:chOff x="0" y="0"/>
          <a:chExt cx="0" cy="0"/>
        </a:xfrm>
      </p:grpSpPr>
      <p:cxnSp>
        <p:nvCxnSpPr>
          <p:cNvPr id="20" name="Google Shape;20;p25"/>
          <p:cNvCxnSpPr/>
          <p:nvPr/>
        </p:nvCxnSpPr>
        <p:spPr>
          <a:xfrm rot="10800000" flipH="1">
            <a:off x="0" y="847954"/>
            <a:ext cx="12211800" cy="5604600"/>
          </a:xfrm>
          <a:prstGeom prst="bentConnector3">
            <a:avLst>
              <a:gd name="adj1" fmla="val 78340"/>
            </a:avLst>
          </a:prstGeom>
          <a:noFill/>
          <a:ln w="57150" cap="flat" cmpd="sng">
            <a:solidFill>
              <a:schemeClr val="accent2"/>
            </a:solidFill>
            <a:prstDash val="solid"/>
            <a:round/>
            <a:headEnd type="none" w="sm" len="sm"/>
            <a:tailEnd type="none" w="sm" len="sm"/>
          </a:ln>
        </p:spPr>
      </p:cxnSp>
      <p:sp>
        <p:nvSpPr>
          <p:cNvPr id="21" name="Google Shape;21;p25"/>
          <p:cNvSpPr/>
          <p:nvPr/>
        </p:nvSpPr>
        <p:spPr>
          <a:xfrm>
            <a:off x="11395007" y="5849295"/>
            <a:ext cx="452864" cy="452864"/>
          </a:xfrm>
          <a:prstGeom prst="rect">
            <a:avLst/>
          </a:prstGeom>
          <a:solidFill>
            <a:srgbClr val="E47E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2" name="Google Shape;22;p25"/>
          <p:cNvSpPr/>
          <p:nvPr/>
        </p:nvSpPr>
        <p:spPr>
          <a:xfrm>
            <a:off x="11214534" y="5999690"/>
            <a:ext cx="442571" cy="452864"/>
          </a:xfrm>
          <a:prstGeom prst="rect">
            <a:avLst/>
          </a:prstGeom>
          <a:solidFill>
            <a:srgbClr val="9E71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 name="Google Shape;23;p25"/>
          <p:cNvSpPr/>
          <p:nvPr/>
        </p:nvSpPr>
        <p:spPr>
          <a:xfrm>
            <a:off x="9037747" y="405446"/>
            <a:ext cx="322563" cy="322563"/>
          </a:xfrm>
          <a:prstGeom prst="rect">
            <a:avLst/>
          </a:prstGeom>
          <a:solidFill>
            <a:srgbClr val="E47E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25"/>
          <p:cNvSpPr/>
          <p:nvPr/>
        </p:nvSpPr>
        <p:spPr>
          <a:xfrm>
            <a:off x="8857273" y="555841"/>
            <a:ext cx="315231" cy="322563"/>
          </a:xfrm>
          <a:prstGeom prst="rect">
            <a:avLst/>
          </a:prstGeom>
          <a:no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5" name="Google Shape;25;p25"/>
          <p:cNvPicPr preferRelativeResize="0"/>
          <p:nvPr/>
        </p:nvPicPr>
        <p:blipFill rotWithShape="1">
          <a:blip r:embed="rId2">
            <a:alphaModFix/>
          </a:blip>
          <a:srcRect l="15732" r="15732"/>
          <a:stretch/>
        </p:blipFill>
        <p:spPr>
          <a:xfrm>
            <a:off x="7321255" y="1565138"/>
            <a:ext cx="4032340" cy="392367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Front cover 4">
  <p:cSld name="Front cover 4">
    <p:bg>
      <p:bgPr>
        <a:solidFill>
          <a:schemeClr val="lt1"/>
        </a:solidFill>
        <a:effectLst/>
      </p:bgPr>
    </p:bg>
    <p:spTree>
      <p:nvGrpSpPr>
        <p:cNvPr id="1" name="Shape 169"/>
        <p:cNvGrpSpPr/>
        <p:nvPr/>
      </p:nvGrpSpPr>
      <p:grpSpPr>
        <a:xfrm>
          <a:off x="0" y="0"/>
          <a:ext cx="0" cy="0"/>
          <a:chOff x="0" y="0"/>
          <a:chExt cx="0" cy="0"/>
        </a:xfrm>
      </p:grpSpPr>
      <p:pic>
        <p:nvPicPr>
          <p:cNvPr id="170" name="Google Shape;170;p43" descr="A white rectangle with a black border&#10;&#10;Description automatically generated with low confidence"/>
          <p:cNvPicPr preferRelativeResize="0"/>
          <p:nvPr/>
        </p:nvPicPr>
        <p:blipFill rotWithShape="1">
          <a:blip r:embed="rId2">
            <a:alphaModFix/>
          </a:blip>
          <a:srcRect/>
          <a:stretch/>
        </p:blipFill>
        <p:spPr>
          <a:xfrm>
            <a:off x="0" y="0"/>
            <a:ext cx="12192000" cy="5138057"/>
          </a:xfrm>
          <a:prstGeom prst="rect">
            <a:avLst/>
          </a:prstGeom>
          <a:noFill/>
          <a:ln>
            <a:noFill/>
          </a:ln>
        </p:spPr>
      </p:pic>
      <p:sp>
        <p:nvSpPr>
          <p:cNvPr id="171" name="Google Shape;171;p43"/>
          <p:cNvSpPr txBox="1">
            <a:spLocks noGrp="1"/>
          </p:cNvSpPr>
          <p:nvPr>
            <p:ph type="subTitle" idx="1"/>
          </p:nvPr>
        </p:nvSpPr>
        <p:spPr>
          <a:xfrm>
            <a:off x="565735" y="6150142"/>
            <a:ext cx="4183062" cy="2941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1000"/>
              </a:spcBef>
              <a:spcAft>
                <a:spcPts val="0"/>
              </a:spcAft>
              <a:buSzPts val="1600"/>
              <a:buNone/>
              <a:defRPr sz="1600" b="0" i="0">
                <a:solidFill>
                  <a:schemeClr val="dk2"/>
                </a:solidFill>
                <a:latin typeface="Arial"/>
                <a:ea typeface="Arial"/>
                <a:cs typeface="Arial"/>
                <a:sym typeface="Arial"/>
              </a:defRPr>
            </a:lvl1pPr>
            <a:lvl2pPr lvl="1" algn="ctr">
              <a:lnSpc>
                <a:spcPct val="90000"/>
              </a:lnSpc>
              <a:spcBef>
                <a:spcPts val="500"/>
              </a:spcBef>
              <a:spcAft>
                <a:spcPts val="0"/>
              </a:spcAft>
              <a:buClr>
                <a:schemeClr val="dk2"/>
              </a:buClr>
              <a:buSzPts val="2000"/>
              <a:buNone/>
              <a:defRPr sz="2000"/>
            </a:lvl2pPr>
            <a:lvl3pPr lvl="2" algn="ctr">
              <a:lnSpc>
                <a:spcPct val="90000"/>
              </a:lnSpc>
              <a:spcBef>
                <a:spcPts val="500"/>
              </a:spcBef>
              <a:spcAft>
                <a:spcPts val="0"/>
              </a:spcAft>
              <a:buClr>
                <a:schemeClr val="dk2"/>
              </a:buClr>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12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72" name="Google Shape;172;p43"/>
          <p:cNvSpPr txBox="1">
            <a:spLocks noGrp="1"/>
          </p:cNvSpPr>
          <p:nvPr>
            <p:ph type="ctrTitle"/>
          </p:nvPr>
        </p:nvSpPr>
        <p:spPr>
          <a:xfrm>
            <a:off x="2043449" y="1116237"/>
            <a:ext cx="5785248" cy="296033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4000"/>
              <a:buFont typeface="Arial"/>
              <a:buNone/>
              <a:defRPr sz="40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43"/>
          <p:cNvSpPr txBox="1">
            <a:spLocks noGrp="1"/>
          </p:cNvSpPr>
          <p:nvPr>
            <p:ph type="body" idx="2"/>
          </p:nvPr>
        </p:nvSpPr>
        <p:spPr>
          <a:xfrm>
            <a:off x="566151" y="5740595"/>
            <a:ext cx="4182646" cy="3643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b="1">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174" name="Google Shape;174;p43" descr="A picture containing text, red, sign, orange&#10;&#10;Description automatically generated"/>
          <p:cNvPicPr preferRelativeResize="0"/>
          <p:nvPr/>
        </p:nvPicPr>
        <p:blipFill rotWithShape="1">
          <a:blip r:embed="rId3">
            <a:alphaModFix/>
          </a:blip>
          <a:srcRect/>
          <a:stretch/>
        </p:blipFill>
        <p:spPr>
          <a:xfrm>
            <a:off x="10582308" y="5243869"/>
            <a:ext cx="1357836" cy="1357836"/>
          </a:xfrm>
          <a:prstGeom prst="rect">
            <a:avLst/>
          </a:prstGeom>
          <a:noFill/>
          <a:ln>
            <a:noFill/>
          </a:ln>
        </p:spPr>
      </p:pic>
      <p:sp>
        <p:nvSpPr>
          <p:cNvPr id="175" name="Google Shape;175;p43"/>
          <p:cNvSpPr/>
          <p:nvPr/>
        </p:nvSpPr>
        <p:spPr>
          <a:xfrm>
            <a:off x="1637414" y="753020"/>
            <a:ext cx="7858346" cy="3939456"/>
          </a:xfrm>
          <a:prstGeom prst="rect">
            <a:avLst/>
          </a:prstGeom>
          <a:noFill/>
          <a:ln w="666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76" name="Google Shape;176;p43" descr="A picture containing shape&#10;&#10;Description automatically generated"/>
          <p:cNvPicPr preferRelativeResize="0"/>
          <p:nvPr/>
        </p:nvPicPr>
        <p:blipFill rotWithShape="1">
          <a:blip r:embed="rId4">
            <a:alphaModFix/>
          </a:blip>
          <a:srcRect/>
          <a:stretch/>
        </p:blipFill>
        <p:spPr>
          <a:xfrm>
            <a:off x="7067023" y="1236481"/>
            <a:ext cx="4563027" cy="4385037"/>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Front cover 5">
  <p:cSld name="Front cover 5">
    <p:bg>
      <p:bgPr>
        <a:solidFill>
          <a:schemeClr val="lt1"/>
        </a:solidFill>
        <a:effectLst/>
      </p:bgPr>
    </p:bg>
    <p:spTree>
      <p:nvGrpSpPr>
        <p:cNvPr id="1" name="Shape 177"/>
        <p:cNvGrpSpPr/>
        <p:nvPr/>
      </p:nvGrpSpPr>
      <p:grpSpPr>
        <a:xfrm>
          <a:off x="0" y="0"/>
          <a:ext cx="0" cy="0"/>
          <a:chOff x="0" y="0"/>
          <a:chExt cx="0" cy="0"/>
        </a:xfrm>
      </p:grpSpPr>
      <p:pic>
        <p:nvPicPr>
          <p:cNvPr id="178" name="Google Shape;178;p44"/>
          <p:cNvPicPr preferRelativeResize="0"/>
          <p:nvPr/>
        </p:nvPicPr>
        <p:blipFill rotWithShape="1">
          <a:blip r:embed="rId2">
            <a:alphaModFix/>
          </a:blip>
          <a:srcRect l="196" r="195"/>
          <a:stretch/>
        </p:blipFill>
        <p:spPr>
          <a:xfrm>
            <a:off x="0" y="0"/>
            <a:ext cx="12191999" cy="5138057"/>
          </a:xfrm>
          <a:prstGeom prst="rect">
            <a:avLst/>
          </a:prstGeom>
          <a:noFill/>
          <a:ln>
            <a:noFill/>
          </a:ln>
        </p:spPr>
      </p:pic>
      <p:sp>
        <p:nvSpPr>
          <p:cNvPr id="179" name="Google Shape;179;p44"/>
          <p:cNvSpPr txBox="1">
            <a:spLocks noGrp="1"/>
          </p:cNvSpPr>
          <p:nvPr>
            <p:ph type="subTitle" idx="1"/>
          </p:nvPr>
        </p:nvSpPr>
        <p:spPr>
          <a:xfrm>
            <a:off x="565735" y="6150142"/>
            <a:ext cx="4183062" cy="2941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1000"/>
              </a:spcBef>
              <a:spcAft>
                <a:spcPts val="0"/>
              </a:spcAft>
              <a:buSzPts val="1600"/>
              <a:buNone/>
              <a:defRPr sz="1600" b="0" i="0">
                <a:solidFill>
                  <a:schemeClr val="dk2"/>
                </a:solidFill>
                <a:latin typeface="Arial"/>
                <a:ea typeface="Arial"/>
                <a:cs typeface="Arial"/>
                <a:sym typeface="Arial"/>
              </a:defRPr>
            </a:lvl1pPr>
            <a:lvl2pPr lvl="1" algn="ctr">
              <a:lnSpc>
                <a:spcPct val="90000"/>
              </a:lnSpc>
              <a:spcBef>
                <a:spcPts val="500"/>
              </a:spcBef>
              <a:spcAft>
                <a:spcPts val="0"/>
              </a:spcAft>
              <a:buClr>
                <a:schemeClr val="dk2"/>
              </a:buClr>
              <a:buSzPts val="2000"/>
              <a:buNone/>
              <a:defRPr sz="2000"/>
            </a:lvl2pPr>
            <a:lvl3pPr lvl="2" algn="ctr">
              <a:lnSpc>
                <a:spcPct val="90000"/>
              </a:lnSpc>
              <a:spcBef>
                <a:spcPts val="500"/>
              </a:spcBef>
              <a:spcAft>
                <a:spcPts val="0"/>
              </a:spcAft>
              <a:buClr>
                <a:schemeClr val="dk2"/>
              </a:buClr>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12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0" name="Google Shape;180;p44"/>
          <p:cNvSpPr txBox="1">
            <a:spLocks noGrp="1"/>
          </p:cNvSpPr>
          <p:nvPr>
            <p:ph type="ctrTitle"/>
          </p:nvPr>
        </p:nvSpPr>
        <p:spPr>
          <a:xfrm>
            <a:off x="2043449" y="1116237"/>
            <a:ext cx="5785248" cy="296033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4000"/>
              <a:buFont typeface="Arial"/>
              <a:buNone/>
              <a:defRPr sz="40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44"/>
          <p:cNvSpPr txBox="1">
            <a:spLocks noGrp="1"/>
          </p:cNvSpPr>
          <p:nvPr>
            <p:ph type="body" idx="2"/>
          </p:nvPr>
        </p:nvSpPr>
        <p:spPr>
          <a:xfrm>
            <a:off x="566151" y="5740595"/>
            <a:ext cx="4182646" cy="3643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b="1">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182" name="Google Shape;182;p44" descr="A picture containing text, red, sign, orange&#10;&#10;Description automatically generated"/>
          <p:cNvPicPr preferRelativeResize="0"/>
          <p:nvPr/>
        </p:nvPicPr>
        <p:blipFill rotWithShape="1">
          <a:blip r:embed="rId3">
            <a:alphaModFix/>
          </a:blip>
          <a:srcRect/>
          <a:stretch/>
        </p:blipFill>
        <p:spPr>
          <a:xfrm>
            <a:off x="10582308" y="5243869"/>
            <a:ext cx="1357836" cy="1357836"/>
          </a:xfrm>
          <a:prstGeom prst="rect">
            <a:avLst/>
          </a:prstGeom>
          <a:noFill/>
          <a:ln>
            <a:noFill/>
          </a:ln>
        </p:spPr>
      </p:pic>
      <p:sp>
        <p:nvSpPr>
          <p:cNvPr id="183" name="Google Shape;183;p44"/>
          <p:cNvSpPr/>
          <p:nvPr/>
        </p:nvSpPr>
        <p:spPr>
          <a:xfrm>
            <a:off x="1637414" y="753020"/>
            <a:ext cx="7858346" cy="3939456"/>
          </a:xfrm>
          <a:prstGeom prst="rect">
            <a:avLst/>
          </a:prstGeom>
          <a:noFill/>
          <a:ln w="666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84" name="Google Shape;184;p44" descr="A picture containing vector graphics&#10;&#10;Description automatically generated"/>
          <p:cNvPicPr preferRelativeResize="0"/>
          <p:nvPr/>
        </p:nvPicPr>
        <p:blipFill rotWithShape="1">
          <a:blip r:embed="rId4">
            <a:alphaModFix/>
          </a:blip>
          <a:srcRect/>
          <a:stretch/>
        </p:blipFill>
        <p:spPr>
          <a:xfrm>
            <a:off x="6801960" y="919760"/>
            <a:ext cx="4923608" cy="4731552"/>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Front cover 6">
  <p:cSld name="Front cover 6">
    <p:bg>
      <p:bgPr>
        <a:solidFill>
          <a:schemeClr val="lt1"/>
        </a:solidFill>
        <a:effectLst/>
      </p:bgPr>
    </p:bg>
    <p:spTree>
      <p:nvGrpSpPr>
        <p:cNvPr id="1" name="Shape 185"/>
        <p:cNvGrpSpPr/>
        <p:nvPr/>
      </p:nvGrpSpPr>
      <p:grpSpPr>
        <a:xfrm>
          <a:off x="0" y="0"/>
          <a:ext cx="0" cy="0"/>
          <a:chOff x="0" y="0"/>
          <a:chExt cx="0" cy="0"/>
        </a:xfrm>
      </p:grpSpPr>
      <p:pic>
        <p:nvPicPr>
          <p:cNvPr id="186" name="Google Shape;186;p45"/>
          <p:cNvPicPr preferRelativeResize="0"/>
          <p:nvPr/>
        </p:nvPicPr>
        <p:blipFill rotWithShape="1">
          <a:blip r:embed="rId2">
            <a:alphaModFix/>
          </a:blip>
          <a:srcRect/>
          <a:stretch/>
        </p:blipFill>
        <p:spPr>
          <a:xfrm>
            <a:off x="0" y="0"/>
            <a:ext cx="12191999" cy="5138057"/>
          </a:xfrm>
          <a:prstGeom prst="rect">
            <a:avLst/>
          </a:prstGeom>
          <a:noFill/>
          <a:ln>
            <a:noFill/>
          </a:ln>
        </p:spPr>
      </p:pic>
      <p:sp>
        <p:nvSpPr>
          <p:cNvPr id="187" name="Google Shape;187;p45"/>
          <p:cNvSpPr txBox="1">
            <a:spLocks noGrp="1"/>
          </p:cNvSpPr>
          <p:nvPr>
            <p:ph type="subTitle" idx="1"/>
          </p:nvPr>
        </p:nvSpPr>
        <p:spPr>
          <a:xfrm>
            <a:off x="565735" y="6150142"/>
            <a:ext cx="4183062" cy="2941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1000"/>
              </a:spcBef>
              <a:spcAft>
                <a:spcPts val="0"/>
              </a:spcAft>
              <a:buSzPts val="1600"/>
              <a:buNone/>
              <a:defRPr sz="1600" b="0" i="0">
                <a:solidFill>
                  <a:schemeClr val="dk2"/>
                </a:solidFill>
                <a:latin typeface="Arial"/>
                <a:ea typeface="Arial"/>
                <a:cs typeface="Arial"/>
                <a:sym typeface="Arial"/>
              </a:defRPr>
            </a:lvl1pPr>
            <a:lvl2pPr lvl="1" algn="ctr">
              <a:lnSpc>
                <a:spcPct val="90000"/>
              </a:lnSpc>
              <a:spcBef>
                <a:spcPts val="500"/>
              </a:spcBef>
              <a:spcAft>
                <a:spcPts val="0"/>
              </a:spcAft>
              <a:buClr>
                <a:schemeClr val="dk2"/>
              </a:buClr>
              <a:buSzPts val="2000"/>
              <a:buNone/>
              <a:defRPr sz="2000"/>
            </a:lvl2pPr>
            <a:lvl3pPr lvl="2" algn="ctr">
              <a:lnSpc>
                <a:spcPct val="90000"/>
              </a:lnSpc>
              <a:spcBef>
                <a:spcPts val="500"/>
              </a:spcBef>
              <a:spcAft>
                <a:spcPts val="0"/>
              </a:spcAft>
              <a:buClr>
                <a:schemeClr val="dk2"/>
              </a:buClr>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12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8" name="Google Shape;188;p45"/>
          <p:cNvSpPr txBox="1">
            <a:spLocks noGrp="1"/>
          </p:cNvSpPr>
          <p:nvPr>
            <p:ph type="ctrTitle"/>
          </p:nvPr>
        </p:nvSpPr>
        <p:spPr>
          <a:xfrm>
            <a:off x="2043449" y="1116237"/>
            <a:ext cx="5785248" cy="296033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4000"/>
              <a:buFont typeface="Arial"/>
              <a:buNone/>
              <a:defRPr sz="40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45"/>
          <p:cNvSpPr txBox="1">
            <a:spLocks noGrp="1"/>
          </p:cNvSpPr>
          <p:nvPr>
            <p:ph type="body" idx="2"/>
          </p:nvPr>
        </p:nvSpPr>
        <p:spPr>
          <a:xfrm>
            <a:off x="566151" y="5740595"/>
            <a:ext cx="4182646" cy="3643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b="1">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190" name="Google Shape;190;p45" descr="A picture containing text, red, sign, orange&#10;&#10;Description automatically generated"/>
          <p:cNvPicPr preferRelativeResize="0"/>
          <p:nvPr/>
        </p:nvPicPr>
        <p:blipFill rotWithShape="1">
          <a:blip r:embed="rId3">
            <a:alphaModFix/>
          </a:blip>
          <a:srcRect/>
          <a:stretch/>
        </p:blipFill>
        <p:spPr>
          <a:xfrm>
            <a:off x="10582308" y="5243869"/>
            <a:ext cx="1357836" cy="1357836"/>
          </a:xfrm>
          <a:prstGeom prst="rect">
            <a:avLst/>
          </a:prstGeom>
          <a:noFill/>
          <a:ln>
            <a:noFill/>
          </a:ln>
        </p:spPr>
      </p:pic>
      <p:sp>
        <p:nvSpPr>
          <p:cNvPr id="191" name="Google Shape;191;p45"/>
          <p:cNvSpPr/>
          <p:nvPr/>
        </p:nvSpPr>
        <p:spPr>
          <a:xfrm>
            <a:off x="1637414" y="753020"/>
            <a:ext cx="7858346" cy="3939456"/>
          </a:xfrm>
          <a:prstGeom prst="rect">
            <a:avLst/>
          </a:prstGeom>
          <a:noFill/>
          <a:ln w="666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92" name="Google Shape;192;p45" descr="Logo&#10;&#10;Description automatically generated with medium confidence"/>
          <p:cNvPicPr preferRelativeResize="0"/>
          <p:nvPr/>
        </p:nvPicPr>
        <p:blipFill rotWithShape="1">
          <a:blip r:embed="rId4">
            <a:alphaModFix/>
          </a:blip>
          <a:srcRect/>
          <a:stretch/>
        </p:blipFill>
        <p:spPr>
          <a:xfrm>
            <a:off x="7155088" y="836510"/>
            <a:ext cx="4881689" cy="4691268"/>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Front cover 7">
  <p:cSld name="Front cover 7">
    <p:bg>
      <p:bgPr>
        <a:solidFill>
          <a:schemeClr val="lt1"/>
        </a:solidFill>
        <a:effectLst/>
      </p:bgPr>
    </p:bg>
    <p:spTree>
      <p:nvGrpSpPr>
        <p:cNvPr id="1" name="Shape 193"/>
        <p:cNvGrpSpPr/>
        <p:nvPr/>
      </p:nvGrpSpPr>
      <p:grpSpPr>
        <a:xfrm>
          <a:off x="0" y="0"/>
          <a:ext cx="0" cy="0"/>
          <a:chOff x="0" y="0"/>
          <a:chExt cx="0" cy="0"/>
        </a:xfrm>
      </p:grpSpPr>
      <p:pic>
        <p:nvPicPr>
          <p:cNvPr id="194" name="Google Shape;194;p46"/>
          <p:cNvPicPr preferRelativeResize="0"/>
          <p:nvPr/>
        </p:nvPicPr>
        <p:blipFill rotWithShape="1">
          <a:blip r:embed="rId2">
            <a:alphaModFix/>
          </a:blip>
          <a:srcRect l="196" r="195"/>
          <a:stretch/>
        </p:blipFill>
        <p:spPr>
          <a:xfrm>
            <a:off x="0" y="0"/>
            <a:ext cx="12191999" cy="5138057"/>
          </a:xfrm>
          <a:prstGeom prst="rect">
            <a:avLst/>
          </a:prstGeom>
          <a:noFill/>
          <a:ln>
            <a:noFill/>
          </a:ln>
        </p:spPr>
      </p:pic>
      <p:sp>
        <p:nvSpPr>
          <p:cNvPr id="195" name="Google Shape;195;p46"/>
          <p:cNvSpPr txBox="1">
            <a:spLocks noGrp="1"/>
          </p:cNvSpPr>
          <p:nvPr>
            <p:ph type="subTitle" idx="1"/>
          </p:nvPr>
        </p:nvSpPr>
        <p:spPr>
          <a:xfrm>
            <a:off x="565735" y="6150142"/>
            <a:ext cx="4183062" cy="2941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1000"/>
              </a:spcBef>
              <a:spcAft>
                <a:spcPts val="0"/>
              </a:spcAft>
              <a:buSzPts val="1600"/>
              <a:buNone/>
              <a:defRPr sz="1600" b="0" i="0">
                <a:solidFill>
                  <a:schemeClr val="dk2"/>
                </a:solidFill>
                <a:latin typeface="Arial"/>
                <a:ea typeface="Arial"/>
                <a:cs typeface="Arial"/>
                <a:sym typeface="Arial"/>
              </a:defRPr>
            </a:lvl1pPr>
            <a:lvl2pPr lvl="1" algn="ctr">
              <a:lnSpc>
                <a:spcPct val="90000"/>
              </a:lnSpc>
              <a:spcBef>
                <a:spcPts val="500"/>
              </a:spcBef>
              <a:spcAft>
                <a:spcPts val="0"/>
              </a:spcAft>
              <a:buClr>
                <a:schemeClr val="dk2"/>
              </a:buClr>
              <a:buSzPts val="2000"/>
              <a:buNone/>
              <a:defRPr sz="2000"/>
            </a:lvl2pPr>
            <a:lvl3pPr lvl="2" algn="ctr">
              <a:lnSpc>
                <a:spcPct val="90000"/>
              </a:lnSpc>
              <a:spcBef>
                <a:spcPts val="500"/>
              </a:spcBef>
              <a:spcAft>
                <a:spcPts val="0"/>
              </a:spcAft>
              <a:buClr>
                <a:schemeClr val="dk2"/>
              </a:buClr>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12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6" name="Google Shape;196;p46"/>
          <p:cNvSpPr txBox="1">
            <a:spLocks noGrp="1"/>
          </p:cNvSpPr>
          <p:nvPr>
            <p:ph type="ctrTitle"/>
          </p:nvPr>
        </p:nvSpPr>
        <p:spPr>
          <a:xfrm>
            <a:off x="2043449" y="1116237"/>
            <a:ext cx="5785248" cy="296033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4000"/>
              <a:buFont typeface="Arial"/>
              <a:buNone/>
              <a:defRPr sz="40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46"/>
          <p:cNvSpPr txBox="1">
            <a:spLocks noGrp="1"/>
          </p:cNvSpPr>
          <p:nvPr>
            <p:ph type="body" idx="2"/>
          </p:nvPr>
        </p:nvSpPr>
        <p:spPr>
          <a:xfrm>
            <a:off x="566151" y="5740595"/>
            <a:ext cx="4182646" cy="3643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b="1">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198" name="Google Shape;198;p46" descr="A picture containing text, red, sign, orange&#10;&#10;Description automatically generated"/>
          <p:cNvPicPr preferRelativeResize="0"/>
          <p:nvPr/>
        </p:nvPicPr>
        <p:blipFill rotWithShape="1">
          <a:blip r:embed="rId3">
            <a:alphaModFix/>
          </a:blip>
          <a:srcRect/>
          <a:stretch/>
        </p:blipFill>
        <p:spPr>
          <a:xfrm>
            <a:off x="10582308" y="5243869"/>
            <a:ext cx="1357836" cy="1357836"/>
          </a:xfrm>
          <a:prstGeom prst="rect">
            <a:avLst/>
          </a:prstGeom>
          <a:noFill/>
          <a:ln>
            <a:noFill/>
          </a:ln>
        </p:spPr>
      </p:pic>
      <p:sp>
        <p:nvSpPr>
          <p:cNvPr id="199" name="Google Shape;199;p46"/>
          <p:cNvSpPr/>
          <p:nvPr/>
        </p:nvSpPr>
        <p:spPr>
          <a:xfrm>
            <a:off x="1637414" y="753020"/>
            <a:ext cx="7858346" cy="3939456"/>
          </a:xfrm>
          <a:prstGeom prst="rect">
            <a:avLst/>
          </a:prstGeom>
          <a:noFill/>
          <a:ln w="666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00" name="Google Shape;200;p46"/>
          <p:cNvPicPr preferRelativeResize="0"/>
          <p:nvPr/>
        </p:nvPicPr>
        <p:blipFill rotWithShape="1">
          <a:blip r:embed="rId4">
            <a:alphaModFix/>
          </a:blip>
          <a:srcRect/>
          <a:stretch/>
        </p:blipFill>
        <p:spPr>
          <a:xfrm rot="-411509">
            <a:off x="7720768" y="598885"/>
            <a:ext cx="5052400" cy="4951353"/>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Front cover 8">
  <p:cSld name="Front cover 8">
    <p:bg>
      <p:bgPr>
        <a:solidFill>
          <a:schemeClr val="lt1"/>
        </a:solidFill>
        <a:effectLst/>
      </p:bgPr>
    </p:bg>
    <p:spTree>
      <p:nvGrpSpPr>
        <p:cNvPr id="1" name="Shape 201"/>
        <p:cNvGrpSpPr/>
        <p:nvPr/>
      </p:nvGrpSpPr>
      <p:grpSpPr>
        <a:xfrm>
          <a:off x="0" y="0"/>
          <a:ext cx="0" cy="0"/>
          <a:chOff x="0" y="0"/>
          <a:chExt cx="0" cy="0"/>
        </a:xfrm>
      </p:grpSpPr>
      <p:pic>
        <p:nvPicPr>
          <p:cNvPr id="202" name="Google Shape;202;p47"/>
          <p:cNvPicPr preferRelativeResize="0"/>
          <p:nvPr/>
        </p:nvPicPr>
        <p:blipFill rotWithShape="1">
          <a:blip r:embed="rId2">
            <a:alphaModFix/>
          </a:blip>
          <a:srcRect/>
          <a:stretch/>
        </p:blipFill>
        <p:spPr>
          <a:xfrm>
            <a:off x="0" y="0"/>
            <a:ext cx="12191999" cy="5138057"/>
          </a:xfrm>
          <a:prstGeom prst="rect">
            <a:avLst/>
          </a:prstGeom>
          <a:noFill/>
          <a:ln>
            <a:noFill/>
          </a:ln>
        </p:spPr>
      </p:pic>
      <p:sp>
        <p:nvSpPr>
          <p:cNvPr id="203" name="Google Shape;203;p47"/>
          <p:cNvSpPr txBox="1">
            <a:spLocks noGrp="1"/>
          </p:cNvSpPr>
          <p:nvPr>
            <p:ph type="subTitle" idx="1"/>
          </p:nvPr>
        </p:nvSpPr>
        <p:spPr>
          <a:xfrm>
            <a:off x="565735" y="6150142"/>
            <a:ext cx="4183062" cy="2941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1000"/>
              </a:spcBef>
              <a:spcAft>
                <a:spcPts val="0"/>
              </a:spcAft>
              <a:buSzPts val="1600"/>
              <a:buNone/>
              <a:defRPr sz="1600" b="0" i="0">
                <a:solidFill>
                  <a:schemeClr val="dk2"/>
                </a:solidFill>
                <a:latin typeface="Arial"/>
                <a:ea typeface="Arial"/>
                <a:cs typeface="Arial"/>
                <a:sym typeface="Arial"/>
              </a:defRPr>
            </a:lvl1pPr>
            <a:lvl2pPr lvl="1" algn="ctr">
              <a:lnSpc>
                <a:spcPct val="90000"/>
              </a:lnSpc>
              <a:spcBef>
                <a:spcPts val="500"/>
              </a:spcBef>
              <a:spcAft>
                <a:spcPts val="0"/>
              </a:spcAft>
              <a:buClr>
                <a:schemeClr val="dk2"/>
              </a:buClr>
              <a:buSzPts val="2000"/>
              <a:buNone/>
              <a:defRPr sz="2000"/>
            </a:lvl2pPr>
            <a:lvl3pPr lvl="2" algn="ctr">
              <a:lnSpc>
                <a:spcPct val="90000"/>
              </a:lnSpc>
              <a:spcBef>
                <a:spcPts val="500"/>
              </a:spcBef>
              <a:spcAft>
                <a:spcPts val="0"/>
              </a:spcAft>
              <a:buClr>
                <a:schemeClr val="dk2"/>
              </a:buClr>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12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04" name="Google Shape;204;p47"/>
          <p:cNvSpPr txBox="1">
            <a:spLocks noGrp="1"/>
          </p:cNvSpPr>
          <p:nvPr>
            <p:ph type="ctrTitle"/>
          </p:nvPr>
        </p:nvSpPr>
        <p:spPr>
          <a:xfrm>
            <a:off x="2043449" y="1116237"/>
            <a:ext cx="5785248" cy="296033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4000"/>
              <a:buFont typeface="Arial"/>
              <a:buNone/>
              <a:defRPr sz="40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47"/>
          <p:cNvSpPr txBox="1">
            <a:spLocks noGrp="1"/>
          </p:cNvSpPr>
          <p:nvPr>
            <p:ph type="body" idx="2"/>
          </p:nvPr>
        </p:nvSpPr>
        <p:spPr>
          <a:xfrm>
            <a:off x="566151" y="5740595"/>
            <a:ext cx="4182646" cy="3643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b="1">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206" name="Google Shape;206;p47" descr="A picture containing text, red, sign, orange&#10;&#10;Description automatically generated"/>
          <p:cNvPicPr preferRelativeResize="0"/>
          <p:nvPr/>
        </p:nvPicPr>
        <p:blipFill rotWithShape="1">
          <a:blip r:embed="rId3">
            <a:alphaModFix/>
          </a:blip>
          <a:srcRect/>
          <a:stretch/>
        </p:blipFill>
        <p:spPr>
          <a:xfrm>
            <a:off x="10582308" y="5243869"/>
            <a:ext cx="1357836" cy="1357836"/>
          </a:xfrm>
          <a:prstGeom prst="rect">
            <a:avLst/>
          </a:prstGeom>
          <a:noFill/>
          <a:ln>
            <a:noFill/>
          </a:ln>
        </p:spPr>
      </p:pic>
      <p:sp>
        <p:nvSpPr>
          <p:cNvPr id="207" name="Google Shape;207;p47"/>
          <p:cNvSpPr/>
          <p:nvPr/>
        </p:nvSpPr>
        <p:spPr>
          <a:xfrm>
            <a:off x="1637414" y="753020"/>
            <a:ext cx="7858346" cy="3939456"/>
          </a:xfrm>
          <a:prstGeom prst="rect">
            <a:avLst/>
          </a:prstGeom>
          <a:noFill/>
          <a:ln w="666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08" name="Google Shape;208;p47" descr="A close up of a flower&#10;&#10;Description automatically generated with medium confidence"/>
          <p:cNvPicPr preferRelativeResize="0"/>
          <p:nvPr/>
        </p:nvPicPr>
        <p:blipFill rotWithShape="1">
          <a:blip r:embed="rId4">
            <a:alphaModFix/>
          </a:blip>
          <a:srcRect/>
          <a:stretch/>
        </p:blipFill>
        <p:spPr>
          <a:xfrm>
            <a:off x="7128081" y="913870"/>
            <a:ext cx="4812063" cy="4624358"/>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lt1"/>
        </a:solidFill>
        <a:effectLst/>
      </p:bgPr>
    </p:bg>
    <p:spTree>
      <p:nvGrpSpPr>
        <p:cNvPr id="1" name="Shape 209"/>
        <p:cNvGrpSpPr/>
        <p:nvPr/>
      </p:nvGrpSpPr>
      <p:grpSpPr>
        <a:xfrm>
          <a:off x="0" y="0"/>
          <a:ext cx="0" cy="0"/>
          <a:chOff x="0" y="0"/>
          <a:chExt cx="0" cy="0"/>
        </a:xfrm>
      </p:grpSpPr>
      <p:pic>
        <p:nvPicPr>
          <p:cNvPr id="210" name="Google Shape;210;p48" descr="A picture containing indoor, person&#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11" name="Google Shape;211;p48"/>
          <p:cNvSpPr txBox="1">
            <a:spLocks noGrp="1"/>
          </p:cNvSpPr>
          <p:nvPr>
            <p:ph type="ctrTitle"/>
          </p:nvPr>
        </p:nvSpPr>
        <p:spPr>
          <a:xfrm>
            <a:off x="2043449" y="1116237"/>
            <a:ext cx="5785248" cy="296033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4000"/>
              <a:buFont typeface="Arial"/>
              <a:buNone/>
              <a:defRPr sz="4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3">
  <p:cSld name="Title slide 3">
    <p:bg>
      <p:bgPr>
        <a:solidFill>
          <a:schemeClr val="lt1"/>
        </a:solidFill>
        <a:effectLst/>
      </p:bgPr>
    </p:bg>
    <p:spTree>
      <p:nvGrpSpPr>
        <p:cNvPr id="1" name="Shape 212"/>
        <p:cNvGrpSpPr/>
        <p:nvPr/>
      </p:nvGrpSpPr>
      <p:grpSpPr>
        <a:xfrm>
          <a:off x="0" y="0"/>
          <a:ext cx="0" cy="0"/>
          <a:chOff x="0" y="0"/>
          <a:chExt cx="0" cy="0"/>
        </a:xfrm>
      </p:grpSpPr>
      <p:pic>
        <p:nvPicPr>
          <p:cNvPr id="213" name="Google Shape;213;p49" descr="A group of hot air balloons&#10;&#10;Description automatically generated with medium confidence"/>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14" name="Google Shape;214;p49"/>
          <p:cNvSpPr txBox="1">
            <a:spLocks noGrp="1"/>
          </p:cNvSpPr>
          <p:nvPr>
            <p:ph type="ctrTitle"/>
          </p:nvPr>
        </p:nvSpPr>
        <p:spPr>
          <a:xfrm>
            <a:off x="2043449" y="1116237"/>
            <a:ext cx="5785248" cy="296033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4000"/>
              <a:buFont typeface="Arial"/>
              <a:buNone/>
              <a:defRPr sz="40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4">
  <p:cSld name="Title slide 4">
    <p:bg>
      <p:bgPr>
        <a:solidFill>
          <a:schemeClr val="lt1"/>
        </a:solidFill>
        <a:effectLst/>
      </p:bgPr>
    </p:bg>
    <p:spTree>
      <p:nvGrpSpPr>
        <p:cNvPr id="1" name="Shape 215"/>
        <p:cNvGrpSpPr/>
        <p:nvPr/>
      </p:nvGrpSpPr>
      <p:grpSpPr>
        <a:xfrm>
          <a:off x="0" y="0"/>
          <a:ext cx="0" cy="0"/>
          <a:chOff x="0" y="0"/>
          <a:chExt cx="0" cy="0"/>
        </a:xfrm>
      </p:grpSpPr>
      <p:pic>
        <p:nvPicPr>
          <p:cNvPr id="216" name="Google Shape;216;p50" descr="A picture containing text, road, way, highway&#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17" name="Google Shape;217;p50"/>
          <p:cNvSpPr txBox="1">
            <a:spLocks noGrp="1"/>
          </p:cNvSpPr>
          <p:nvPr>
            <p:ph type="ctrTitle"/>
          </p:nvPr>
        </p:nvSpPr>
        <p:spPr>
          <a:xfrm>
            <a:off x="2043449" y="1116237"/>
            <a:ext cx="5785248" cy="296033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4000"/>
              <a:buFont typeface="Arial"/>
              <a:buNone/>
              <a:defRPr sz="4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5">
  <p:cSld name="Title slide 5">
    <p:bg>
      <p:bgPr>
        <a:solidFill>
          <a:schemeClr val="lt1"/>
        </a:solidFill>
        <a:effectLst/>
      </p:bgPr>
    </p:bg>
    <p:spTree>
      <p:nvGrpSpPr>
        <p:cNvPr id="1" name="Shape 218"/>
        <p:cNvGrpSpPr/>
        <p:nvPr/>
      </p:nvGrpSpPr>
      <p:grpSpPr>
        <a:xfrm>
          <a:off x="0" y="0"/>
          <a:ext cx="0" cy="0"/>
          <a:chOff x="0" y="0"/>
          <a:chExt cx="0" cy="0"/>
        </a:xfrm>
      </p:grpSpPr>
      <p:pic>
        <p:nvPicPr>
          <p:cNvPr id="219" name="Google Shape;219;p51" descr="A picture containing person&#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20" name="Google Shape;220;p51"/>
          <p:cNvSpPr txBox="1">
            <a:spLocks noGrp="1"/>
          </p:cNvSpPr>
          <p:nvPr>
            <p:ph type="ctrTitle"/>
          </p:nvPr>
        </p:nvSpPr>
        <p:spPr>
          <a:xfrm>
            <a:off x="2043449" y="1116237"/>
            <a:ext cx="5785248" cy="296033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4000"/>
              <a:buFont typeface="Arial"/>
              <a:buNone/>
              <a:defRPr sz="4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slide 6">
  <p:cSld name="Title slide 6">
    <p:bg>
      <p:bgPr>
        <a:solidFill>
          <a:schemeClr val="lt1"/>
        </a:solidFill>
        <a:effectLst/>
      </p:bgPr>
    </p:bg>
    <p:spTree>
      <p:nvGrpSpPr>
        <p:cNvPr id="1" name="Shape 221"/>
        <p:cNvGrpSpPr/>
        <p:nvPr/>
      </p:nvGrpSpPr>
      <p:grpSpPr>
        <a:xfrm>
          <a:off x="0" y="0"/>
          <a:ext cx="0" cy="0"/>
          <a:chOff x="0" y="0"/>
          <a:chExt cx="0" cy="0"/>
        </a:xfrm>
      </p:grpSpPr>
      <p:pic>
        <p:nvPicPr>
          <p:cNvPr id="222" name="Google Shape;222;p52" descr="A picture containing text, outdoor, satellite, dark&#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23" name="Google Shape;223;p52"/>
          <p:cNvSpPr txBox="1">
            <a:spLocks noGrp="1"/>
          </p:cNvSpPr>
          <p:nvPr>
            <p:ph type="ctrTitle"/>
          </p:nvPr>
        </p:nvSpPr>
        <p:spPr>
          <a:xfrm>
            <a:off x="2043449" y="1116237"/>
            <a:ext cx="5785248" cy="296033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4000"/>
              <a:buFont typeface="Arial"/>
              <a:buNone/>
              <a:defRPr sz="4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bg>
      <p:bgPr>
        <a:solidFill>
          <a:schemeClr val="lt1"/>
        </a:solidFill>
        <a:effectLst/>
      </p:bgPr>
    </p:bg>
    <p:spTree>
      <p:nvGrpSpPr>
        <p:cNvPr id="1" name="Shape 26"/>
        <p:cNvGrpSpPr/>
        <p:nvPr/>
      </p:nvGrpSpPr>
      <p:grpSpPr>
        <a:xfrm>
          <a:off x="0" y="0"/>
          <a:ext cx="0" cy="0"/>
          <a:chOff x="0" y="0"/>
          <a:chExt cx="0" cy="0"/>
        </a:xfrm>
      </p:grpSpPr>
      <p:sp>
        <p:nvSpPr>
          <p:cNvPr id="27" name="Google Shape;27;p26"/>
          <p:cNvSpPr/>
          <p:nvPr/>
        </p:nvSpPr>
        <p:spPr>
          <a:xfrm>
            <a:off x="0" y="-2"/>
            <a:ext cx="4777273" cy="685800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 name="Google Shape;28;p26"/>
          <p:cNvSpPr txBox="1"/>
          <p:nvPr/>
        </p:nvSpPr>
        <p:spPr>
          <a:xfrm>
            <a:off x="1166580" y="2958558"/>
            <a:ext cx="2395959"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accent2"/>
                </a:solidFill>
                <a:latin typeface="Arial"/>
                <a:ea typeface="Arial"/>
                <a:cs typeface="Arial"/>
                <a:sym typeface="Arial"/>
              </a:rPr>
              <a:t>Agenda</a:t>
            </a:r>
            <a:endParaRPr/>
          </a:p>
        </p:txBody>
      </p:sp>
      <p:sp>
        <p:nvSpPr>
          <p:cNvPr id="29" name="Google Shape;29;p26"/>
          <p:cNvSpPr/>
          <p:nvPr/>
        </p:nvSpPr>
        <p:spPr>
          <a:xfrm>
            <a:off x="828520" y="1931437"/>
            <a:ext cx="3072078" cy="2995126"/>
          </a:xfrm>
          <a:prstGeom prst="rect">
            <a:avLst/>
          </a:prstGeom>
          <a:noFill/>
          <a:ln w="635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 name="Google Shape;30;p26"/>
          <p:cNvSpPr txBox="1">
            <a:spLocks noGrp="1"/>
          </p:cNvSpPr>
          <p:nvPr>
            <p:ph type="body" idx="1"/>
          </p:nvPr>
        </p:nvSpPr>
        <p:spPr>
          <a:xfrm>
            <a:off x="5809284" y="1506893"/>
            <a:ext cx="5216136" cy="3844212"/>
          </a:xfrm>
          <a:prstGeom prst="rect">
            <a:avLst/>
          </a:prstGeom>
          <a:noFill/>
          <a:ln>
            <a:noFill/>
          </a:ln>
        </p:spPr>
        <p:txBody>
          <a:bodyPr spcFirstLastPara="1" wrap="square" lIns="91425" tIns="45700" rIns="91425" bIns="45700" anchor="ctr" anchorCtr="0">
            <a:normAutofit/>
          </a:bodyPr>
          <a:lstStyle>
            <a:lvl1pPr marL="457200" lvl="0" indent="-330200" algn="l">
              <a:lnSpc>
                <a:spcPct val="90000"/>
              </a:lnSpc>
              <a:spcBef>
                <a:spcPts val="1000"/>
              </a:spcBef>
              <a:spcAft>
                <a:spcPts val="0"/>
              </a:spcAft>
              <a:buSzPts val="1600"/>
              <a:buFont typeface="Arial"/>
              <a:buAutoNum type="arabicPeriod"/>
              <a:defRPr b="1"/>
            </a:lvl1pPr>
            <a:lvl2pPr marL="914400" lvl="1" indent="-330200" algn="l">
              <a:lnSpc>
                <a:spcPct val="90000"/>
              </a:lnSpc>
              <a:spcBef>
                <a:spcPts val="500"/>
              </a:spcBef>
              <a:spcAft>
                <a:spcPts val="0"/>
              </a:spcAft>
              <a:buClr>
                <a:schemeClr val="accent1"/>
              </a:buClr>
              <a:buSzPts val="1600"/>
              <a:buFont typeface="Noto Sans Symbols"/>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1" name="Google Shape;31;p26"/>
          <p:cNvSpPr/>
          <p:nvPr/>
        </p:nvSpPr>
        <p:spPr>
          <a:xfrm>
            <a:off x="0" y="6719091"/>
            <a:ext cx="12192000" cy="152976"/>
          </a:xfrm>
          <a:prstGeom prst="rect">
            <a:avLst/>
          </a:prstGeom>
          <a:gradFill>
            <a:gsLst>
              <a:gs pos="0">
                <a:schemeClr val="accent2"/>
              </a:gs>
              <a:gs pos="70000">
                <a:schemeClr val="accent1"/>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tandard 1">
  <p:cSld name="Standard 1">
    <p:bg>
      <p:bgPr>
        <a:solidFill>
          <a:schemeClr val="lt1"/>
        </a:solidFill>
        <a:effectLst/>
      </p:bgPr>
    </p:bg>
    <p:spTree>
      <p:nvGrpSpPr>
        <p:cNvPr id="1" name="Shape 224"/>
        <p:cNvGrpSpPr/>
        <p:nvPr/>
      </p:nvGrpSpPr>
      <p:grpSpPr>
        <a:xfrm>
          <a:off x="0" y="0"/>
          <a:ext cx="0" cy="0"/>
          <a:chOff x="0" y="0"/>
          <a:chExt cx="0" cy="0"/>
        </a:xfrm>
      </p:grpSpPr>
      <p:sp>
        <p:nvSpPr>
          <p:cNvPr id="225" name="Google Shape;225;p53"/>
          <p:cNvSpPr txBox="1">
            <a:spLocks noGrp="1"/>
          </p:cNvSpPr>
          <p:nvPr>
            <p:ph type="title"/>
          </p:nvPr>
        </p:nvSpPr>
        <p:spPr>
          <a:xfrm>
            <a:off x="838200" y="405446"/>
            <a:ext cx="6982915" cy="538696"/>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53"/>
          <p:cNvSpPr txBox="1">
            <a:spLocks noGrp="1"/>
          </p:cNvSpPr>
          <p:nvPr>
            <p:ph type="body" idx="1"/>
          </p:nvPr>
        </p:nvSpPr>
        <p:spPr>
          <a:xfrm>
            <a:off x="838404" y="1884792"/>
            <a:ext cx="6983408" cy="4284662"/>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SzPts val="1600"/>
              <a:buChar char="▪"/>
              <a:defRPr sz="1600">
                <a:solidFill>
                  <a:schemeClr val="dk2"/>
                </a:solidFill>
              </a:defRPr>
            </a:lvl1pPr>
            <a:lvl2pPr marL="914400" lvl="1" indent="-317500" algn="l">
              <a:lnSpc>
                <a:spcPct val="90000"/>
              </a:lnSpc>
              <a:spcBef>
                <a:spcPts val="500"/>
              </a:spcBef>
              <a:spcAft>
                <a:spcPts val="0"/>
              </a:spcAft>
              <a:buClr>
                <a:schemeClr val="dk2"/>
              </a:buClr>
              <a:buSzPts val="1400"/>
              <a:buChar char="−"/>
              <a:defRPr sz="1400">
                <a:solidFill>
                  <a:schemeClr val="dk2"/>
                </a:solidFill>
              </a:defRPr>
            </a:lvl2pPr>
            <a:lvl3pPr marL="1371600" lvl="2" indent="-304800" algn="l">
              <a:lnSpc>
                <a:spcPct val="90000"/>
              </a:lnSpc>
              <a:spcBef>
                <a:spcPts val="500"/>
              </a:spcBef>
              <a:spcAft>
                <a:spcPts val="0"/>
              </a:spcAft>
              <a:buClr>
                <a:schemeClr val="dk2"/>
              </a:buClr>
              <a:buSzPts val="1200"/>
              <a:buChar char="▪"/>
              <a:defRPr sz="1200">
                <a:solidFill>
                  <a:schemeClr val="dk2"/>
                </a:solidFill>
              </a:defRPr>
            </a:lvl3pPr>
            <a:lvl4pPr marL="1828800" lvl="3" indent="-298450" algn="l">
              <a:lnSpc>
                <a:spcPct val="90000"/>
              </a:lnSpc>
              <a:spcBef>
                <a:spcPts val="500"/>
              </a:spcBef>
              <a:spcAft>
                <a:spcPts val="0"/>
              </a:spcAft>
              <a:buSzPts val="1100"/>
              <a:buChar char="▪"/>
              <a:defRPr sz="1100">
                <a:solidFill>
                  <a:schemeClr val="dk2"/>
                </a:solidFill>
              </a:defRPr>
            </a:lvl4pPr>
            <a:lvl5pPr marL="2286000" lvl="4" indent="-277495" algn="l">
              <a:lnSpc>
                <a:spcPct val="90000"/>
              </a:lnSpc>
              <a:spcBef>
                <a:spcPts val="500"/>
              </a:spcBef>
              <a:spcAft>
                <a:spcPts val="0"/>
              </a:spcAft>
              <a:buSzPts val="770"/>
              <a:buChar char="▪"/>
              <a:defRPr sz="1100">
                <a:solidFill>
                  <a:schemeClr val="dk2"/>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7" name="Google Shape;227;p53"/>
          <p:cNvSpPr txBox="1">
            <a:spLocks noGrp="1"/>
          </p:cNvSpPr>
          <p:nvPr>
            <p:ph type="body" idx="2"/>
          </p:nvPr>
        </p:nvSpPr>
        <p:spPr>
          <a:xfrm>
            <a:off x="838200" y="1290733"/>
            <a:ext cx="6982915" cy="48577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SzPts val="2000"/>
              <a:buNone/>
              <a:defRPr sz="2000" b="1">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8" name="Google Shape;228;p53"/>
          <p:cNvCxnSpPr/>
          <p:nvPr/>
        </p:nvCxnSpPr>
        <p:spPr>
          <a:xfrm>
            <a:off x="10202779" y="0"/>
            <a:ext cx="0" cy="6858000"/>
          </a:xfrm>
          <a:prstGeom prst="straightConnector1">
            <a:avLst/>
          </a:prstGeom>
          <a:noFill/>
          <a:ln w="57150" cap="flat" cmpd="sng">
            <a:solidFill>
              <a:srgbClr val="D60017"/>
            </a:solidFill>
            <a:prstDash val="solid"/>
            <a:round/>
            <a:headEnd type="none" w="sm" len="sm"/>
            <a:tailEnd type="none" w="sm" len="sm"/>
          </a:ln>
        </p:spPr>
      </p:cxnSp>
      <p:sp>
        <p:nvSpPr>
          <p:cNvPr id="229" name="Google Shape;229;p53"/>
          <p:cNvSpPr/>
          <p:nvPr/>
        </p:nvSpPr>
        <p:spPr>
          <a:xfrm>
            <a:off x="9360571" y="4785824"/>
            <a:ext cx="1383630" cy="1383630"/>
          </a:xfrm>
          <a:prstGeom prst="rect">
            <a:avLst/>
          </a:prstGeom>
          <a:solidFill>
            <a:srgbClr val="9E71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0" name="Google Shape;230;p53"/>
          <p:cNvSpPr/>
          <p:nvPr/>
        </p:nvSpPr>
        <p:spPr>
          <a:xfrm>
            <a:off x="9180097" y="4656221"/>
            <a:ext cx="1383630" cy="1383630"/>
          </a:xfrm>
          <a:prstGeom prst="rect">
            <a:avLst/>
          </a:pr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1" name="Google Shape;231;p53"/>
          <p:cNvSpPr/>
          <p:nvPr/>
        </p:nvSpPr>
        <p:spPr>
          <a:xfrm>
            <a:off x="11122186" y="1626113"/>
            <a:ext cx="517358" cy="517358"/>
          </a:xfrm>
          <a:prstGeom prst="rect">
            <a:avLst/>
          </a:prstGeom>
          <a:solidFill>
            <a:srgbClr val="E47E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2" name="Google Shape;232;p53"/>
          <p:cNvSpPr/>
          <p:nvPr/>
        </p:nvSpPr>
        <p:spPr>
          <a:xfrm>
            <a:off x="10941712" y="1776508"/>
            <a:ext cx="505599" cy="517358"/>
          </a:xfrm>
          <a:prstGeom prst="rect">
            <a:avLst/>
          </a:prstGeom>
          <a:no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3" name="Google Shape;233;p53"/>
          <p:cNvSpPr/>
          <p:nvPr/>
        </p:nvSpPr>
        <p:spPr>
          <a:xfrm>
            <a:off x="8885196" y="2994326"/>
            <a:ext cx="434674" cy="434674"/>
          </a:xfrm>
          <a:prstGeom prst="rect">
            <a:avLst/>
          </a:prstGeom>
          <a:solidFill>
            <a:srgbClr val="E47E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4" name="Google Shape;234;p53"/>
          <p:cNvSpPr/>
          <p:nvPr/>
        </p:nvSpPr>
        <p:spPr>
          <a:xfrm>
            <a:off x="8704723" y="3144721"/>
            <a:ext cx="424794" cy="434674"/>
          </a:xfrm>
          <a:prstGeom prst="rect">
            <a:avLst/>
          </a:prstGeom>
          <a:solidFill>
            <a:srgbClr val="9E71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With 1 image">
  <p:cSld name="With 1 image">
    <p:bg>
      <p:bgPr>
        <a:solidFill>
          <a:schemeClr val="lt1"/>
        </a:solidFill>
        <a:effectLst/>
      </p:bgPr>
    </p:bg>
    <p:spTree>
      <p:nvGrpSpPr>
        <p:cNvPr id="1" name="Shape 235"/>
        <p:cNvGrpSpPr/>
        <p:nvPr/>
      </p:nvGrpSpPr>
      <p:grpSpPr>
        <a:xfrm>
          <a:off x="0" y="0"/>
          <a:ext cx="0" cy="0"/>
          <a:chOff x="0" y="0"/>
          <a:chExt cx="0" cy="0"/>
        </a:xfrm>
      </p:grpSpPr>
      <p:sp>
        <p:nvSpPr>
          <p:cNvPr id="236" name="Google Shape;236;p54"/>
          <p:cNvSpPr txBox="1">
            <a:spLocks noGrp="1"/>
          </p:cNvSpPr>
          <p:nvPr>
            <p:ph type="title"/>
          </p:nvPr>
        </p:nvSpPr>
        <p:spPr>
          <a:xfrm>
            <a:off x="838200" y="405446"/>
            <a:ext cx="6054007" cy="538696"/>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54"/>
          <p:cNvSpPr txBox="1">
            <a:spLocks noGrp="1"/>
          </p:cNvSpPr>
          <p:nvPr>
            <p:ph type="body" idx="1"/>
          </p:nvPr>
        </p:nvSpPr>
        <p:spPr>
          <a:xfrm>
            <a:off x="838405" y="1212987"/>
            <a:ext cx="6054008" cy="462797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sz="1800">
                <a:solidFill>
                  <a:schemeClr val="dk2"/>
                </a:solidFill>
              </a:defRPr>
            </a:lvl1pPr>
            <a:lvl2pPr marL="914400" lvl="1" indent="-330200" algn="l">
              <a:lnSpc>
                <a:spcPct val="90000"/>
              </a:lnSpc>
              <a:spcBef>
                <a:spcPts val="500"/>
              </a:spcBef>
              <a:spcAft>
                <a:spcPts val="0"/>
              </a:spcAft>
              <a:buClr>
                <a:schemeClr val="dk2"/>
              </a:buClr>
              <a:buSzPts val="1600"/>
              <a:buChar char="−"/>
              <a:defRPr sz="1600">
                <a:solidFill>
                  <a:schemeClr val="dk2"/>
                </a:solidFill>
              </a:defRPr>
            </a:lvl2pPr>
            <a:lvl3pPr marL="1371600" lvl="2" indent="-317500" algn="l">
              <a:lnSpc>
                <a:spcPct val="90000"/>
              </a:lnSpc>
              <a:spcBef>
                <a:spcPts val="500"/>
              </a:spcBef>
              <a:spcAft>
                <a:spcPts val="0"/>
              </a:spcAft>
              <a:buClr>
                <a:schemeClr val="dk2"/>
              </a:buClr>
              <a:buSzPts val="1400"/>
              <a:buChar char="▪"/>
              <a:defRPr sz="1400">
                <a:solidFill>
                  <a:schemeClr val="dk2"/>
                </a:solidFill>
              </a:defRPr>
            </a:lvl3pPr>
            <a:lvl4pPr marL="1828800" lvl="3" indent="-304800" algn="l">
              <a:lnSpc>
                <a:spcPct val="90000"/>
              </a:lnSpc>
              <a:spcBef>
                <a:spcPts val="500"/>
              </a:spcBef>
              <a:spcAft>
                <a:spcPts val="0"/>
              </a:spcAft>
              <a:buSzPts val="1200"/>
              <a:buChar char="▪"/>
              <a:defRPr sz="1200">
                <a:solidFill>
                  <a:schemeClr val="dk2"/>
                </a:solidFill>
              </a:defRPr>
            </a:lvl4pPr>
            <a:lvl5pPr marL="2286000" lvl="4" indent="-281939" algn="l">
              <a:lnSpc>
                <a:spcPct val="90000"/>
              </a:lnSpc>
              <a:spcBef>
                <a:spcPts val="500"/>
              </a:spcBef>
              <a:spcAft>
                <a:spcPts val="0"/>
              </a:spcAft>
              <a:buSzPts val="840"/>
              <a:buChar char="▪"/>
              <a:defRPr sz="1200">
                <a:solidFill>
                  <a:schemeClr val="dk2"/>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38" name="Google Shape;238;p54"/>
          <p:cNvCxnSpPr/>
          <p:nvPr/>
        </p:nvCxnSpPr>
        <p:spPr>
          <a:xfrm rot="10800000" flipH="1">
            <a:off x="0" y="847954"/>
            <a:ext cx="12211800" cy="5604600"/>
          </a:xfrm>
          <a:prstGeom prst="bentConnector3">
            <a:avLst>
              <a:gd name="adj1" fmla="val 78340"/>
            </a:avLst>
          </a:prstGeom>
          <a:noFill/>
          <a:ln w="57150" cap="flat" cmpd="sng">
            <a:solidFill>
              <a:schemeClr val="accent2"/>
            </a:solidFill>
            <a:prstDash val="solid"/>
            <a:round/>
            <a:headEnd type="none" w="sm" len="sm"/>
            <a:tailEnd type="none" w="sm" len="sm"/>
          </a:ln>
        </p:spPr>
      </p:cxnSp>
      <p:sp>
        <p:nvSpPr>
          <p:cNvPr id="239" name="Google Shape;239;p54"/>
          <p:cNvSpPr>
            <a:spLocks noGrp="1"/>
          </p:cNvSpPr>
          <p:nvPr>
            <p:ph type="pic" idx="2"/>
          </p:nvPr>
        </p:nvSpPr>
        <p:spPr>
          <a:xfrm>
            <a:off x="7321255" y="1565138"/>
            <a:ext cx="4032340" cy="3923671"/>
          </a:xfrm>
          <a:prstGeom prst="rect">
            <a:avLst/>
          </a:prstGeom>
          <a:solidFill>
            <a:srgbClr val="F2F2F2"/>
          </a:solidFill>
          <a:ln>
            <a:noFill/>
          </a:ln>
        </p:spPr>
      </p:sp>
      <p:sp>
        <p:nvSpPr>
          <p:cNvPr id="240" name="Google Shape;240;p54"/>
          <p:cNvSpPr/>
          <p:nvPr/>
        </p:nvSpPr>
        <p:spPr>
          <a:xfrm>
            <a:off x="11395007" y="5849295"/>
            <a:ext cx="452864" cy="452864"/>
          </a:xfrm>
          <a:prstGeom prst="rect">
            <a:avLst/>
          </a:prstGeom>
          <a:solidFill>
            <a:srgbClr val="E47E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1" name="Google Shape;241;p54"/>
          <p:cNvSpPr/>
          <p:nvPr/>
        </p:nvSpPr>
        <p:spPr>
          <a:xfrm>
            <a:off x="11214534" y="5999690"/>
            <a:ext cx="442571" cy="452864"/>
          </a:xfrm>
          <a:prstGeom prst="rect">
            <a:avLst/>
          </a:prstGeom>
          <a:solidFill>
            <a:srgbClr val="9E71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2" name="Google Shape;242;p54"/>
          <p:cNvSpPr/>
          <p:nvPr/>
        </p:nvSpPr>
        <p:spPr>
          <a:xfrm>
            <a:off x="9037747" y="405446"/>
            <a:ext cx="322563" cy="322563"/>
          </a:xfrm>
          <a:prstGeom prst="rect">
            <a:avLst/>
          </a:prstGeom>
          <a:solidFill>
            <a:srgbClr val="E47E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3" name="Google Shape;243;p54"/>
          <p:cNvSpPr/>
          <p:nvPr/>
        </p:nvSpPr>
        <p:spPr>
          <a:xfrm>
            <a:off x="8857273" y="555841"/>
            <a:ext cx="315231" cy="322563"/>
          </a:xfrm>
          <a:prstGeom prst="rect">
            <a:avLst/>
          </a:prstGeom>
          <a:no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se study">
  <p:cSld name="Case study">
    <p:bg>
      <p:bgPr>
        <a:solidFill>
          <a:schemeClr val="lt1"/>
        </a:solidFill>
        <a:effectLst/>
      </p:bgPr>
    </p:bg>
    <p:spTree>
      <p:nvGrpSpPr>
        <p:cNvPr id="1" name="Shape 244"/>
        <p:cNvGrpSpPr/>
        <p:nvPr/>
      </p:nvGrpSpPr>
      <p:grpSpPr>
        <a:xfrm>
          <a:off x="0" y="0"/>
          <a:ext cx="0" cy="0"/>
          <a:chOff x="0" y="0"/>
          <a:chExt cx="0" cy="0"/>
        </a:xfrm>
      </p:grpSpPr>
      <p:sp>
        <p:nvSpPr>
          <p:cNvPr id="245" name="Google Shape;245;p55"/>
          <p:cNvSpPr/>
          <p:nvPr/>
        </p:nvSpPr>
        <p:spPr>
          <a:xfrm>
            <a:off x="208870" y="1402473"/>
            <a:ext cx="3396342" cy="531661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6" name="Google Shape;246;p55"/>
          <p:cNvSpPr>
            <a:spLocks noGrp="1"/>
          </p:cNvSpPr>
          <p:nvPr>
            <p:ph type="pic" idx="2"/>
          </p:nvPr>
        </p:nvSpPr>
        <p:spPr>
          <a:xfrm>
            <a:off x="208870" y="307769"/>
            <a:ext cx="3396342" cy="825343"/>
          </a:xfrm>
          <a:prstGeom prst="rect">
            <a:avLst/>
          </a:prstGeom>
          <a:noFill/>
          <a:ln>
            <a:noFill/>
          </a:ln>
        </p:spPr>
      </p:sp>
      <p:sp>
        <p:nvSpPr>
          <p:cNvPr id="247" name="Google Shape;247;p55"/>
          <p:cNvSpPr txBox="1">
            <a:spLocks noGrp="1"/>
          </p:cNvSpPr>
          <p:nvPr>
            <p:ph type="body" idx="1"/>
          </p:nvPr>
        </p:nvSpPr>
        <p:spPr>
          <a:xfrm>
            <a:off x="4033837" y="2586891"/>
            <a:ext cx="5110163" cy="4206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800"/>
              <a:buNone/>
              <a:defRPr sz="1800" b="1">
                <a:solidFill>
                  <a:schemeClr val="dk2"/>
                </a:solidFill>
              </a:defRPr>
            </a:lvl1pPr>
            <a:lvl2pPr marL="914400" lvl="1" indent="-342900" algn="l">
              <a:lnSpc>
                <a:spcPct val="90000"/>
              </a:lnSpc>
              <a:spcBef>
                <a:spcPts val="500"/>
              </a:spcBef>
              <a:spcAft>
                <a:spcPts val="0"/>
              </a:spcAft>
              <a:buClr>
                <a:schemeClr val="lt2"/>
              </a:buClr>
              <a:buSzPts val="1800"/>
              <a:buChar char="−"/>
              <a:defRPr/>
            </a:lvl2pPr>
            <a:lvl3pPr marL="1371600" lvl="2" indent="-342900" algn="l">
              <a:lnSpc>
                <a:spcPct val="90000"/>
              </a:lnSpc>
              <a:spcBef>
                <a:spcPts val="500"/>
              </a:spcBef>
              <a:spcAft>
                <a:spcPts val="0"/>
              </a:spcAft>
              <a:buClr>
                <a:schemeClr val="lt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8" name="Google Shape;248;p55"/>
          <p:cNvSpPr txBox="1">
            <a:spLocks noGrp="1"/>
          </p:cNvSpPr>
          <p:nvPr>
            <p:ph type="body" idx="3"/>
          </p:nvPr>
        </p:nvSpPr>
        <p:spPr>
          <a:xfrm>
            <a:off x="4033837" y="471170"/>
            <a:ext cx="5110163" cy="4206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800"/>
              <a:buNone/>
              <a:defRPr sz="1800" b="1">
                <a:solidFill>
                  <a:schemeClr val="dk2"/>
                </a:solidFill>
              </a:defRPr>
            </a:lvl1pPr>
            <a:lvl2pPr marL="914400" lvl="1" indent="-342900" algn="l">
              <a:lnSpc>
                <a:spcPct val="90000"/>
              </a:lnSpc>
              <a:spcBef>
                <a:spcPts val="500"/>
              </a:spcBef>
              <a:spcAft>
                <a:spcPts val="0"/>
              </a:spcAft>
              <a:buClr>
                <a:schemeClr val="lt2"/>
              </a:buClr>
              <a:buSzPts val="1800"/>
              <a:buChar char="−"/>
              <a:defRPr/>
            </a:lvl2pPr>
            <a:lvl3pPr marL="1371600" lvl="2" indent="-342900" algn="l">
              <a:lnSpc>
                <a:spcPct val="90000"/>
              </a:lnSpc>
              <a:spcBef>
                <a:spcPts val="500"/>
              </a:spcBef>
              <a:spcAft>
                <a:spcPts val="0"/>
              </a:spcAft>
              <a:buClr>
                <a:schemeClr val="lt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9" name="Google Shape;249;p55"/>
          <p:cNvSpPr txBox="1">
            <a:spLocks noGrp="1"/>
          </p:cNvSpPr>
          <p:nvPr>
            <p:ph type="body" idx="4"/>
          </p:nvPr>
        </p:nvSpPr>
        <p:spPr>
          <a:xfrm>
            <a:off x="4033837" y="4693179"/>
            <a:ext cx="5110163" cy="4206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800"/>
              <a:buNone/>
              <a:defRPr sz="1800" b="1">
                <a:solidFill>
                  <a:schemeClr val="dk2"/>
                </a:solidFill>
              </a:defRPr>
            </a:lvl1pPr>
            <a:lvl2pPr marL="914400" lvl="1" indent="-342900" algn="l">
              <a:lnSpc>
                <a:spcPct val="90000"/>
              </a:lnSpc>
              <a:spcBef>
                <a:spcPts val="500"/>
              </a:spcBef>
              <a:spcAft>
                <a:spcPts val="0"/>
              </a:spcAft>
              <a:buClr>
                <a:schemeClr val="lt2"/>
              </a:buClr>
              <a:buSzPts val="1800"/>
              <a:buChar char="−"/>
              <a:defRPr/>
            </a:lvl2pPr>
            <a:lvl3pPr marL="1371600" lvl="2" indent="-342900" algn="l">
              <a:lnSpc>
                <a:spcPct val="90000"/>
              </a:lnSpc>
              <a:spcBef>
                <a:spcPts val="500"/>
              </a:spcBef>
              <a:spcAft>
                <a:spcPts val="0"/>
              </a:spcAft>
              <a:buClr>
                <a:schemeClr val="lt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0" name="Google Shape;250;p55"/>
          <p:cNvSpPr txBox="1">
            <a:spLocks noGrp="1"/>
          </p:cNvSpPr>
          <p:nvPr>
            <p:ph type="body" idx="5"/>
          </p:nvPr>
        </p:nvSpPr>
        <p:spPr>
          <a:xfrm>
            <a:off x="681308" y="5001626"/>
            <a:ext cx="2529841" cy="151164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00"/>
              <a:buNone/>
              <a:defRPr sz="1100" b="0" i="0">
                <a:solidFill>
                  <a:schemeClr val="dk2"/>
                </a:solidFill>
                <a:latin typeface="Arial"/>
                <a:ea typeface="Arial"/>
                <a:cs typeface="Arial"/>
                <a:sym typeface="Arial"/>
              </a:defRPr>
            </a:lvl1pPr>
            <a:lvl2pPr marL="914400" lvl="1" indent="-342900" algn="l">
              <a:lnSpc>
                <a:spcPct val="90000"/>
              </a:lnSpc>
              <a:spcBef>
                <a:spcPts val="500"/>
              </a:spcBef>
              <a:spcAft>
                <a:spcPts val="0"/>
              </a:spcAft>
              <a:buClr>
                <a:schemeClr val="lt2"/>
              </a:buClr>
              <a:buSzPts val="1800"/>
              <a:buChar char="−"/>
              <a:defRPr/>
            </a:lvl2pPr>
            <a:lvl3pPr marL="1371600" lvl="2" indent="-342900" algn="l">
              <a:lnSpc>
                <a:spcPct val="90000"/>
              </a:lnSpc>
              <a:spcBef>
                <a:spcPts val="500"/>
              </a:spcBef>
              <a:spcAft>
                <a:spcPts val="0"/>
              </a:spcAft>
              <a:buClr>
                <a:schemeClr val="lt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55"/>
          <p:cNvSpPr txBox="1">
            <a:spLocks noGrp="1"/>
          </p:cNvSpPr>
          <p:nvPr>
            <p:ph type="body" idx="6"/>
          </p:nvPr>
        </p:nvSpPr>
        <p:spPr>
          <a:xfrm>
            <a:off x="4033837" y="935456"/>
            <a:ext cx="5110162" cy="1472077"/>
          </a:xfrm>
          <a:prstGeom prst="rect">
            <a:avLst/>
          </a:prstGeom>
          <a:noFill/>
          <a:ln>
            <a:noFill/>
          </a:ln>
        </p:spPr>
        <p:txBody>
          <a:bodyPr spcFirstLastPara="1" wrap="square" lIns="91425" tIns="45700" rIns="91425" bIns="45700" anchor="t" anchorCtr="0">
            <a:noAutofit/>
          </a:bodyPr>
          <a:lstStyle>
            <a:lvl1pPr marL="457200" lvl="0" indent="-304800" algn="l">
              <a:lnSpc>
                <a:spcPct val="90000"/>
              </a:lnSpc>
              <a:spcBef>
                <a:spcPts val="1000"/>
              </a:spcBef>
              <a:spcAft>
                <a:spcPts val="0"/>
              </a:spcAft>
              <a:buSzPts val="1200"/>
              <a:buChar char="▪"/>
              <a:defRPr sz="1200">
                <a:solidFill>
                  <a:schemeClr val="dk2"/>
                </a:solidFill>
              </a:defRPr>
            </a:lvl1pPr>
            <a:lvl2pPr marL="914400" lvl="1" indent="-298450" algn="l">
              <a:lnSpc>
                <a:spcPct val="90000"/>
              </a:lnSpc>
              <a:spcBef>
                <a:spcPts val="500"/>
              </a:spcBef>
              <a:spcAft>
                <a:spcPts val="0"/>
              </a:spcAft>
              <a:buClr>
                <a:schemeClr val="dk2"/>
              </a:buClr>
              <a:buSzPts val="1100"/>
              <a:buChar char="−"/>
              <a:defRPr sz="1100">
                <a:solidFill>
                  <a:schemeClr val="dk2"/>
                </a:solidFill>
              </a:defRPr>
            </a:lvl2pPr>
            <a:lvl3pPr marL="1371600" lvl="2" indent="-295275" algn="l">
              <a:lnSpc>
                <a:spcPct val="90000"/>
              </a:lnSpc>
              <a:spcBef>
                <a:spcPts val="500"/>
              </a:spcBef>
              <a:spcAft>
                <a:spcPts val="0"/>
              </a:spcAft>
              <a:buClr>
                <a:schemeClr val="dk2"/>
              </a:buClr>
              <a:buSzPts val="1050"/>
              <a:buChar char="▪"/>
              <a:defRPr sz="1050">
                <a:solidFill>
                  <a:schemeClr val="dk2"/>
                </a:solidFill>
              </a:defRPr>
            </a:lvl3pPr>
            <a:lvl4pPr marL="1828800" lvl="3" indent="-292100" algn="l">
              <a:lnSpc>
                <a:spcPct val="90000"/>
              </a:lnSpc>
              <a:spcBef>
                <a:spcPts val="500"/>
              </a:spcBef>
              <a:spcAft>
                <a:spcPts val="0"/>
              </a:spcAft>
              <a:buSzPts val="1000"/>
              <a:buChar char="▪"/>
              <a:defRPr sz="1000">
                <a:solidFill>
                  <a:schemeClr val="dk2"/>
                </a:solidFill>
              </a:defRPr>
            </a:lvl4pPr>
            <a:lvl5pPr marL="2286000" lvl="4" indent="-273050" algn="l">
              <a:lnSpc>
                <a:spcPct val="90000"/>
              </a:lnSpc>
              <a:spcBef>
                <a:spcPts val="500"/>
              </a:spcBef>
              <a:spcAft>
                <a:spcPts val="0"/>
              </a:spcAft>
              <a:buSzPts val="700"/>
              <a:buChar char="▪"/>
              <a:defRPr sz="10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2" name="Google Shape;252;p55"/>
          <p:cNvSpPr txBox="1">
            <a:spLocks noGrp="1"/>
          </p:cNvSpPr>
          <p:nvPr>
            <p:ph type="body" idx="7"/>
          </p:nvPr>
        </p:nvSpPr>
        <p:spPr>
          <a:xfrm>
            <a:off x="4033837" y="3041744"/>
            <a:ext cx="5110162" cy="1469296"/>
          </a:xfrm>
          <a:prstGeom prst="rect">
            <a:avLst/>
          </a:prstGeom>
          <a:noFill/>
          <a:ln>
            <a:noFill/>
          </a:ln>
        </p:spPr>
        <p:txBody>
          <a:bodyPr spcFirstLastPara="1" wrap="square" lIns="91425" tIns="45700" rIns="91425" bIns="45700" anchor="t" anchorCtr="0">
            <a:noAutofit/>
          </a:bodyPr>
          <a:lstStyle>
            <a:lvl1pPr marL="457200" lvl="0" indent="-304800" algn="l">
              <a:lnSpc>
                <a:spcPct val="90000"/>
              </a:lnSpc>
              <a:spcBef>
                <a:spcPts val="1000"/>
              </a:spcBef>
              <a:spcAft>
                <a:spcPts val="0"/>
              </a:spcAft>
              <a:buSzPts val="1200"/>
              <a:buChar char="▪"/>
              <a:defRPr sz="1200">
                <a:solidFill>
                  <a:schemeClr val="dk2"/>
                </a:solidFill>
              </a:defRPr>
            </a:lvl1pPr>
            <a:lvl2pPr marL="914400" lvl="1" indent="-298450" algn="l">
              <a:lnSpc>
                <a:spcPct val="90000"/>
              </a:lnSpc>
              <a:spcBef>
                <a:spcPts val="500"/>
              </a:spcBef>
              <a:spcAft>
                <a:spcPts val="0"/>
              </a:spcAft>
              <a:buClr>
                <a:schemeClr val="dk2"/>
              </a:buClr>
              <a:buSzPts val="1100"/>
              <a:buChar char="−"/>
              <a:defRPr sz="1100">
                <a:solidFill>
                  <a:schemeClr val="dk2"/>
                </a:solidFill>
              </a:defRPr>
            </a:lvl2pPr>
            <a:lvl3pPr marL="1371600" lvl="2" indent="-295275" algn="l">
              <a:lnSpc>
                <a:spcPct val="90000"/>
              </a:lnSpc>
              <a:spcBef>
                <a:spcPts val="500"/>
              </a:spcBef>
              <a:spcAft>
                <a:spcPts val="0"/>
              </a:spcAft>
              <a:buClr>
                <a:schemeClr val="dk2"/>
              </a:buClr>
              <a:buSzPts val="1050"/>
              <a:buChar char="▪"/>
              <a:defRPr sz="1050">
                <a:solidFill>
                  <a:schemeClr val="dk2"/>
                </a:solidFill>
              </a:defRPr>
            </a:lvl3pPr>
            <a:lvl4pPr marL="1828800" lvl="3" indent="-292100" algn="l">
              <a:lnSpc>
                <a:spcPct val="90000"/>
              </a:lnSpc>
              <a:spcBef>
                <a:spcPts val="500"/>
              </a:spcBef>
              <a:spcAft>
                <a:spcPts val="0"/>
              </a:spcAft>
              <a:buSzPts val="1000"/>
              <a:buChar char="▪"/>
              <a:defRPr sz="1000">
                <a:solidFill>
                  <a:schemeClr val="dk2"/>
                </a:solidFill>
              </a:defRPr>
            </a:lvl4pPr>
            <a:lvl5pPr marL="2286000" lvl="4" indent="-273050" algn="l">
              <a:lnSpc>
                <a:spcPct val="90000"/>
              </a:lnSpc>
              <a:spcBef>
                <a:spcPts val="500"/>
              </a:spcBef>
              <a:spcAft>
                <a:spcPts val="0"/>
              </a:spcAft>
              <a:buSzPts val="700"/>
              <a:buChar char="▪"/>
              <a:defRPr sz="10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3" name="Google Shape;253;p55"/>
          <p:cNvSpPr txBox="1">
            <a:spLocks noGrp="1"/>
          </p:cNvSpPr>
          <p:nvPr>
            <p:ph type="body" idx="8"/>
          </p:nvPr>
        </p:nvSpPr>
        <p:spPr>
          <a:xfrm>
            <a:off x="4033837" y="5141885"/>
            <a:ext cx="5110162" cy="1371389"/>
          </a:xfrm>
          <a:prstGeom prst="rect">
            <a:avLst/>
          </a:prstGeom>
          <a:noFill/>
          <a:ln>
            <a:noFill/>
          </a:ln>
        </p:spPr>
        <p:txBody>
          <a:bodyPr spcFirstLastPara="1" wrap="square" lIns="91425" tIns="45700" rIns="91425" bIns="45700" anchor="t" anchorCtr="0">
            <a:noAutofit/>
          </a:bodyPr>
          <a:lstStyle>
            <a:lvl1pPr marL="457200" lvl="0" indent="-304800" algn="l">
              <a:lnSpc>
                <a:spcPct val="90000"/>
              </a:lnSpc>
              <a:spcBef>
                <a:spcPts val="1000"/>
              </a:spcBef>
              <a:spcAft>
                <a:spcPts val="0"/>
              </a:spcAft>
              <a:buSzPts val="1200"/>
              <a:buChar char="▪"/>
              <a:defRPr sz="1200">
                <a:solidFill>
                  <a:schemeClr val="dk2"/>
                </a:solidFill>
              </a:defRPr>
            </a:lvl1pPr>
            <a:lvl2pPr marL="914400" lvl="1" indent="-298450" algn="l">
              <a:lnSpc>
                <a:spcPct val="90000"/>
              </a:lnSpc>
              <a:spcBef>
                <a:spcPts val="500"/>
              </a:spcBef>
              <a:spcAft>
                <a:spcPts val="0"/>
              </a:spcAft>
              <a:buClr>
                <a:schemeClr val="dk2"/>
              </a:buClr>
              <a:buSzPts val="1100"/>
              <a:buChar char="−"/>
              <a:defRPr sz="1100">
                <a:solidFill>
                  <a:schemeClr val="dk2"/>
                </a:solidFill>
              </a:defRPr>
            </a:lvl2pPr>
            <a:lvl3pPr marL="1371600" lvl="2" indent="-295275" algn="l">
              <a:lnSpc>
                <a:spcPct val="90000"/>
              </a:lnSpc>
              <a:spcBef>
                <a:spcPts val="500"/>
              </a:spcBef>
              <a:spcAft>
                <a:spcPts val="0"/>
              </a:spcAft>
              <a:buClr>
                <a:schemeClr val="dk2"/>
              </a:buClr>
              <a:buSzPts val="1050"/>
              <a:buChar char="▪"/>
              <a:defRPr sz="1050">
                <a:solidFill>
                  <a:schemeClr val="dk2"/>
                </a:solidFill>
              </a:defRPr>
            </a:lvl3pPr>
            <a:lvl4pPr marL="1828800" lvl="3" indent="-292100" algn="l">
              <a:lnSpc>
                <a:spcPct val="90000"/>
              </a:lnSpc>
              <a:spcBef>
                <a:spcPts val="500"/>
              </a:spcBef>
              <a:spcAft>
                <a:spcPts val="0"/>
              </a:spcAft>
              <a:buSzPts val="1000"/>
              <a:buChar char="▪"/>
              <a:defRPr sz="1000">
                <a:solidFill>
                  <a:schemeClr val="dk2"/>
                </a:solidFill>
              </a:defRPr>
            </a:lvl4pPr>
            <a:lvl5pPr marL="2286000" lvl="4" indent="-273050" algn="l">
              <a:lnSpc>
                <a:spcPct val="90000"/>
              </a:lnSpc>
              <a:spcBef>
                <a:spcPts val="500"/>
              </a:spcBef>
              <a:spcAft>
                <a:spcPts val="0"/>
              </a:spcAft>
              <a:buSzPts val="700"/>
              <a:buChar char="▪"/>
              <a:defRPr sz="10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54" name="Google Shape;254;p55"/>
          <p:cNvCxnSpPr/>
          <p:nvPr/>
        </p:nvCxnSpPr>
        <p:spPr>
          <a:xfrm>
            <a:off x="681308" y="4792225"/>
            <a:ext cx="2529841" cy="0"/>
          </a:xfrm>
          <a:prstGeom prst="straightConnector1">
            <a:avLst/>
          </a:prstGeom>
          <a:noFill/>
          <a:ln w="9525" cap="flat" cmpd="sng">
            <a:solidFill>
              <a:schemeClr val="accent2"/>
            </a:solidFill>
            <a:prstDash val="dash"/>
            <a:round/>
            <a:headEnd type="none" w="sm" len="sm"/>
            <a:tailEnd type="none" w="sm" len="sm"/>
          </a:ln>
        </p:spPr>
      </p:cxnSp>
      <p:sp>
        <p:nvSpPr>
          <p:cNvPr id="255" name="Google Shape;255;p55"/>
          <p:cNvSpPr/>
          <p:nvPr/>
        </p:nvSpPr>
        <p:spPr>
          <a:xfrm>
            <a:off x="9572624" y="462644"/>
            <a:ext cx="2371725" cy="3652156"/>
          </a:xfrm>
          <a:custGeom>
            <a:avLst/>
            <a:gdLst/>
            <a:ahLst/>
            <a:cxnLst/>
            <a:rect l="l" t="t" r="r" b="b"/>
            <a:pathLst>
              <a:path w="2371725" h="3994282" extrusionOk="0">
                <a:moveTo>
                  <a:pt x="0" y="0"/>
                </a:moveTo>
                <a:lnTo>
                  <a:pt x="1383506" y="0"/>
                </a:lnTo>
                <a:lnTo>
                  <a:pt x="1383506" y="0"/>
                </a:lnTo>
                <a:lnTo>
                  <a:pt x="1976438" y="0"/>
                </a:lnTo>
                <a:lnTo>
                  <a:pt x="2371725" y="0"/>
                </a:lnTo>
                <a:lnTo>
                  <a:pt x="2371725" y="2093421"/>
                </a:lnTo>
                <a:lnTo>
                  <a:pt x="2371725" y="2093421"/>
                </a:lnTo>
                <a:lnTo>
                  <a:pt x="2371725" y="2990601"/>
                </a:lnTo>
                <a:lnTo>
                  <a:pt x="2371725" y="3588721"/>
                </a:lnTo>
                <a:lnTo>
                  <a:pt x="2154239" y="3588721"/>
                </a:lnTo>
                <a:cubicBezTo>
                  <a:pt x="2154428" y="3723908"/>
                  <a:pt x="2154618" y="3859095"/>
                  <a:pt x="2154807" y="3994282"/>
                </a:cubicBezTo>
                <a:lnTo>
                  <a:pt x="1899973" y="3588721"/>
                </a:lnTo>
                <a:lnTo>
                  <a:pt x="0" y="3588721"/>
                </a:lnTo>
                <a:lnTo>
                  <a:pt x="0" y="2990601"/>
                </a:lnTo>
                <a:lnTo>
                  <a:pt x="0" y="2093421"/>
                </a:lnTo>
                <a:lnTo>
                  <a:pt x="0" y="2093421"/>
                </a:lnTo>
                <a:lnTo>
                  <a:pt x="0" y="0"/>
                </a:lnTo>
                <a:close/>
              </a:path>
            </a:pathLst>
          </a:custGeom>
          <a:noFill/>
          <a:ln w="381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6" name="Google Shape;256;p55"/>
          <p:cNvSpPr txBox="1">
            <a:spLocks noGrp="1"/>
          </p:cNvSpPr>
          <p:nvPr>
            <p:ph type="body" idx="9"/>
          </p:nvPr>
        </p:nvSpPr>
        <p:spPr>
          <a:xfrm>
            <a:off x="9850722" y="749791"/>
            <a:ext cx="1833278" cy="2647746"/>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1000"/>
              </a:spcBef>
              <a:spcAft>
                <a:spcPts val="0"/>
              </a:spcAft>
              <a:buSzPts val="1100"/>
              <a:buNone/>
              <a:defRPr sz="1100" b="0" i="0">
                <a:solidFill>
                  <a:schemeClr val="dk2"/>
                </a:solidFill>
                <a:latin typeface="Arial"/>
                <a:ea typeface="Arial"/>
                <a:cs typeface="Arial"/>
                <a:sym typeface="Arial"/>
              </a:defRPr>
            </a:lvl1pPr>
            <a:lvl2pPr marL="914400" lvl="1" indent="-342900" algn="l">
              <a:lnSpc>
                <a:spcPct val="90000"/>
              </a:lnSpc>
              <a:spcBef>
                <a:spcPts val="500"/>
              </a:spcBef>
              <a:spcAft>
                <a:spcPts val="0"/>
              </a:spcAft>
              <a:buClr>
                <a:schemeClr val="lt2"/>
              </a:buClr>
              <a:buSzPts val="1800"/>
              <a:buChar char="−"/>
              <a:defRPr/>
            </a:lvl2pPr>
            <a:lvl3pPr marL="1371600" lvl="2" indent="-342900" algn="l">
              <a:lnSpc>
                <a:spcPct val="90000"/>
              </a:lnSpc>
              <a:spcBef>
                <a:spcPts val="500"/>
              </a:spcBef>
              <a:spcAft>
                <a:spcPts val="0"/>
              </a:spcAft>
              <a:buClr>
                <a:schemeClr val="lt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7" name="Google Shape;257;p55"/>
          <p:cNvSpPr txBox="1">
            <a:spLocks noGrp="1"/>
          </p:cNvSpPr>
          <p:nvPr>
            <p:ph type="body" idx="13"/>
          </p:nvPr>
        </p:nvSpPr>
        <p:spPr>
          <a:xfrm>
            <a:off x="9572624" y="4833613"/>
            <a:ext cx="2371725" cy="336023"/>
          </a:xfrm>
          <a:prstGeom prst="rect">
            <a:avLst/>
          </a:prstGeom>
          <a:noFill/>
          <a:ln>
            <a:noFill/>
          </a:ln>
        </p:spPr>
        <p:txBody>
          <a:bodyPr spcFirstLastPara="1" wrap="square" lIns="91425" tIns="45700" rIns="91425" bIns="45700" anchor="b" anchorCtr="0">
            <a:normAutofit/>
          </a:bodyPr>
          <a:lstStyle>
            <a:lvl1pPr marL="457200" lvl="0" indent="-228600" algn="r">
              <a:lnSpc>
                <a:spcPct val="150000"/>
              </a:lnSpc>
              <a:spcBef>
                <a:spcPts val="1000"/>
              </a:spcBef>
              <a:spcAft>
                <a:spcPts val="0"/>
              </a:spcAft>
              <a:buSzPts val="1100"/>
              <a:buNone/>
              <a:defRPr sz="1100" b="1" i="0">
                <a:solidFill>
                  <a:schemeClr val="dk2"/>
                </a:solidFill>
                <a:latin typeface="Arial"/>
                <a:ea typeface="Arial"/>
                <a:cs typeface="Arial"/>
                <a:sym typeface="Arial"/>
              </a:defRPr>
            </a:lvl1pPr>
            <a:lvl2pPr marL="914400" lvl="1" indent="-342900" algn="l">
              <a:lnSpc>
                <a:spcPct val="90000"/>
              </a:lnSpc>
              <a:spcBef>
                <a:spcPts val="500"/>
              </a:spcBef>
              <a:spcAft>
                <a:spcPts val="0"/>
              </a:spcAft>
              <a:buClr>
                <a:schemeClr val="lt2"/>
              </a:buClr>
              <a:buSzPts val="1800"/>
              <a:buChar char="−"/>
              <a:defRPr/>
            </a:lvl2pPr>
            <a:lvl3pPr marL="1371600" lvl="2" indent="-342900" algn="l">
              <a:lnSpc>
                <a:spcPct val="90000"/>
              </a:lnSpc>
              <a:spcBef>
                <a:spcPts val="500"/>
              </a:spcBef>
              <a:spcAft>
                <a:spcPts val="0"/>
              </a:spcAft>
              <a:buClr>
                <a:schemeClr val="lt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8" name="Google Shape;258;p55"/>
          <p:cNvSpPr txBox="1">
            <a:spLocks noGrp="1"/>
          </p:cNvSpPr>
          <p:nvPr>
            <p:ph type="body" idx="14"/>
          </p:nvPr>
        </p:nvSpPr>
        <p:spPr>
          <a:xfrm>
            <a:off x="9572624" y="5169636"/>
            <a:ext cx="2371725" cy="336023"/>
          </a:xfrm>
          <a:prstGeom prst="rect">
            <a:avLst/>
          </a:prstGeom>
          <a:noFill/>
          <a:ln>
            <a:noFill/>
          </a:ln>
        </p:spPr>
        <p:txBody>
          <a:bodyPr spcFirstLastPara="1" wrap="square" lIns="91425" tIns="45700" rIns="91425" bIns="45700" anchor="ctr" anchorCtr="0">
            <a:normAutofit/>
          </a:bodyPr>
          <a:lstStyle>
            <a:lvl1pPr marL="457200" lvl="0" indent="-228600" algn="r">
              <a:lnSpc>
                <a:spcPct val="150000"/>
              </a:lnSpc>
              <a:spcBef>
                <a:spcPts val="1000"/>
              </a:spcBef>
              <a:spcAft>
                <a:spcPts val="0"/>
              </a:spcAft>
              <a:buSzPts val="1100"/>
              <a:buNone/>
              <a:defRPr sz="1100" b="0" i="1">
                <a:solidFill>
                  <a:schemeClr val="dk2"/>
                </a:solidFill>
                <a:latin typeface="Arial"/>
                <a:ea typeface="Arial"/>
                <a:cs typeface="Arial"/>
                <a:sym typeface="Arial"/>
              </a:defRPr>
            </a:lvl1pPr>
            <a:lvl2pPr marL="914400" lvl="1" indent="-342900" algn="l">
              <a:lnSpc>
                <a:spcPct val="90000"/>
              </a:lnSpc>
              <a:spcBef>
                <a:spcPts val="500"/>
              </a:spcBef>
              <a:spcAft>
                <a:spcPts val="0"/>
              </a:spcAft>
              <a:buClr>
                <a:schemeClr val="lt2"/>
              </a:buClr>
              <a:buSzPts val="1800"/>
              <a:buChar char="−"/>
              <a:defRPr/>
            </a:lvl2pPr>
            <a:lvl3pPr marL="1371600" lvl="2" indent="-342900" algn="l">
              <a:lnSpc>
                <a:spcPct val="90000"/>
              </a:lnSpc>
              <a:spcBef>
                <a:spcPts val="500"/>
              </a:spcBef>
              <a:spcAft>
                <a:spcPts val="0"/>
              </a:spcAft>
              <a:buClr>
                <a:schemeClr val="lt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9" name="Google Shape;259;p55"/>
          <p:cNvSpPr txBox="1">
            <a:spLocks noGrp="1"/>
          </p:cNvSpPr>
          <p:nvPr>
            <p:ph type="body" idx="15"/>
          </p:nvPr>
        </p:nvSpPr>
        <p:spPr>
          <a:xfrm>
            <a:off x="653943" y="1754080"/>
            <a:ext cx="2645368" cy="31958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1100"/>
              <a:buNone/>
              <a:defRPr sz="1100">
                <a:solidFill>
                  <a:schemeClr val="dk2"/>
                </a:solidFill>
              </a:defRPr>
            </a:lvl1pPr>
            <a:lvl2pPr marL="914400" lvl="1" indent="-228600" algn="l">
              <a:lnSpc>
                <a:spcPct val="90000"/>
              </a:lnSpc>
              <a:spcBef>
                <a:spcPts val="500"/>
              </a:spcBef>
              <a:spcAft>
                <a:spcPts val="0"/>
              </a:spcAft>
              <a:buClr>
                <a:schemeClr val="lt2"/>
              </a:buClr>
              <a:buSzPts val="800"/>
              <a:buNone/>
              <a:defRPr sz="800"/>
            </a:lvl2pPr>
            <a:lvl3pPr marL="1371600" lvl="2" indent="-228600" algn="l">
              <a:lnSpc>
                <a:spcPct val="90000"/>
              </a:lnSpc>
              <a:spcBef>
                <a:spcPts val="500"/>
              </a:spcBef>
              <a:spcAft>
                <a:spcPts val="0"/>
              </a:spcAft>
              <a:buClr>
                <a:schemeClr val="lt2"/>
              </a:buClr>
              <a:buSzPts val="700"/>
              <a:buNone/>
              <a:defRPr sz="700"/>
            </a:lvl3pPr>
            <a:lvl4pPr marL="1828800" lvl="3" indent="-228600" algn="l">
              <a:lnSpc>
                <a:spcPct val="90000"/>
              </a:lnSpc>
              <a:spcBef>
                <a:spcPts val="500"/>
              </a:spcBef>
              <a:spcAft>
                <a:spcPts val="0"/>
              </a:spcAft>
              <a:buSzPts val="600"/>
              <a:buNone/>
              <a:defRPr sz="600"/>
            </a:lvl4pPr>
            <a:lvl5pPr marL="2286000" lvl="4" indent="-228600" algn="l">
              <a:lnSpc>
                <a:spcPct val="90000"/>
              </a:lnSpc>
              <a:spcBef>
                <a:spcPts val="500"/>
              </a:spcBef>
              <a:spcAft>
                <a:spcPts val="0"/>
              </a:spcAft>
              <a:buSzPts val="420"/>
              <a:buNone/>
              <a:defRPr sz="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0" name="Google Shape;260;p55"/>
          <p:cNvSpPr txBox="1">
            <a:spLocks noGrp="1"/>
          </p:cNvSpPr>
          <p:nvPr>
            <p:ph type="body" idx="16"/>
          </p:nvPr>
        </p:nvSpPr>
        <p:spPr>
          <a:xfrm>
            <a:off x="653943" y="2471927"/>
            <a:ext cx="2645368" cy="30756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1100"/>
              <a:buNone/>
              <a:defRPr sz="1100">
                <a:solidFill>
                  <a:schemeClr val="dk2"/>
                </a:solidFill>
              </a:defRPr>
            </a:lvl1pPr>
            <a:lvl2pPr marL="914400" lvl="1" indent="-228600" algn="l">
              <a:lnSpc>
                <a:spcPct val="90000"/>
              </a:lnSpc>
              <a:spcBef>
                <a:spcPts val="500"/>
              </a:spcBef>
              <a:spcAft>
                <a:spcPts val="0"/>
              </a:spcAft>
              <a:buClr>
                <a:schemeClr val="lt2"/>
              </a:buClr>
              <a:buSzPts val="800"/>
              <a:buNone/>
              <a:defRPr sz="800"/>
            </a:lvl2pPr>
            <a:lvl3pPr marL="1371600" lvl="2" indent="-228600" algn="l">
              <a:lnSpc>
                <a:spcPct val="90000"/>
              </a:lnSpc>
              <a:spcBef>
                <a:spcPts val="500"/>
              </a:spcBef>
              <a:spcAft>
                <a:spcPts val="0"/>
              </a:spcAft>
              <a:buClr>
                <a:schemeClr val="lt2"/>
              </a:buClr>
              <a:buSzPts val="700"/>
              <a:buNone/>
              <a:defRPr sz="700"/>
            </a:lvl3pPr>
            <a:lvl4pPr marL="1828800" lvl="3" indent="-228600" algn="l">
              <a:lnSpc>
                <a:spcPct val="90000"/>
              </a:lnSpc>
              <a:spcBef>
                <a:spcPts val="500"/>
              </a:spcBef>
              <a:spcAft>
                <a:spcPts val="0"/>
              </a:spcAft>
              <a:buSzPts val="600"/>
              <a:buNone/>
              <a:defRPr sz="600"/>
            </a:lvl4pPr>
            <a:lvl5pPr marL="2286000" lvl="4" indent="-228600" algn="l">
              <a:lnSpc>
                <a:spcPct val="90000"/>
              </a:lnSpc>
              <a:spcBef>
                <a:spcPts val="500"/>
              </a:spcBef>
              <a:spcAft>
                <a:spcPts val="0"/>
              </a:spcAft>
              <a:buSzPts val="420"/>
              <a:buNone/>
              <a:defRPr sz="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1" name="Google Shape;261;p55"/>
          <p:cNvSpPr txBox="1">
            <a:spLocks noGrp="1"/>
          </p:cNvSpPr>
          <p:nvPr>
            <p:ph type="body" idx="17"/>
          </p:nvPr>
        </p:nvSpPr>
        <p:spPr>
          <a:xfrm>
            <a:off x="669496" y="3222983"/>
            <a:ext cx="2629815" cy="30193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1100"/>
              <a:buNone/>
              <a:defRPr sz="1100">
                <a:solidFill>
                  <a:schemeClr val="dk2"/>
                </a:solidFill>
              </a:defRPr>
            </a:lvl1pPr>
            <a:lvl2pPr marL="914400" lvl="1" indent="-228600" algn="l">
              <a:lnSpc>
                <a:spcPct val="90000"/>
              </a:lnSpc>
              <a:spcBef>
                <a:spcPts val="500"/>
              </a:spcBef>
              <a:spcAft>
                <a:spcPts val="0"/>
              </a:spcAft>
              <a:buClr>
                <a:schemeClr val="lt2"/>
              </a:buClr>
              <a:buSzPts val="800"/>
              <a:buNone/>
              <a:defRPr sz="800"/>
            </a:lvl2pPr>
            <a:lvl3pPr marL="1371600" lvl="2" indent="-228600" algn="l">
              <a:lnSpc>
                <a:spcPct val="90000"/>
              </a:lnSpc>
              <a:spcBef>
                <a:spcPts val="500"/>
              </a:spcBef>
              <a:spcAft>
                <a:spcPts val="0"/>
              </a:spcAft>
              <a:buClr>
                <a:schemeClr val="lt2"/>
              </a:buClr>
              <a:buSzPts val="700"/>
              <a:buNone/>
              <a:defRPr sz="700"/>
            </a:lvl3pPr>
            <a:lvl4pPr marL="1828800" lvl="3" indent="-228600" algn="l">
              <a:lnSpc>
                <a:spcPct val="90000"/>
              </a:lnSpc>
              <a:spcBef>
                <a:spcPts val="500"/>
              </a:spcBef>
              <a:spcAft>
                <a:spcPts val="0"/>
              </a:spcAft>
              <a:buSzPts val="600"/>
              <a:buNone/>
              <a:defRPr sz="600"/>
            </a:lvl4pPr>
            <a:lvl5pPr marL="2286000" lvl="4" indent="-228600" algn="l">
              <a:lnSpc>
                <a:spcPct val="90000"/>
              </a:lnSpc>
              <a:spcBef>
                <a:spcPts val="500"/>
              </a:spcBef>
              <a:spcAft>
                <a:spcPts val="0"/>
              </a:spcAft>
              <a:buSzPts val="420"/>
              <a:buNone/>
              <a:defRPr sz="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2" name="Google Shape;262;p55"/>
          <p:cNvSpPr txBox="1"/>
          <p:nvPr/>
        </p:nvSpPr>
        <p:spPr>
          <a:xfrm>
            <a:off x="653943" y="1500906"/>
            <a:ext cx="546945"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0">
                <a:solidFill>
                  <a:schemeClr val="accent2"/>
                </a:solidFill>
                <a:latin typeface="Arial"/>
                <a:ea typeface="Arial"/>
                <a:cs typeface="Arial"/>
                <a:sym typeface="Arial"/>
              </a:rPr>
              <a:t>Client</a:t>
            </a:r>
            <a:endParaRPr/>
          </a:p>
        </p:txBody>
      </p:sp>
      <p:sp>
        <p:nvSpPr>
          <p:cNvPr id="263" name="Google Shape;263;p55"/>
          <p:cNvSpPr txBox="1"/>
          <p:nvPr/>
        </p:nvSpPr>
        <p:spPr>
          <a:xfrm>
            <a:off x="653943" y="2224968"/>
            <a:ext cx="591829"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0">
                <a:solidFill>
                  <a:schemeClr val="accent2"/>
                </a:solidFill>
                <a:latin typeface="Arial"/>
                <a:ea typeface="Arial"/>
                <a:cs typeface="Arial"/>
                <a:sym typeface="Arial"/>
              </a:rPr>
              <a:t>Sector</a:t>
            </a:r>
            <a:endParaRPr/>
          </a:p>
        </p:txBody>
      </p:sp>
      <p:sp>
        <p:nvSpPr>
          <p:cNvPr id="264" name="Google Shape;264;p55"/>
          <p:cNvSpPr txBox="1"/>
          <p:nvPr/>
        </p:nvSpPr>
        <p:spPr>
          <a:xfrm>
            <a:off x="640248" y="2964023"/>
            <a:ext cx="114005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0">
                <a:solidFill>
                  <a:schemeClr val="accent2"/>
                </a:solidFill>
                <a:latin typeface="Arial"/>
                <a:ea typeface="Arial"/>
                <a:cs typeface="Arial"/>
                <a:sym typeface="Arial"/>
              </a:rPr>
              <a:t>Type of service</a:t>
            </a:r>
            <a:endParaRPr/>
          </a:p>
        </p:txBody>
      </p:sp>
      <p:sp>
        <p:nvSpPr>
          <p:cNvPr id="265" name="Google Shape;265;p55"/>
          <p:cNvSpPr txBox="1"/>
          <p:nvPr/>
        </p:nvSpPr>
        <p:spPr>
          <a:xfrm>
            <a:off x="653943" y="3681551"/>
            <a:ext cx="915635"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0">
                <a:solidFill>
                  <a:schemeClr val="accent2"/>
                </a:solidFill>
                <a:latin typeface="Arial"/>
                <a:ea typeface="Arial"/>
                <a:cs typeface="Arial"/>
                <a:sym typeface="Arial"/>
              </a:rPr>
              <a:t>Technology</a:t>
            </a:r>
            <a:endParaRPr/>
          </a:p>
        </p:txBody>
      </p:sp>
      <p:sp>
        <p:nvSpPr>
          <p:cNvPr id="266" name="Google Shape;266;p55"/>
          <p:cNvSpPr txBox="1">
            <a:spLocks noGrp="1"/>
          </p:cNvSpPr>
          <p:nvPr>
            <p:ph type="body" idx="18"/>
          </p:nvPr>
        </p:nvSpPr>
        <p:spPr>
          <a:xfrm>
            <a:off x="669496" y="3904760"/>
            <a:ext cx="2629815" cy="61845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1100"/>
              <a:buNone/>
              <a:defRPr sz="1100">
                <a:solidFill>
                  <a:schemeClr val="dk2"/>
                </a:solidFill>
              </a:defRPr>
            </a:lvl1pPr>
            <a:lvl2pPr marL="914400" lvl="1" indent="-228600" algn="l">
              <a:lnSpc>
                <a:spcPct val="90000"/>
              </a:lnSpc>
              <a:spcBef>
                <a:spcPts val="500"/>
              </a:spcBef>
              <a:spcAft>
                <a:spcPts val="0"/>
              </a:spcAft>
              <a:buClr>
                <a:schemeClr val="lt2"/>
              </a:buClr>
              <a:buSzPts val="800"/>
              <a:buNone/>
              <a:defRPr sz="800"/>
            </a:lvl2pPr>
            <a:lvl3pPr marL="1371600" lvl="2" indent="-228600" algn="l">
              <a:lnSpc>
                <a:spcPct val="90000"/>
              </a:lnSpc>
              <a:spcBef>
                <a:spcPts val="500"/>
              </a:spcBef>
              <a:spcAft>
                <a:spcPts val="0"/>
              </a:spcAft>
              <a:buClr>
                <a:schemeClr val="lt2"/>
              </a:buClr>
              <a:buSzPts val="700"/>
              <a:buNone/>
              <a:defRPr sz="700"/>
            </a:lvl3pPr>
            <a:lvl4pPr marL="1828800" lvl="3" indent="-228600" algn="l">
              <a:lnSpc>
                <a:spcPct val="90000"/>
              </a:lnSpc>
              <a:spcBef>
                <a:spcPts val="500"/>
              </a:spcBef>
              <a:spcAft>
                <a:spcPts val="0"/>
              </a:spcAft>
              <a:buSzPts val="600"/>
              <a:buNone/>
              <a:defRPr sz="600"/>
            </a:lvl4pPr>
            <a:lvl5pPr marL="2286000" lvl="4" indent="-228600" algn="l">
              <a:lnSpc>
                <a:spcPct val="90000"/>
              </a:lnSpc>
              <a:spcBef>
                <a:spcPts val="500"/>
              </a:spcBef>
              <a:spcAft>
                <a:spcPts val="0"/>
              </a:spcAft>
              <a:buSzPts val="420"/>
              <a:buNone/>
              <a:defRPr sz="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7" name="Google Shape;267;p55"/>
          <p:cNvSpPr/>
          <p:nvPr/>
        </p:nvSpPr>
        <p:spPr>
          <a:xfrm>
            <a:off x="0" y="6719091"/>
            <a:ext cx="12192000" cy="152976"/>
          </a:xfrm>
          <a:prstGeom prst="rect">
            <a:avLst/>
          </a:prstGeom>
          <a:gradFill>
            <a:gsLst>
              <a:gs pos="0">
                <a:schemeClr val="accent2"/>
              </a:gs>
              <a:gs pos="70000">
                <a:schemeClr val="accent1"/>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lient win">
  <p:cSld name="Client win">
    <p:spTree>
      <p:nvGrpSpPr>
        <p:cNvPr id="1" name="Shape 268"/>
        <p:cNvGrpSpPr/>
        <p:nvPr/>
      </p:nvGrpSpPr>
      <p:grpSpPr>
        <a:xfrm>
          <a:off x="0" y="0"/>
          <a:ext cx="0" cy="0"/>
          <a:chOff x="0" y="0"/>
          <a:chExt cx="0" cy="0"/>
        </a:xfrm>
      </p:grpSpPr>
      <p:sp>
        <p:nvSpPr>
          <p:cNvPr id="269" name="Google Shape;269;p56"/>
          <p:cNvSpPr/>
          <p:nvPr/>
        </p:nvSpPr>
        <p:spPr>
          <a:xfrm>
            <a:off x="8255000" y="0"/>
            <a:ext cx="3937000"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70" name="Google Shape;270;p56"/>
          <p:cNvSpPr txBox="1">
            <a:spLocks noGrp="1"/>
          </p:cNvSpPr>
          <p:nvPr>
            <p:ph type="title"/>
          </p:nvPr>
        </p:nvSpPr>
        <p:spPr>
          <a:xfrm>
            <a:off x="2187615" y="405446"/>
            <a:ext cx="5783568" cy="538696"/>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1" name="Google Shape;271;p56"/>
          <p:cNvSpPr>
            <a:spLocks noGrp="1"/>
          </p:cNvSpPr>
          <p:nvPr>
            <p:ph type="pic" idx="2"/>
          </p:nvPr>
        </p:nvSpPr>
        <p:spPr>
          <a:xfrm>
            <a:off x="782744" y="393167"/>
            <a:ext cx="1120107" cy="935040"/>
          </a:xfrm>
          <a:prstGeom prst="rect">
            <a:avLst/>
          </a:prstGeom>
          <a:noFill/>
          <a:ln>
            <a:noFill/>
          </a:ln>
        </p:spPr>
      </p:sp>
      <p:sp>
        <p:nvSpPr>
          <p:cNvPr id="272" name="Google Shape;272;p56"/>
          <p:cNvSpPr txBox="1">
            <a:spLocks noGrp="1"/>
          </p:cNvSpPr>
          <p:nvPr>
            <p:ph type="body" idx="1"/>
          </p:nvPr>
        </p:nvSpPr>
        <p:spPr>
          <a:xfrm>
            <a:off x="782638" y="3741738"/>
            <a:ext cx="7110411" cy="9087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200"/>
              <a:buNone/>
              <a:defRPr sz="12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73" name="Google Shape;273;p56"/>
          <p:cNvSpPr txBox="1">
            <a:spLocks noGrp="1"/>
          </p:cNvSpPr>
          <p:nvPr>
            <p:ph type="body" idx="3"/>
          </p:nvPr>
        </p:nvSpPr>
        <p:spPr>
          <a:xfrm>
            <a:off x="782638" y="3321050"/>
            <a:ext cx="7110411" cy="4206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800"/>
              <a:buNone/>
              <a:defRPr sz="1800" b="1"/>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74" name="Google Shape;274;p56"/>
          <p:cNvSpPr txBox="1">
            <a:spLocks noGrp="1"/>
          </p:cNvSpPr>
          <p:nvPr>
            <p:ph type="body" idx="4"/>
          </p:nvPr>
        </p:nvSpPr>
        <p:spPr>
          <a:xfrm>
            <a:off x="782638" y="2221051"/>
            <a:ext cx="7110411" cy="8562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200"/>
              <a:buNone/>
              <a:defRPr sz="12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75" name="Google Shape;275;p56"/>
          <p:cNvSpPr txBox="1">
            <a:spLocks noGrp="1"/>
          </p:cNvSpPr>
          <p:nvPr>
            <p:ph type="body" idx="5"/>
          </p:nvPr>
        </p:nvSpPr>
        <p:spPr>
          <a:xfrm>
            <a:off x="782638" y="1800363"/>
            <a:ext cx="7110411" cy="4206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800"/>
              <a:buNone/>
              <a:defRPr sz="1800" b="1"/>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76" name="Google Shape;276;p56"/>
          <p:cNvSpPr txBox="1">
            <a:spLocks noGrp="1"/>
          </p:cNvSpPr>
          <p:nvPr>
            <p:ph type="body" idx="6"/>
          </p:nvPr>
        </p:nvSpPr>
        <p:spPr>
          <a:xfrm>
            <a:off x="782638" y="5272364"/>
            <a:ext cx="7110411" cy="109855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200"/>
              <a:buNone/>
              <a:defRPr sz="12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77" name="Google Shape;277;p56"/>
          <p:cNvSpPr txBox="1">
            <a:spLocks noGrp="1"/>
          </p:cNvSpPr>
          <p:nvPr>
            <p:ph type="body" idx="7"/>
          </p:nvPr>
        </p:nvSpPr>
        <p:spPr>
          <a:xfrm>
            <a:off x="8716963" y="1517464"/>
            <a:ext cx="3113087" cy="36195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1800"/>
              <a:buNone/>
              <a:defRPr sz="1800">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78" name="Google Shape;278;p56"/>
          <p:cNvSpPr txBox="1">
            <a:spLocks noGrp="1"/>
          </p:cNvSpPr>
          <p:nvPr>
            <p:ph type="body" idx="8"/>
          </p:nvPr>
        </p:nvSpPr>
        <p:spPr>
          <a:xfrm>
            <a:off x="8716963" y="2571012"/>
            <a:ext cx="3113087" cy="36195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1800"/>
              <a:buNone/>
              <a:defRPr sz="1800">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79" name="Google Shape;279;p56"/>
          <p:cNvSpPr txBox="1">
            <a:spLocks noGrp="1"/>
          </p:cNvSpPr>
          <p:nvPr>
            <p:ph type="body" idx="9"/>
          </p:nvPr>
        </p:nvSpPr>
        <p:spPr>
          <a:xfrm>
            <a:off x="8716963" y="3584803"/>
            <a:ext cx="3113087" cy="36195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1800"/>
              <a:buNone/>
              <a:defRPr sz="1800">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80" name="Google Shape;280;p56"/>
          <p:cNvSpPr txBox="1">
            <a:spLocks noGrp="1"/>
          </p:cNvSpPr>
          <p:nvPr>
            <p:ph type="body" idx="13"/>
          </p:nvPr>
        </p:nvSpPr>
        <p:spPr>
          <a:xfrm>
            <a:off x="8716963" y="4638351"/>
            <a:ext cx="3113087" cy="36195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1800"/>
              <a:buNone/>
              <a:defRPr sz="1800">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81" name="Google Shape;281;p56"/>
          <p:cNvSpPr txBox="1">
            <a:spLocks noGrp="1"/>
          </p:cNvSpPr>
          <p:nvPr>
            <p:ph type="body" idx="14"/>
          </p:nvPr>
        </p:nvSpPr>
        <p:spPr>
          <a:xfrm>
            <a:off x="782638" y="4832350"/>
            <a:ext cx="7110411" cy="4206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800"/>
              <a:buNone/>
              <a:defRPr sz="1800" b="1"/>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82" name="Google Shape;282;p56"/>
          <p:cNvSpPr txBox="1"/>
          <p:nvPr/>
        </p:nvSpPr>
        <p:spPr>
          <a:xfrm>
            <a:off x="8716963" y="1238669"/>
            <a:ext cx="505267"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accent2"/>
                </a:solidFill>
                <a:latin typeface="Arial"/>
                <a:ea typeface="Arial"/>
                <a:cs typeface="Arial"/>
                <a:sym typeface="Arial"/>
              </a:rPr>
              <a:t>Client</a:t>
            </a:r>
            <a:endParaRPr sz="1000" b="1">
              <a:solidFill>
                <a:schemeClr val="accent2"/>
              </a:solidFill>
              <a:latin typeface="Arial"/>
              <a:ea typeface="Arial"/>
              <a:cs typeface="Arial"/>
              <a:sym typeface="Arial"/>
            </a:endParaRPr>
          </a:p>
        </p:txBody>
      </p:sp>
      <p:sp>
        <p:nvSpPr>
          <p:cNvPr id="283" name="Google Shape;283;p56"/>
          <p:cNvSpPr txBox="1"/>
          <p:nvPr/>
        </p:nvSpPr>
        <p:spPr>
          <a:xfrm>
            <a:off x="8716963" y="2315115"/>
            <a:ext cx="944489"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accent2"/>
                </a:solidFill>
                <a:latin typeface="Arial"/>
                <a:ea typeface="Arial"/>
                <a:cs typeface="Arial"/>
                <a:sym typeface="Arial"/>
              </a:rPr>
              <a:t>Project</a:t>
            </a:r>
            <a:r>
              <a:rPr lang="en-US" sz="1000" b="1">
                <a:solidFill>
                  <a:schemeClr val="accent2"/>
                </a:solidFill>
                <a:latin typeface="Arial"/>
                <a:ea typeface="Arial"/>
                <a:cs typeface="Arial"/>
                <a:sym typeface="Arial"/>
              </a:rPr>
              <a:t> name</a:t>
            </a:r>
            <a:endParaRPr/>
          </a:p>
        </p:txBody>
      </p:sp>
      <p:sp>
        <p:nvSpPr>
          <p:cNvPr id="284" name="Google Shape;284;p56"/>
          <p:cNvSpPr txBox="1"/>
          <p:nvPr/>
        </p:nvSpPr>
        <p:spPr>
          <a:xfrm>
            <a:off x="8716963" y="3310538"/>
            <a:ext cx="736099"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accent2"/>
                </a:solidFill>
                <a:latin typeface="Arial"/>
                <a:ea typeface="Arial"/>
                <a:cs typeface="Arial"/>
                <a:sym typeface="Arial"/>
              </a:rPr>
              <a:t>Team size</a:t>
            </a:r>
            <a:endParaRPr sz="1000" b="1">
              <a:solidFill>
                <a:schemeClr val="accent2"/>
              </a:solidFill>
              <a:latin typeface="Arial"/>
              <a:ea typeface="Arial"/>
              <a:cs typeface="Arial"/>
              <a:sym typeface="Arial"/>
            </a:endParaRPr>
          </a:p>
        </p:txBody>
      </p:sp>
      <p:sp>
        <p:nvSpPr>
          <p:cNvPr id="285" name="Google Shape;285;p56"/>
          <p:cNvSpPr txBox="1"/>
          <p:nvPr/>
        </p:nvSpPr>
        <p:spPr>
          <a:xfrm>
            <a:off x="8716963" y="4398559"/>
            <a:ext cx="1114408"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accent2"/>
                </a:solidFill>
                <a:latin typeface="Arial"/>
                <a:ea typeface="Arial"/>
                <a:cs typeface="Arial"/>
                <a:sym typeface="Arial"/>
              </a:rPr>
              <a:t>Our service lines</a:t>
            </a:r>
            <a:endParaRPr sz="1000" b="1">
              <a:solidFill>
                <a:schemeClr val="accent2"/>
              </a:solidFill>
              <a:latin typeface="Arial"/>
              <a:ea typeface="Arial"/>
              <a:cs typeface="Arial"/>
              <a:sym typeface="Arial"/>
            </a:endParaRPr>
          </a:p>
        </p:txBody>
      </p:sp>
      <p:sp>
        <p:nvSpPr>
          <p:cNvPr id="286" name="Google Shape;286;p56"/>
          <p:cNvSpPr txBox="1">
            <a:spLocks noGrp="1"/>
          </p:cNvSpPr>
          <p:nvPr>
            <p:ph type="body" idx="15"/>
          </p:nvPr>
        </p:nvSpPr>
        <p:spPr>
          <a:xfrm>
            <a:off x="2187014" y="967008"/>
            <a:ext cx="5783823" cy="3978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b="1">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87" name="Google Shape;287;p56"/>
          <p:cNvSpPr/>
          <p:nvPr/>
        </p:nvSpPr>
        <p:spPr>
          <a:xfrm>
            <a:off x="0" y="6719091"/>
            <a:ext cx="12192000" cy="152976"/>
          </a:xfrm>
          <a:prstGeom prst="rect">
            <a:avLst/>
          </a:prstGeom>
          <a:gradFill>
            <a:gsLst>
              <a:gs pos="0">
                <a:schemeClr val="accent2"/>
              </a:gs>
              <a:gs pos="70000">
                <a:schemeClr val="accent1"/>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rvice lines">
  <p:cSld name="Service lines">
    <p:bg>
      <p:bgPr>
        <a:solidFill>
          <a:schemeClr val="lt1"/>
        </a:solidFill>
        <a:effectLst/>
      </p:bgPr>
    </p:bg>
    <p:spTree>
      <p:nvGrpSpPr>
        <p:cNvPr id="1" name="Shape 288"/>
        <p:cNvGrpSpPr/>
        <p:nvPr/>
      </p:nvGrpSpPr>
      <p:grpSpPr>
        <a:xfrm>
          <a:off x="0" y="0"/>
          <a:ext cx="0" cy="0"/>
          <a:chOff x="0" y="0"/>
          <a:chExt cx="0" cy="0"/>
        </a:xfrm>
      </p:grpSpPr>
      <p:sp>
        <p:nvSpPr>
          <p:cNvPr id="289" name="Google Shape;289;p57"/>
          <p:cNvSpPr txBox="1">
            <a:spLocks noGrp="1"/>
          </p:cNvSpPr>
          <p:nvPr>
            <p:ph type="title"/>
          </p:nvPr>
        </p:nvSpPr>
        <p:spPr>
          <a:xfrm>
            <a:off x="838200" y="405446"/>
            <a:ext cx="10544503" cy="538696"/>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0" name="Google Shape;290;p57"/>
          <p:cNvSpPr>
            <a:spLocks noGrp="1"/>
          </p:cNvSpPr>
          <p:nvPr>
            <p:ph type="pic" idx="2"/>
          </p:nvPr>
        </p:nvSpPr>
        <p:spPr>
          <a:xfrm>
            <a:off x="5208814" y="4196442"/>
            <a:ext cx="6983185" cy="2353445"/>
          </a:xfrm>
          <a:prstGeom prst="rect">
            <a:avLst/>
          </a:prstGeom>
          <a:noFill/>
          <a:ln>
            <a:noFill/>
          </a:ln>
        </p:spPr>
      </p:sp>
      <p:sp>
        <p:nvSpPr>
          <p:cNvPr id="291" name="Google Shape;291;p57"/>
          <p:cNvSpPr>
            <a:spLocks noGrp="1"/>
          </p:cNvSpPr>
          <p:nvPr>
            <p:ph type="pic" idx="3"/>
          </p:nvPr>
        </p:nvSpPr>
        <p:spPr>
          <a:xfrm>
            <a:off x="10058399" y="3543299"/>
            <a:ext cx="1761067" cy="506187"/>
          </a:xfrm>
          <a:prstGeom prst="rect">
            <a:avLst/>
          </a:prstGeom>
          <a:noFill/>
          <a:ln>
            <a:noFill/>
          </a:ln>
        </p:spPr>
      </p:sp>
      <p:sp>
        <p:nvSpPr>
          <p:cNvPr id="292" name="Google Shape;292;p57"/>
          <p:cNvSpPr>
            <a:spLocks noGrp="1"/>
          </p:cNvSpPr>
          <p:nvPr>
            <p:ph type="dgm" idx="4"/>
          </p:nvPr>
        </p:nvSpPr>
        <p:spPr>
          <a:xfrm>
            <a:off x="838200" y="1132945"/>
            <a:ext cx="3972424" cy="541694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accent1"/>
              </a:buClr>
              <a:buSzPts val="1600"/>
              <a:buFont typeface="Noto Sans Symbols"/>
              <a:buChar char="▪"/>
              <a:defRPr sz="1600" b="0" i="0" u="none" strike="noStrike" cap="none">
                <a:solidFill>
                  <a:schemeClr val="dk2"/>
                </a:solidFill>
                <a:latin typeface="Arial"/>
                <a:ea typeface="Arial"/>
                <a:cs typeface="Arial"/>
                <a:sym typeface="Arial"/>
              </a:defRPr>
            </a:lvl1pPr>
            <a:lvl2pPr marR="0" lvl="1" algn="l" rtl="0">
              <a:lnSpc>
                <a:spcPct val="90000"/>
              </a:lnSpc>
              <a:spcBef>
                <a:spcPts val="5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R="0" lvl="2" algn="l" rtl="0">
              <a:lnSpc>
                <a:spcPct val="90000"/>
              </a:lnSpc>
              <a:spcBef>
                <a:spcPts val="500"/>
              </a:spcBef>
              <a:spcAft>
                <a:spcPts val="0"/>
              </a:spcAft>
              <a:buClr>
                <a:schemeClr val="dk2"/>
              </a:buClr>
              <a:buSzPts val="1400"/>
              <a:buFont typeface="Noto Sans Symbols"/>
              <a:buChar char="▪"/>
              <a:defRPr sz="1400" b="0" i="0" u="none" strike="noStrike" cap="none">
                <a:solidFill>
                  <a:schemeClr val="dk2"/>
                </a:solidFill>
                <a:latin typeface="Arial"/>
                <a:ea typeface="Arial"/>
                <a:cs typeface="Arial"/>
                <a:sym typeface="Arial"/>
              </a:defRPr>
            </a:lvl3pPr>
            <a:lvl4pPr marR="0" lvl="3" algn="l" rtl="0">
              <a:lnSpc>
                <a:spcPct val="90000"/>
              </a:lnSpc>
              <a:spcBef>
                <a:spcPts val="500"/>
              </a:spcBef>
              <a:spcAft>
                <a:spcPts val="0"/>
              </a:spcAft>
              <a:buClr>
                <a:srgbClr val="8F95A6"/>
              </a:buClr>
              <a:buSzPts val="1200"/>
              <a:buFont typeface="Noto Sans Symbols"/>
              <a:buChar char="▪"/>
              <a:defRPr sz="1200" b="0" i="0" u="none" strike="noStrike" cap="none">
                <a:solidFill>
                  <a:schemeClr val="dk2"/>
                </a:solidFill>
                <a:latin typeface="Arial"/>
                <a:ea typeface="Arial"/>
                <a:cs typeface="Arial"/>
                <a:sym typeface="Arial"/>
              </a:defRPr>
            </a:lvl4pPr>
            <a:lvl5pPr marR="0" lvl="4" algn="l" rtl="0">
              <a:lnSpc>
                <a:spcPct val="90000"/>
              </a:lnSpc>
              <a:spcBef>
                <a:spcPts val="500"/>
              </a:spcBef>
              <a:spcAft>
                <a:spcPts val="0"/>
              </a:spcAft>
              <a:buClr>
                <a:schemeClr val="dk2"/>
              </a:buClr>
              <a:buSzPts val="840"/>
              <a:buFont typeface="Noto Sans Symbols"/>
              <a:buChar char="▪"/>
              <a:defRPr sz="1200" b="0" i="0" u="none" strike="noStrike" cap="none">
                <a:solidFill>
                  <a:schemeClr val="dk2"/>
                </a:solidFill>
                <a:latin typeface="Arial"/>
                <a:ea typeface="Arial"/>
                <a:cs typeface="Arial"/>
                <a:sym typeface="Arial"/>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293" name="Google Shape;293;p57"/>
          <p:cNvSpPr txBox="1">
            <a:spLocks noGrp="1"/>
          </p:cNvSpPr>
          <p:nvPr>
            <p:ph type="body" idx="1"/>
          </p:nvPr>
        </p:nvSpPr>
        <p:spPr>
          <a:xfrm>
            <a:off x="5208814" y="1133475"/>
            <a:ext cx="6610124" cy="22955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94" name="Google Shape;294;p57"/>
          <p:cNvSpPr/>
          <p:nvPr/>
        </p:nvSpPr>
        <p:spPr>
          <a:xfrm>
            <a:off x="0" y="6719091"/>
            <a:ext cx="12192000" cy="152976"/>
          </a:xfrm>
          <a:prstGeom prst="rect">
            <a:avLst/>
          </a:prstGeom>
          <a:gradFill>
            <a:gsLst>
              <a:gs pos="0">
                <a:schemeClr val="accent2"/>
              </a:gs>
              <a:gs pos="70000">
                <a:schemeClr val="accent1"/>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cover">
  <p:cSld name="Section cover">
    <p:bg>
      <p:bgPr>
        <a:solidFill>
          <a:schemeClr val="lt1"/>
        </a:solidFill>
        <a:effectLst/>
      </p:bgPr>
    </p:bg>
    <p:spTree>
      <p:nvGrpSpPr>
        <p:cNvPr id="1" name="Shape 32"/>
        <p:cNvGrpSpPr/>
        <p:nvPr/>
      </p:nvGrpSpPr>
      <p:grpSpPr>
        <a:xfrm>
          <a:off x="0" y="0"/>
          <a:ext cx="0" cy="0"/>
          <a:chOff x="0" y="0"/>
          <a:chExt cx="0" cy="0"/>
        </a:xfrm>
      </p:grpSpPr>
      <p:sp>
        <p:nvSpPr>
          <p:cNvPr id="33" name="Google Shape;33;p27"/>
          <p:cNvSpPr/>
          <p:nvPr/>
        </p:nvSpPr>
        <p:spPr>
          <a:xfrm>
            <a:off x="0" y="-2"/>
            <a:ext cx="9892145" cy="685800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 name="Google Shape;34;p27"/>
          <p:cNvSpPr/>
          <p:nvPr/>
        </p:nvSpPr>
        <p:spPr>
          <a:xfrm>
            <a:off x="1037723" y="1706186"/>
            <a:ext cx="7830052" cy="3084889"/>
          </a:xfrm>
          <a:prstGeom prst="rect">
            <a:avLst/>
          </a:prstGeom>
          <a:noFill/>
          <a:ln w="635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 name="Google Shape;35;p27"/>
          <p:cNvSpPr txBox="1">
            <a:spLocks noGrp="1"/>
          </p:cNvSpPr>
          <p:nvPr>
            <p:ph type="body" idx="1"/>
          </p:nvPr>
        </p:nvSpPr>
        <p:spPr>
          <a:xfrm>
            <a:off x="1480443" y="2177969"/>
            <a:ext cx="6939657" cy="210828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4000"/>
              <a:buNone/>
              <a:defRPr sz="4000" b="1">
                <a:solidFill>
                  <a:schemeClr val="accent1"/>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27"/>
          <p:cNvSpPr txBox="1">
            <a:spLocks noGrp="1"/>
          </p:cNvSpPr>
          <p:nvPr>
            <p:ph type="body" idx="2"/>
          </p:nvPr>
        </p:nvSpPr>
        <p:spPr>
          <a:xfrm>
            <a:off x="10410715" y="221874"/>
            <a:ext cx="1649412" cy="1484312"/>
          </a:xfrm>
          <a:prstGeom prst="rect">
            <a:avLst/>
          </a:prstGeom>
          <a:noFill/>
          <a:ln>
            <a:noFill/>
          </a:ln>
        </p:spPr>
        <p:txBody>
          <a:bodyPr spcFirstLastPara="1" wrap="square" lIns="91425" tIns="45700" rIns="91425" bIns="45700" anchor="b" anchorCtr="0">
            <a:normAutofit/>
          </a:bodyPr>
          <a:lstStyle>
            <a:lvl1pPr marL="457200" lvl="0" indent="-228600" algn="r">
              <a:lnSpc>
                <a:spcPct val="90000"/>
              </a:lnSpc>
              <a:spcBef>
                <a:spcPts val="1000"/>
              </a:spcBef>
              <a:spcAft>
                <a:spcPts val="0"/>
              </a:spcAft>
              <a:buSzPts val="6000"/>
              <a:buNone/>
              <a:defRPr sz="6000" b="0">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7" name="Google Shape;37;p27"/>
          <p:cNvSpPr/>
          <p:nvPr/>
        </p:nvSpPr>
        <p:spPr>
          <a:xfrm>
            <a:off x="9089058" y="5147638"/>
            <a:ext cx="359741" cy="359741"/>
          </a:xfrm>
          <a:prstGeom prst="rect">
            <a:avLst/>
          </a:prstGeom>
          <a:solidFill>
            <a:srgbClr val="E47E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8" name="Google Shape;38;p27"/>
          <p:cNvSpPr/>
          <p:nvPr/>
        </p:nvSpPr>
        <p:spPr>
          <a:xfrm>
            <a:off x="8867775" y="5368998"/>
            <a:ext cx="351564" cy="359741"/>
          </a:xfrm>
          <a:prstGeom prst="rect">
            <a:avLst/>
          </a:prstGeom>
          <a:no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tandard 2">
  <p:cSld name="Standard 2">
    <p:bg>
      <p:bgPr>
        <a:solidFill>
          <a:schemeClr val="lt1"/>
        </a:solidFill>
        <a:effectLst/>
      </p:bgPr>
    </p:bg>
    <p:spTree>
      <p:nvGrpSpPr>
        <p:cNvPr id="1" name="Shape 39"/>
        <p:cNvGrpSpPr/>
        <p:nvPr/>
      </p:nvGrpSpPr>
      <p:grpSpPr>
        <a:xfrm>
          <a:off x="0" y="0"/>
          <a:ext cx="0" cy="0"/>
          <a:chOff x="0" y="0"/>
          <a:chExt cx="0" cy="0"/>
        </a:xfrm>
      </p:grpSpPr>
      <p:sp>
        <p:nvSpPr>
          <p:cNvPr id="40" name="Google Shape;40;p28"/>
          <p:cNvSpPr txBox="1">
            <a:spLocks noGrp="1"/>
          </p:cNvSpPr>
          <p:nvPr>
            <p:ph type="title"/>
          </p:nvPr>
        </p:nvSpPr>
        <p:spPr>
          <a:xfrm>
            <a:off x="838199" y="405446"/>
            <a:ext cx="10293015" cy="538696"/>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8"/>
          <p:cNvSpPr txBox="1">
            <a:spLocks noGrp="1"/>
          </p:cNvSpPr>
          <p:nvPr>
            <p:ph type="body" idx="1"/>
          </p:nvPr>
        </p:nvSpPr>
        <p:spPr>
          <a:xfrm>
            <a:off x="838404" y="1212987"/>
            <a:ext cx="10293016" cy="462797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sz="1800">
                <a:solidFill>
                  <a:schemeClr val="dk2"/>
                </a:solidFill>
              </a:defRPr>
            </a:lvl1pPr>
            <a:lvl2pPr marL="914400" lvl="1" indent="-330200" algn="l">
              <a:lnSpc>
                <a:spcPct val="90000"/>
              </a:lnSpc>
              <a:spcBef>
                <a:spcPts val="500"/>
              </a:spcBef>
              <a:spcAft>
                <a:spcPts val="0"/>
              </a:spcAft>
              <a:buClr>
                <a:schemeClr val="dk2"/>
              </a:buClr>
              <a:buSzPts val="1600"/>
              <a:buChar char="−"/>
              <a:defRPr sz="1600">
                <a:solidFill>
                  <a:schemeClr val="dk2"/>
                </a:solidFill>
              </a:defRPr>
            </a:lvl2pPr>
            <a:lvl3pPr marL="1371600" lvl="2" indent="-317500" algn="l">
              <a:lnSpc>
                <a:spcPct val="90000"/>
              </a:lnSpc>
              <a:spcBef>
                <a:spcPts val="500"/>
              </a:spcBef>
              <a:spcAft>
                <a:spcPts val="0"/>
              </a:spcAft>
              <a:buClr>
                <a:schemeClr val="dk2"/>
              </a:buClr>
              <a:buSzPts val="1400"/>
              <a:buChar char="▪"/>
              <a:defRPr sz="1400">
                <a:solidFill>
                  <a:schemeClr val="dk2"/>
                </a:solidFill>
              </a:defRPr>
            </a:lvl3pPr>
            <a:lvl4pPr marL="1828800" lvl="3" indent="-304800" algn="l">
              <a:lnSpc>
                <a:spcPct val="90000"/>
              </a:lnSpc>
              <a:spcBef>
                <a:spcPts val="500"/>
              </a:spcBef>
              <a:spcAft>
                <a:spcPts val="0"/>
              </a:spcAft>
              <a:buSzPts val="1200"/>
              <a:buChar char="▪"/>
              <a:defRPr sz="1200">
                <a:solidFill>
                  <a:schemeClr val="dk2"/>
                </a:solidFill>
              </a:defRPr>
            </a:lvl4pPr>
            <a:lvl5pPr marL="2286000" lvl="4" indent="-281939" algn="l">
              <a:lnSpc>
                <a:spcPct val="90000"/>
              </a:lnSpc>
              <a:spcBef>
                <a:spcPts val="500"/>
              </a:spcBef>
              <a:spcAft>
                <a:spcPts val="0"/>
              </a:spcAft>
              <a:buSzPts val="840"/>
              <a:buChar char="▪"/>
              <a:defRPr sz="1200">
                <a:solidFill>
                  <a:schemeClr val="dk2"/>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2" name="Google Shape;42;p28"/>
          <p:cNvSpPr/>
          <p:nvPr/>
        </p:nvSpPr>
        <p:spPr>
          <a:xfrm>
            <a:off x="0" y="6719091"/>
            <a:ext cx="12192000" cy="152976"/>
          </a:xfrm>
          <a:prstGeom prst="rect">
            <a:avLst/>
          </a:prstGeom>
          <a:gradFill>
            <a:gsLst>
              <a:gs pos="0">
                <a:schemeClr val="accent2"/>
              </a:gs>
              <a:gs pos="70000">
                <a:schemeClr val="accent1"/>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lumns">
  <p:cSld name="Two Columns">
    <p:bg>
      <p:bgPr>
        <a:solidFill>
          <a:schemeClr val="lt1"/>
        </a:solidFill>
        <a:effectLst/>
      </p:bgPr>
    </p:bg>
    <p:spTree>
      <p:nvGrpSpPr>
        <p:cNvPr id="1" name="Shape 43"/>
        <p:cNvGrpSpPr/>
        <p:nvPr/>
      </p:nvGrpSpPr>
      <p:grpSpPr>
        <a:xfrm>
          <a:off x="0" y="0"/>
          <a:ext cx="0" cy="0"/>
          <a:chOff x="0" y="0"/>
          <a:chExt cx="0" cy="0"/>
        </a:xfrm>
      </p:grpSpPr>
      <p:sp>
        <p:nvSpPr>
          <p:cNvPr id="44" name="Google Shape;44;p29"/>
          <p:cNvSpPr txBox="1">
            <a:spLocks noGrp="1"/>
          </p:cNvSpPr>
          <p:nvPr>
            <p:ph type="title"/>
          </p:nvPr>
        </p:nvSpPr>
        <p:spPr>
          <a:xfrm>
            <a:off x="838199" y="405446"/>
            <a:ext cx="10293015" cy="538696"/>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9"/>
          <p:cNvSpPr txBox="1">
            <a:spLocks noGrp="1"/>
          </p:cNvSpPr>
          <p:nvPr>
            <p:ph type="body" idx="1"/>
          </p:nvPr>
        </p:nvSpPr>
        <p:spPr>
          <a:xfrm>
            <a:off x="838404" y="2012147"/>
            <a:ext cx="5039882" cy="3657599"/>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SzPts val="1600"/>
              <a:buChar char="▪"/>
              <a:defRPr sz="1600">
                <a:solidFill>
                  <a:schemeClr val="dk2"/>
                </a:solidFill>
              </a:defRPr>
            </a:lvl1pPr>
            <a:lvl2pPr marL="914400" lvl="1" indent="-317500" algn="l">
              <a:lnSpc>
                <a:spcPct val="90000"/>
              </a:lnSpc>
              <a:spcBef>
                <a:spcPts val="500"/>
              </a:spcBef>
              <a:spcAft>
                <a:spcPts val="0"/>
              </a:spcAft>
              <a:buClr>
                <a:schemeClr val="dk2"/>
              </a:buClr>
              <a:buSzPts val="1400"/>
              <a:buChar char="−"/>
              <a:defRPr sz="1400">
                <a:solidFill>
                  <a:schemeClr val="dk2"/>
                </a:solidFill>
              </a:defRPr>
            </a:lvl2pPr>
            <a:lvl3pPr marL="1371600" lvl="2" indent="-304800" algn="l">
              <a:lnSpc>
                <a:spcPct val="90000"/>
              </a:lnSpc>
              <a:spcBef>
                <a:spcPts val="500"/>
              </a:spcBef>
              <a:spcAft>
                <a:spcPts val="0"/>
              </a:spcAft>
              <a:buClr>
                <a:schemeClr val="dk2"/>
              </a:buClr>
              <a:buSzPts val="1200"/>
              <a:buChar char="▪"/>
              <a:defRPr sz="1200">
                <a:solidFill>
                  <a:schemeClr val="dk2"/>
                </a:solidFill>
              </a:defRPr>
            </a:lvl3pPr>
            <a:lvl4pPr marL="1828800" lvl="3" indent="-298450" algn="l">
              <a:lnSpc>
                <a:spcPct val="90000"/>
              </a:lnSpc>
              <a:spcBef>
                <a:spcPts val="500"/>
              </a:spcBef>
              <a:spcAft>
                <a:spcPts val="0"/>
              </a:spcAft>
              <a:buSzPts val="1100"/>
              <a:buChar char="▪"/>
              <a:defRPr sz="1100">
                <a:solidFill>
                  <a:schemeClr val="dk2"/>
                </a:solidFill>
              </a:defRPr>
            </a:lvl4pPr>
            <a:lvl5pPr marL="2286000" lvl="4" indent="-277495" algn="l">
              <a:lnSpc>
                <a:spcPct val="90000"/>
              </a:lnSpc>
              <a:spcBef>
                <a:spcPts val="500"/>
              </a:spcBef>
              <a:spcAft>
                <a:spcPts val="0"/>
              </a:spcAft>
              <a:buSzPts val="770"/>
              <a:buChar char="▪"/>
              <a:defRPr sz="1100">
                <a:solidFill>
                  <a:schemeClr val="dk2"/>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29"/>
          <p:cNvSpPr/>
          <p:nvPr/>
        </p:nvSpPr>
        <p:spPr>
          <a:xfrm>
            <a:off x="0" y="6719091"/>
            <a:ext cx="12192000" cy="152976"/>
          </a:xfrm>
          <a:prstGeom prst="rect">
            <a:avLst/>
          </a:prstGeom>
          <a:gradFill>
            <a:gsLst>
              <a:gs pos="0">
                <a:schemeClr val="accent2"/>
              </a:gs>
              <a:gs pos="70000">
                <a:schemeClr val="accent1"/>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7" name="Google Shape;47;p29"/>
          <p:cNvSpPr txBox="1">
            <a:spLocks noGrp="1"/>
          </p:cNvSpPr>
          <p:nvPr>
            <p:ph type="body" idx="2"/>
          </p:nvPr>
        </p:nvSpPr>
        <p:spPr>
          <a:xfrm>
            <a:off x="838201" y="1399721"/>
            <a:ext cx="5039882" cy="48577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SzPts val="2000"/>
              <a:buNone/>
              <a:defRPr sz="2000" b="1">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29"/>
          <p:cNvSpPr txBox="1">
            <a:spLocks noGrp="1"/>
          </p:cNvSpPr>
          <p:nvPr>
            <p:ph type="body" idx="3"/>
          </p:nvPr>
        </p:nvSpPr>
        <p:spPr>
          <a:xfrm>
            <a:off x="6240828" y="2021478"/>
            <a:ext cx="5039882" cy="3657599"/>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SzPts val="1600"/>
              <a:buChar char="▪"/>
              <a:defRPr sz="1600">
                <a:solidFill>
                  <a:schemeClr val="dk2"/>
                </a:solidFill>
              </a:defRPr>
            </a:lvl1pPr>
            <a:lvl2pPr marL="914400" lvl="1" indent="-317500" algn="l">
              <a:lnSpc>
                <a:spcPct val="90000"/>
              </a:lnSpc>
              <a:spcBef>
                <a:spcPts val="500"/>
              </a:spcBef>
              <a:spcAft>
                <a:spcPts val="0"/>
              </a:spcAft>
              <a:buClr>
                <a:schemeClr val="dk2"/>
              </a:buClr>
              <a:buSzPts val="1400"/>
              <a:buChar char="−"/>
              <a:defRPr sz="1400">
                <a:solidFill>
                  <a:schemeClr val="dk2"/>
                </a:solidFill>
              </a:defRPr>
            </a:lvl2pPr>
            <a:lvl3pPr marL="1371600" lvl="2" indent="-304800" algn="l">
              <a:lnSpc>
                <a:spcPct val="90000"/>
              </a:lnSpc>
              <a:spcBef>
                <a:spcPts val="500"/>
              </a:spcBef>
              <a:spcAft>
                <a:spcPts val="0"/>
              </a:spcAft>
              <a:buClr>
                <a:schemeClr val="dk2"/>
              </a:buClr>
              <a:buSzPts val="1200"/>
              <a:buChar char="▪"/>
              <a:defRPr sz="1200">
                <a:solidFill>
                  <a:schemeClr val="dk2"/>
                </a:solidFill>
              </a:defRPr>
            </a:lvl3pPr>
            <a:lvl4pPr marL="1828800" lvl="3" indent="-298450" algn="l">
              <a:lnSpc>
                <a:spcPct val="90000"/>
              </a:lnSpc>
              <a:spcBef>
                <a:spcPts val="500"/>
              </a:spcBef>
              <a:spcAft>
                <a:spcPts val="0"/>
              </a:spcAft>
              <a:buSzPts val="1100"/>
              <a:buChar char="▪"/>
              <a:defRPr sz="1100">
                <a:solidFill>
                  <a:schemeClr val="dk2"/>
                </a:solidFill>
              </a:defRPr>
            </a:lvl4pPr>
            <a:lvl5pPr marL="2286000" lvl="4" indent="-277495" algn="l">
              <a:lnSpc>
                <a:spcPct val="90000"/>
              </a:lnSpc>
              <a:spcBef>
                <a:spcPts val="500"/>
              </a:spcBef>
              <a:spcAft>
                <a:spcPts val="0"/>
              </a:spcAft>
              <a:buSzPts val="770"/>
              <a:buChar char="▪"/>
              <a:defRPr sz="1100">
                <a:solidFill>
                  <a:schemeClr val="dk2"/>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29"/>
          <p:cNvSpPr txBox="1">
            <a:spLocks noGrp="1"/>
          </p:cNvSpPr>
          <p:nvPr>
            <p:ph type="body" idx="4"/>
          </p:nvPr>
        </p:nvSpPr>
        <p:spPr>
          <a:xfrm>
            <a:off x="6240828" y="1399721"/>
            <a:ext cx="5039882" cy="48577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SzPts val="2000"/>
              <a:buNone/>
              <a:defRPr sz="2000" b="1">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50" name="Google Shape;50;p29"/>
          <p:cNvCxnSpPr/>
          <p:nvPr/>
        </p:nvCxnSpPr>
        <p:spPr>
          <a:xfrm>
            <a:off x="6047653" y="1399721"/>
            <a:ext cx="0" cy="4593575"/>
          </a:xfrm>
          <a:prstGeom prst="straightConnector1">
            <a:avLst/>
          </a:prstGeom>
          <a:noFill/>
          <a:ln w="19050" cap="flat" cmpd="sng">
            <a:solidFill>
              <a:srgbClr val="C3C6CF"/>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blocks">
  <p:cSld name="Three blocks">
    <p:bg>
      <p:bgPr>
        <a:solidFill>
          <a:schemeClr val="lt1"/>
        </a:solidFill>
        <a:effectLst/>
      </p:bgPr>
    </p:bg>
    <p:spTree>
      <p:nvGrpSpPr>
        <p:cNvPr id="1" name="Shape 51"/>
        <p:cNvGrpSpPr/>
        <p:nvPr/>
      </p:nvGrpSpPr>
      <p:grpSpPr>
        <a:xfrm>
          <a:off x="0" y="0"/>
          <a:ext cx="0" cy="0"/>
          <a:chOff x="0" y="0"/>
          <a:chExt cx="0" cy="0"/>
        </a:xfrm>
      </p:grpSpPr>
      <p:sp>
        <p:nvSpPr>
          <p:cNvPr id="52" name="Google Shape;52;p30"/>
          <p:cNvSpPr txBox="1">
            <a:spLocks noGrp="1"/>
          </p:cNvSpPr>
          <p:nvPr>
            <p:ph type="body" idx="1"/>
          </p:nvPr>
        </p:nvSpPr>
        <p:spPr>
          <a:xfrm>
            <a:off x="8223819" y="1623914"/>
            <a:ext cx="3345513" cy="4235711"/>
          </a:xfrm>
          <a:prstGeom prst="rect">
            <a:avLst/>
          </a:prstGeom>
          <a:solidFill>
            <a:schemeClr val="lt1"/>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2000"/>
              <a:buNone/>
              <a:defRPr sz="2000">
                <a:solidFill>
                  <a:schemeClr val="accent4"/>
                </a:solidFill>
                <a:latin typeface="Arial"/>
                <a:ea typeface="Arial"/>
                <a:cs typeface="Arial"/>
                <a:sym typeface="Aria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3" name="Google Shape;53;p30"/>
          <p:cNvSpPr txBox="1">
            <a:spLocks noGrp="1"/>
          </p:cNvSpPr>
          <p:nvPr>
            <p:ph type="body" idx="2"/>
          </p:nvPr>
        </p:nvSpPr>
        <p:spPr>
          <a:xfrm>
            <a:off x="4528628" y="1623914"/>
            <a:ext cx="3345513" cy="4235711"/>
          </a:xfrm>
          <a:prstGeom prst="rect">
            <a:avLst/>
          </a:prstGeom>
          <a:solidFill>
            <a:schemeClr val="lt1"/>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2000"/>
              <a:buNone/>
              <a:defRPr sz="2000">
                <a:solidFill>
                  <a:schemeClr val="accent4"/>
                </a:solidFill>
                <a:latin typeface="Arial"/>
                <a:ea typeface="Arial"/>
                <a:cs typeface="Arial"/>
                <a:sym typeface="Aria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4" name="Google Shape;54;p30"/>
          <p:cNvSpPr txBox="1">
            <a:spLocks noGrp="1"/>
          </p:cNvSpPr>
          <p:nvPr>
            <p:ph type="body" idx="3"/>
          </p:nvPr>
        </p:nvSpPr>
        <p:spPr>
          <a:xfrm>
            <a:off x="833437" y="1623914"/>
            <a:ext cx="3345513" cy="4235711"/>
          </a:xfrm>
          <a:prstGeom prst="rect">
            <a:avLst/>
          </a:prstGeom>
          <a:solidFill>
            <a:schemeClr val="lt1"/>
          </a:solidFill>
          <a:ln w="25400" cap="flat" cmpd="sng">
            <a:solidFill>
              <a:schemeClr val="lt2"/>
            </a:solidFill>
            <a:prstDash val="solid"/>
            <a:round/>
            <a:headEnd type="none" w="sm" len="sm"/>
            <a:tailEnd type="none" w="sm" len="sm"/>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2200"/>
              <a:buNone/>
              <a:defRPr sz="2200">
                <a:solidFill>
                  <a:schemeClr val="accent4"/>
                </a:solidFill>
                <a:latin typeface="Arial"/>
                <a:ea typeface="Arial"/>
                <a:cs typeface="Arial"/>
                <a:sym typeface="Aria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5" name="Google Shape;55;p30"/>
          <p:cNvSpPr txBox="1">
            <a:spLocks noGrp="1"/>
          </p:cNvSpPr>
          <p:nvPr>
            <p:ph type="body" idx="4"/>
          </p:nvPr>
        </p:nvSpPr>
        <p:spPr>
          <a:xfrm>
            <a:off x="4721333" y="1815548"/>
            <a:ext cx="2960105" cy="45382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SzPts val="2000"/>
              <a:buNone/>
              <a:defRPr sz="2000" b="1">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6" name="Google Shape;56;p30"/>
          <p:cNvSpPr txBox="1">
            <a:spLocks noGrp="1"/>
          </p:cNvSpPr>
          <p:nvPr>
            <p:ph type="body" idx="5"/>
          </p:nvPr>
        </p:nvSpPr>
        <p:spPr>
          <a:xfrm>
            <a:off x="8434876" y="1815548"/>
            <a:ext cx="2971756" cy="45382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SzPts val="2000"/>
              <a:buNone/>
              <a:defRPr sz="2000" b="1">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7" name="Google Shape;57;p30"/>
          <p:cNvSpPr txBox="1">
            <a:spLocks noGrp="1"/>
          </p:cNvSpPr>
          <p:nvPr>
            <p:ph type="body" idx="6"/>
          </p:nvPr>
        </p:nvSpPr>
        <p:spPr>
          <a:xfrm>
            <a:off x="1034128" y="1815548"/>
            <a:ext cx="2961403" cy="45382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SzPts val="2000"/>
              <a:buNone/>
              <a:defRPr sz="2000" b="1">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8" name="Google Shape;58;p30"/>
          <p:cNvSpPr txBox="1">
            <a:spLocks noGrp="1"/>
          </p:cNvSpPr>
          <p:nvPr>
            <p:ph type="body" idx="7"/>
          </p:nvPr>
        </p:nvSpPr>
        <p:spPr>
          <a:xfrm>
            <a:off x="1033463" y="2462197"/>
            <a:ext cx="2962275" cy="2989424"/>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SzPts val="1600"/>
              <a:buChar char="▪"/>
              <a:defRPr sz="1600"/>
            </a:lvl1pPr>
            <a:lvl2pPr marL="914400" lvl="1" indent="-317500" algn="l">
              <a:lnSpc>
                <a:spcPct val="90000"/>
              </a:lnSpc>
              <a:spcBef>
                <a:spcPts val="500"/>
              </a:spcBef>
              <a:spcAft>
                <a:spcPts val="0"/>
              </a:spcAft>
              <a:buClr>
                <a:schemeClr val="dk2"/>
              </a:buClr>
              <a:buSzPts val="1400"/>
              <a:buChar char="−"/>
              <a:defRPr sz="1400"/>
            </a:lvl2pPr>
            <a:lvl3pPr marL="1371600" lvl="2" indent="-304800" algn="l">
              <a:lnSpc>
                <a:spcPct val="90000"/>
              </a:lnSpc>
              <a:spcBef>
                <a:spcPts val="500"/>
              </a:spcBef>
              <a:spcAft>
                <a:spcPts val="0"/>
              </a:spcAft>
              <a:buClr>
                <a:schemeClr val="dk2"/>
              </a:buClr>
              <a:buSzPts val="1200"/>
              <a:buChar char="▪"/>
              <a:defRPr sz="1200"/>
            </a:lvl3pPr>
            <a:lvl4pPr marL="1828800" lvl="3" indent="-298450" algn="l">
              <a:lnSpc>
                <a:spcPct val="90000"/>
              </a:lnSpc>
              <a:spcBef>
                <a:spcPts val="500"/>
              </a:spcBef>
              <a:spcAft>
                <a:spcPts val="0"/>
              </a:spcAft>
              <a:buSzPts val="1100"/>
              <a:buChar char="▪"/>
              <a:defRPr sz="1100"/>
            </a:lvl4pPr>
            <a:lvl5pPr marL="2286000" lvl="4" indent="-277495" algn="l">
              <a:lnSpc>
                <a:spcPct val="90000"/>
              </a:lnSpc>
              <a:spcBef>
                <a:spcPts val="500"/>
              </a:spcBef>
              <a:spcAft>
                <a:spcPts val="0"/>
              </a:spcAft>
              <a:buSzPts val="770"/>
              <a:buChar char="▪"/>
              <a:defRPr sz="11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9" name="Google Shape;59;p30"/>
          <p:cNvSpPr txBox="1">
            <a:spLocks noGrp="1"/>
          </p:cNvSpPr>
          <p:nvPr>
            <p:ph type="body" idx="8"/>
          </p:nvPr>
        </p:nvSpPr>
        <p:spPr>
          <a:xfrm>
            <a:off x="4732336" y="2460687"/>
            <a:ext cx="2962275" cy="3056342"/>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SzPts val="1600"/>
              <a:buChar char="▪"/>
              <a:defRPr sz="1600"/>
            </a:lvl1pPr>
            <a:lvl2pPr marL="914400" lvl="1" indent="-317500" algn="l">
              <a:lnSpc>
                <a:spcPct val="90000"/>
              </a:lnSpc>
              <a:spcBef>
                <a:spcPts val="500"/>
              </a:spcBef>
              <a:spcAft>
                <a:spcPts val="0"/>
              </a:spcAft>
              <a:buClr>
                <a:schemeClr val="dk2"/>
              </a:buClr>
              <a:buSzPts val="1400"/>
              <a:buChar char="−"/>
              <a:defRPr sz="1400"/>
            </a:lvl2pPr>
            <a:lvl3pPr marL="1371600" lvl="2" indent="-304800" algn="l">
              <a:lnSpc>
                <a:spcPct val="90000"/>
              </a:lnSpc>
              <a:spcBef>
                <a:spcPts val="500"/>
              </a:spcBef>
              <a:spcAft>
                <a:spcPts val="0"/>
              </a:spcAft>
              <a:buClr>
                <a:schemeClr val="dk2"/>
              </a:buClr>
              <a:buSzPts val="1200"/>
              <a:buChar char="▪"/>
              <a:defRPr sz="1200"/>
            </a:lvl3pPr>
            <a:lvl4pPr marL="1828800" lvl="3" indent="-298450" algn="l">
              <a:lnSpc>
                <a:spcPct val="90000"/>
              </a:lnSpc>
              <a:spcBef>
                <a:spcPts val="500"/>
              </a:spcBef>
              <a:spcAft>
                <a:spcPts val="0"/>
              </a:spcAft>
              <a:buSzPts val="1100"/>
              <a:buChar char="▪"/>
              <a:defRPr sz="1100"/>
            </a:lvl4pPr>
            <a:lvl5pPr marL="2286000" lvl="4" indent="-277495" algn="l">
              <a:lnSpc>
                <a:spcPct val="90000"/>
              </a:lnSpc>
              <a:spcBef>
                <a:spcPts val="500"/>
              </a:spcBef>
              <a:spcAft>
                <a:spcPts val="0"/>
              </a:spcAft>
              <a:buSzPts val="770"/>
              <a:buChar char="▪"/>
              <a:defRPr sz="11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30"/>
          <p:cNvSpPr txBox="1">
            <a:spLocks noGrp="1"/>
          </p:cNvSpPr>
          <p:nvPr>
            <p:ph type="body" idx="9"/>
          </p:nvPr>
        </p:nvSpPr>
        <p:spPr>
          <a:xfrm>
            <a:off x="8434876" y="2461009"/>
            <a:ext cx="2962275" cy="3042016"/>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SzPts val="1600"/>
              <a:buChar char="▪"/>
              <a:defRPr sz="1600"/>
            </a:lvl1pPr>
            <a:lvl2pPr marL="914400" lvl="1" indent="-317500" algn="l">
              <a:lnSpc>
                <a:spcPct val="90000"/>
              </a:lnSpc>
              <a:spcBef>
                <a:spcPts val="500"/>
              </a:spcBef>
              <a:spcAft>
                <a:spcPts val="0"/>
              </a:spcAft>
              <a:buClr>
                <a:schemeClr val="dk2"/>
              </a:buClr>
              <a:buSzPts val="1400"/>
              <a:buChar char="−"/>
              <a:defRPr sz="1400"/>
            </a:lvl2pPr>
            <a:lvl3pPr marL="1371600" lvl="2" indent="-304800" algn="l">
              <a:lnSpc>
                <a:spcPct val="90000"/>
              </a:lnSpc>
              <a:spcBef>
                <a:spcPts val="500"/>
              </a:spcBef>
              <a:spcAft>
                <a:spcPts val="0"/>
              </a:spcAft>
              <a:buClr>
                <a:schemeClr val="dk2"/>
              </a:buClr>
              <a:buSzPts val="1200"/>
              <a:buChar char="▪"/>
              <a:defRPr sz="1200"/>
            </a:lvl3pPr>
            <a:lvl4pPr marL="1828800" lvl="3" indent="-298450" algn="l">
              <a:lnSpc>
                <a:spcPct val="90000"/>
              </a:lnSpc>
              <a:spcBef>
                <a:spcPts val="500"/>
              </a:spcBef>
              <a:spcAft>
                <a:spcPts val="0"/>
              </a:spcAft>
              <a:buSzPts val="1100"/>
              <a:buChar char="▪"/>
              <a:defRPr sz="1100"/>
            </a:lvl4pPr>
            <a:lvl5pPr marL="2286000" lvl="4" indent="-277495" algn="l">
              <a:lnSpc>
                <a:spcPct val="90000"/>
              </a:lnSpc>
              <a:spcBef>
                <a:spcPts val="500"/>
              </a:spcBef>
              <a:spcAft>
                <a:spcPts val="0"/>
              </a:spcAft>
              <a:buSzPts val="770"/>
              <a:buChar char="▪"/>
              <a:defRPr sz="11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1" name="Google Shape;61;p30"/>
          <p:cNvSpPr txBox="1">
            <a:spLocks noGrp="1"/>
          </p:cNvSpPr>
          <p:nvPr>
            <p:ph type="title"/>
          </p:nvPr>
        </p:nvSpPr>
        <p:spPr>
          <a:xfrm>
            <a:off x="838200" y="405446"/>
            <a:ext cx="10515600" cy="538696"/>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0"/>
          <p:cNvSpPr/>
          <p:nvPr/>
        </p:nvSpPr>
        <p:spPr>
          <a:xfrm>
            <a:off x="0" y="6719091"/>
            <a:ext cx="12192000" cy="152976"/>
          </a:xfrm>
          <a:prstGeom prst="rect">
            <a:avLst/>
          </a:prstGeom>
          <a:gradFill>
            <a:gsLst>
              <a:gs pos="0">
                <a:schemeClr val="accent2"/>
              </a:gs>
              <a:gs pos="70000">
                <a:schemeClr val="accent1"/>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With side image">
  <p:cSld name="With side image">
    <p:bg>
      <p:bgPr>
        <a:solidFill>
          <a:schemeClr val="lt1"/>
        </a:solidFill>
        <a:effectLst/>
      </p:bgPr>
    </p:bg>
    <p:spTree>
      <p:nvGrpSpPr>
        <p:cNvPr id="1" name="Shape 63"/>
        <p:cNvGrpSpPr/>
        <p:nvPr/>
      </p:nvGrpSpPr>
      <p:grpSpPr>
        <a:xfrm>
          <a:off x="0" y="0"/>
          <a:ext cx="0" cy="0"/>
          <a:chOff x="0" y="0"/>
          <a:chExt cx="0" cy="0"/>
        </a:xfrm>
      </p:grpSpPr>
      <p:sp>
        <p:nvSpPr>
          <p:cNvPr id="64" name="Google Shape;64;p31"/>
          <p:cNvSpPr txBox="1">
            <a:spLocks noGrp="1"/>
          </p:cNvSpPr>
          <p:nvPr>
            <p:ph type="title"/>
          </p:nvPr>
        </p:nvSpPr>
        <p:spPr>
          <a:xfrm>
            <a:off x="838200" y="405446"/>
            <a:ext cx="5711080" cy="538696"/>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1"/>
          <p:cNvSpPr/>
          <p:nvPr/>
        </p:nvSpPr>
        <p:spPr>
          <a:xfrm>
            <a:off x="0" y="6719091"/>
            <a:ext cx="12192000" cy="152976"/>
          </a:xfrm>
          <a:prstGeom prst="rect">
            <a:avLst/>
          </a:prstGeom>
          <a:gradFill>
            <a:gsLst>
              <a:gs pos="0">
                <a:schemeClr val="accent2"/>
              </a:gs>
              <a:gs pos="70000">
                <a:schemeClr val="accent1"/>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31"/>
          <p:cNvSpPr>
            <a:spLocks noGrp="1"/>
          </p:cNvSpPr>
          <p:nvPr>
            <p:ph type="pic" idx="2"/>
          </p:nvPr>
        </p:nvSpPr>
        <p:spPr>
          <a:xfrm>
            <a:off x="7435850" y="-1"/>
            <a:ext cx="4756150" cy="6719091"/>
          </a:xfrm>
          <a:prstGeom prst="rect">
            <a:avLst/>
          </a:prstGeom>
          <a:solidFill>
            <a:srgbClr val="F2F2F2"/>
          </a:solidFill>
          <a:ln>
            <a:noFill/>
          </a:ln>
        </p:spPr>
      </p:sp>
      <p:sp>
        <p:nvSpPr>
          <p:cNvPr id="67" name="Google Shape;67;p31"/>
          <p:cNvSpPr txBox="1">
            <a:spLocks noGrp="1"/>
          </p:cNvSpPr>
          <p:nvPr>
            <p:ph type="body" idx="1"/>
          </p:nvPr>
        </p:nvSpPr>
        <p:spPr>
          <a:xfrm>
            <a:off x="838404" y="1884792"/>
            <a:ext cx="5711483" cy="4284662"/>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SzPts val="1600"/>
              <a:buChar char="▪"/>
              <a:defRPr sz="1600">
                <a:solidFill>
                  <a:schemeClr val="dk2"/>
                </a:solidFill>
              </a:defRPr>
            </a:lvl1pPr>
            <a:lvl2pPr marL="914400" lvl="1" indent="-317500" algn="l">
              <a:lnSpc>
                <a:spcPct val="90000"/>
              </a:lnSpc>
              <a:spcBef>
                <a:spcPts val="500"/>
              </a:spcBef>
              <a:spcAft>
                <a:spcPts val="0"/>
              </a:spcAft>
              <a:buClr>
                <a:schemeClr val="dk2"/>
              </a:buClr>
              <a:buSzPts val="1400"/>
              <a:buChar char="−"/>
              <a:defRPr sz="1400">
                <a:solidFill>
                  <a:schemeClr val="dk2"/>
                </a:solidFill>
              </a:defRPr>
            </a:lvl2pPr>
            <a:lvl3pPr marL="1371600" lvl="2" indent="-304800" algn="l">
              <a:lnSpc>
                <a:spcPct val="90000"/>
              </a:lnSpc>
              <a:spcBef>
                <a:spcPts val="500"/>
              </a:spcBef>
              <a:spcAft>
                <a:spcPts val="0"/>
              </a:spcAft>
              <a:buClr>
                <a:schemeClr val="dk2"/>
              </a:buClr>
              <a:buSzPts val="1200"/>
              <a:buChar char="▪"/>
              <a:defRPr sz="1200">
                <a:solidFill>
                  <a:schemeClr val="dk2"/>
                </a:solidFill>
              </a:defRPr>
            </a:lvl3pPr>
            <a:lvl4pPr marL="1828800" lvl="3" indent="-298450" algn="l">
              <a:lnSpc>
                <a:spcPct val="90000"/>
              </a:lnSpc>
              <a:spcBef>
                <a:spcPts val="500"/>
              </a:spcBef>
              <a:spcAft>
                <a:spcPts val="0"/>
              </a:spcAft>
              <a:buSzPts val="1100"/>
              <a:buChar char="▪"/>
              <a:defRPr sz="1100">
                <a:solidFill>
                  <a:schemeClr val="dk2"/>
                </a:solidFill>
              </a:defRPr>
            </a:lvl4pPr>
            <a:lvl5pPr marL="2286000" lvl="4" indent="-277495" algn="l">
              <a:lnSpc>
                <a:spcPct val="90000"/>
              </a:lnSpc>
              <a:spcBef>
                <a:spcPts val="500"/>
              </a:spcBef>
              <a:spcAft>
                <a:spcPts val="0"/>
              </a:spcAft>
              <a:buSzPts val="770"/>
              <a:buChar char="▪"/>
              <a:defRPr sz="1100">
                <a:solidFill>
                  <a:schemeClr val="dk2"/>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31"/>
          <p:cNvSpPr txBox="1">
            <a:spLocks noGrp="1"/>
          </p:cNvSpPr>
          <p:nvPr>
            <p:ph type="body" idx="3"/>
          </p:nvPr>
        </p:nvSpPr>
        <p:spPr>
          <a:xfrm>
            <a:off x="838201" y="1290733"/>
            <a:ext cx="5711080" cy="48577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SzPts val="2000"/>
              <a:buNone/>
              <a:defRPr sz="2000" b="1">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ur images">
  <p:cSld name="Four images">
    <p:bg>
      <p:bgPr>
        <a:solidFill>
          <a:schemeClr val="lt1"/>
        </a:solidFill>
        <a:effectLst/>
      </p:bgPr>
    </p:bg>
    <p:spTree>
      <p:nvGrpSpPr>
        <p:cNvPr id="1" name="Shape 69"/>
        <p:cNvGrpSpPr/>
        <p:nvPr/>
      </p:nvGrpSpPr>
      <p:grpSpPr>
        <a:xfrm>
          <a:off x="0" y="0"/>
          <a:ext cx="0" cy="0"/>
          <a:chOff x="0" y="0"/>
          <a:chExt cx="0" cy="0"/>
        </a:xfrm>
      </p:grpSpPr>
      <p:sp>
        <p:nvSpPr>
          <p:cNvPr id="70" name="Google Shape;70;p32"/>
          <p:cNvSpPr txBox="1">
            <a:spLocks noGrp="1"/>
          </p:cNvSpPr>
          <p:nvPr>
            <p:ph type="title"/>
          </p:nvPr>
        </p:nvSpPr>
        <p:spPr>
          <a:xfrm>
            <a:off x="838200" y="405446"/>
            <a:ext cx="10515600" cy="538696"/>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2"/>
          <p:cNvSpPr txBox="1">
            <a:spLocks noGrp="1"/>
          </p:cNvSpPr>
          <p:nvPr>
            <p:ph type="body" idx="1"/>
          </p:nvPr>
        </p:nvSpPr>
        <p:spPr>
          <a:xfrm>
            <a:off x="4614229" y="1367064"/>
            <a:ext cx="3497580" cy="2293285"/>
          </a:xfrm>
          <a:prstGeom prst="rect">
            <a:avLst/>
          </a:prstGeom>
          <a:solidFill>
            <a:srgbClr val="E5ECEC"/>
          </a:solid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SzPts val="2000"/>
              <a:buNone/>
              <a:defRPr sz="2000" b="1" i="0">
                <a:solidFill>
                  <a:srgbClr val="150002"/>
                </a:solidFill>
                <a:latin typeface="Arial"/>
                <a:ea typeface="Arial"/>
                <a:cs typeface="Arial"/>
                <a:sym typeface="Arial"/>
              </a:defRPr>
            </a:lvl1pPr>
            <a:lvl2pPr marL="914400" lvl="1" indent="-228600" algn="ctr">
              <a:lnSpc>
                <a:spcPct val="90000"/>
              </a:lnSpc>
              <a:spcBef>
                <a:spcPts val="500"/>
              </a:spcBef>
              <a:spcAft>
                <a:spcPts val="0"/>
              </a:spcAft>
              <a:buClr>
                <a:srgbClr val="150002"/>
              </a:buClr>
              <a:buSzPts val="2000"/>
              <a:buNone/>
              <a:defRPr sz="2000" b="1" i="0">
                <a:solidFill>
                  <a:srgbClr val="150002"/>
                </a:solidFill>
                <a:latin typeface="Arial"/>
                <a:ea typeface="Arial"/>
                <a:cs typeface="Arial"/>
                <a:sym typeface="Arial"/>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2" name="Google Shape;72;p32"/>
          <p:cNvSpPr txBox="1">
            <a:spLocks noGrp="1"/>
          </p:cNvSpPr>
          <p:nvPr>
            <p:ph type="body" idx="2"/>
          </p:nvPr>
        </p:nvSpPr>
        <p:spPr>
          <a:xfrm>
            <a:off x="4614229" y="3875082"/>
            <a:ext cx="3497263" cy="2294372"/>
          </a:xfrm>
          <a:prstGeom prst="rect">
            <a:avLst/>
          </a:prstGeom>
          <a:solidFill>
            <a:srgbClr val="E5ECEC"/>
          </a:solid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SzPts val="2000"/>
              <a:buNone/>
              <a:defRPr sz="2000" b="1" i="0">
                <a:latin typeface="Arial"/>
                <a:ea typeface="Arial"/>
                <a:cs typeface="Arial"/>
                <a:sym typeface="Aria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3" name="Google Shape;73;p32"/>
          <p:cNvSpPr txBox="1">
            <a:spLocks noGrp="1"/>
          </p:cNvSpPr>
          <p:nvPr>
            <p:ph type="body" idx="3"/>
          </p:nvPr>
        </p:nvSpPr>
        <p:spPr>
          <a:xfrm>
            <a:off x="8298705" y="1367499"/>
            <a:ext cx="3497262" cy="2287307"/>
          </a:xfrm>
          <a:prstGeom prst="rect">
            <a:avLst/>
          </a:prstGeom>
          <a:solidFill>
            <a:srgbClr val="E5ECEC"/>
          </a:solid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SzPts val="2000"/>
              <a:buNone/>
              <a:defRPr sz="2000" b="1" i="0">
                <a:latin typeface="Arial"/>
                <a:ea typeface="Arial"/>
                <a:cs typeface="Arial"/>
                <a:sym typeface="Aria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32"/>
          <p:cNvSpPr txBox="1">
            <a:spLocks noGrp="1"/>
          </p:cNvSpPr>
          <p:nvPr>
            <p:ph type="body" idx="4"/>
          </p:nvPr>
        </p:nvSpPr>
        <p:spPr>
          <a:xfrm>
            <a:off x="8298705" y="3875082"/>
            <a:ext cx="3497262" cy="2294372"/>
          </a:xfrm>
          <a:prstGeom prst="rect">
            <a:avLst/>
          </a:prstGeom>
          <a:solidFill>
            <a:srgbClr val="E5ECEC"/>
          </a:solid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SzPts val="2000"/>
              <a:buNone/>
              <a:defRPr sz="2000" b="1" i="0">
                <a:latin typeface="Arial"/>
                <a:ea typeface="Arial"/>
                <a:cs typeface="Arial"/>
                <a:sym typeface="Aria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32"/>
          <p:cNvSpPr/>
          <p:nvPr/>
        </p:nvSpPr>
        <p:spPr>
          <a:xfrm>
            <a:off x="0" y="6719091"/>
            <a:ext cx="12192000" cy="152976"/>
          </a:xfrm>
          <a:prstGeom prst="rect">
            <a:avLst/>
          </a:prstGeom>
          <a:gradFill>
            <a:gsLst>
              <a:gs pos="0">
                <a:schemeClr val="accent2"/>
              </a:gs>
              <a:gs pos="70000">
                <a:schemeClr val="accent1"/>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6" name="Google Shape;76;p32"/>
          <p:cNvSpPr txBox="1">
            <a:spLocks noGrp="1"/>
          </p:cNvSpPr>
          <p:nvPr>
            <p:ph type="body" idx="5"/>
          </p:nvPr>
        </p:nvSpPr>
        <p:spPr>
          <a:xfrm>
            <a:off x="838404" y="1884792"/>
            <a:ext cx="3497262" cy="4284662"/>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SzPts val="1600"/>
              <a:buChar char="▪"/>
              <a:defRPr sz="1600">
                <a:solidFill>
                  <a:schemeClr val="dk2"/>
                </a:solidFill>
              </a:defRPr>
            </a:lvl1pPr>
            <a:lvl2pPr marL="914400" lvl="1" indent="-317500" algn="l">
              <a:lnSpc>
                <a:spcPct val="90000"/>
              </a:lnSpc>
              <a:spcBef>
                <a:spcPts val="500"/>
              </a:spcBef>
              <a:spcAft>
                <a:spcPts val="0"/>
              </a:spcAft>
              <a:buClr>
                <a:schemeClr val="dk2"/>
              </a:buClr>
              <a:buSzPts val="1400"/>
              <a:buChar char="−"/>
              <a:defRPr sz="1400">
                <a:solidFill>
                  <a:schemeClr val="dk2"/>
                </a:solidFill>
              </a:defRPr>
            </a:lvl2pPr>
            <a:lvl3pPr marL="1371600" lvl="2" indent="-304800" algn="l">
              <a:lnSpc>
                <a:spcPct val="90000"/>
              </a:lnSpc>
              <a:spcBef>
                <a:spcPts val="500"/>
              </a:spcBef>
              <a:spcAft>
                <a:spcPts val="0"/>
              </a:spcAft>
              <a:buClr>
                <a:schemeClr val="dk2"/>
              </a:buClr>
              <a:buSzPts val="1200"/>
              <a:buChar char="▪"/>
              <a:defRPr sz="1200">
                <a:solidFill>
                  <a:schemeClr val="dk2"/>
                </a:solidFill>
              </a:defRPr>
            </a:lvl3pPr>
            <a:lvl4pPr marL="1828800" lvl="3" indent="-298450" algn="l">
              <a:lnSpc>
                <a:spcPct val="90000"/>
              </a:lnSpc>
              <a:spcBef>
                <a:spcPts val="500"/>
              </a:spcBef>
              <a:spcAft>
                <a:spcPts val="0"/>
              </a:spcAft>
              <a:buSzPts val="1100"/>
              <a:buChar char="▪"/>
              <a:defRPr sz="1100">
                <a:solidFill>
                  <a:schemeClr val="dk2"/>
                </a:solidFill>
              </a:defRPr>
            </a:lvl4pPr>
            <a:lvl5pPr marL="2286000" lvl="4" indent="-277495" algn="l">
              <a:lnSpc>
                <a:spcPct val="90000"/>
              </a:lnSpc>
              <a:spcBef>
                <a:spcPts val="500"/>
              </a:spcBef>
              <a:spcAft>
                <a:spcPts val="0"/>
              </a:spcAft>
              <a:buSzPts val="770"/>
              <a:buChar char="▪"/>
              <a:defRPr sz="1100">
                <a:solidFill>
                  <a:schemeClr val="dk2"/>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32"/>
          <p:cNvSpPr txBox="1">
            <a:spLocks noGrp="1"/>
          </p:cNvSpPr>
          <p:nvPr>
            <p:ph type="body" idx="6"/>
          </p:nvPr>
        </p:nvSpPr>
        <p:spPr>
          <a:xfrm>
            <a:off x="838200" y="1290733"/>
            <a:ext cx="3497015" cy="48577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SzPts val="2000"/>
              <a:buNone/>
              <a:defRPr sz="2000" b="1">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SzPts val="1800"/>
              <a:buChar char="▪"/>
              <a:defRPr/>
            </a:lvl4pPr>
            <a:lvl5pPr marL="2286000" lvl="4" indent="-308610" algn="l">
              <a:lnSpc>
                <a:spcPct val="90000"/>
              </a:lnSpc>
              <a:spcBef>
                <a:spcPts val="500"/>
              </a:spcBef>
              <a:spcAft>
                <a:spcPts val="0"/>
              </a:spcAft>
              <a:buSzPts val="126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4000"/>
              <a:buFont typeface="Arial"/>
              <a:buNone/>
              <a:defRPr sz="4000" b="1" i="0" u="none" strike="noStrike" cap="none">
                <a:solidFill>
                  <a:schemeClr val="accen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1" name="Google Shape;11;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90000"/>
              </a:lnSpc>
              <a:spcBef>
                <a:spcPts val="1000"/>
              </a:spcBef>
              <a:spcAft>
                <a:spcPts val="0"/>
              </a:spcAft>
              <a:buClr>
                <a:schemeClr val="accent1"/>
              </a:buClr>
              <a:buSzPts val="1600"/>
              <a:buFont typeface="Noto Sans Symbols"/>
              <a:buChar char="▪"/>
              <a:defRPr sz="1600" b="0" i="0" u="none" strike="noStrike" cap="none">
                <a:solidFill>
                  <a:schemeClr val="dk2"/>
                </a:solidFill>
                <a:latin typeface="Arial"/>
                <a:ea typeface="Arial"/>
                <a:cs typeface="Arial"/>
                <a:sym typeface="Arial"/>
              </a:defRPr>
            </a:lvl1pPr>
            <a:lvl2pPr marL="914400" marR="0" lvl="1" indent="-330200" algn="l" rtl="0">
              <a:lnSpc>
                <a:spcPct val="90000"/>
              </a:lnSpc>
              <a:spcBef>
                <a:spcPts val="5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1371600" marR="0" lvl="2" indent="-317500" algn="l" rtl="0">
              <a:lnSpc>
                <a:spcPct val="90000"/>
              </a:lnSpc>
              <a:spcBef>
                <a:spcPts val="500"/>
              </a:spcBef>
              <a:spcAft>
                <a:spcPts val="0"/>
              </a:spcAft>
              <a:buClr>
                <a:schemeClr val="dk2"/>
              </a:buClr>
              <a:buSzPts val="1400"/>
              <a:buFont typeface="Noto Sans Symbols"/>
              <a:buChar char="▪"/>
              <a:defRPr sz="1400" b="0" i="0" u="none" strike="noStrike" cap="none">
                <a:solidFill>
                  <a:schemeClr val="dk2"/>
                </a:solidFill>
                <a:latin typeface="Arial"/>
                <a:ea typeface="Arial"/>
                <a:cs typeface="Arial"/>
                <a:sym typeface="Arial"/>
              </a:defRPr>
            </a:lvl3pPr>
            <a:lvl4pPr marL="1828800" marR="0" lvl="3" indent="-304800" algn="l" rtl="0">
              <a:lnSpc>
                <a:spcPct val="90000"/>
              </a:lnSpc>
              <a:spcBef>
                <a:spcPts val="500"/>
              </a:spcBef>
              <a:spcAft>
                <a:spcPts val="0"/>
              </a:spcAft>
              <a:buClr>
                <a:srgbClr val="8F95A6"/>
              </a:buClr>
              <a:buSzPts val="1200"/>
              <a:buFont typeface="Noto Sans Symbols"/>
              <a:buChar char="▪"/>
              <a:defRPr sz="1200" b="0" i="0" u="none" strike="noStrike" cap="none">
                <a:solidFill>
                  <a:schemeClr val="dk2"/>
                </a:solidFill>
                <a:latin typeface="Arial"/>
                <a:ea typeface="Arial"/>
                <a:cs typeface="Arial"/>
                <a:sym typeface="Arial"/>
              </a:defRPr>
            </a:lvl4pPr>
            <a:lvl5pPr marL="2286000" marR="0" lvl="4" indent="-281939" algn="l" rtl="0">
              <a:lnSpc>
                <a:spcPct val="90000"/>
              </a:lnSpc>
              <a:spcBef>
                <a:spcPts val="500"/>
              </a:spcBef>
              <a:spcAft>
                <a:spcPts val="0"/>
              </a:spcAft>
              <a:buClr>
                <a:schemeClr val="dk2"/>
              </a:buClr>
              <a:buSzPts val="840"/>
              <a:buFont typeface="Noto Sans Symbols"/>
              <a:buChar char="▪"/>
              <a:defRPr sz="12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2" name="Google Shape;1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3" name="Google Shape;1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4" name="Google Shape;1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Arial"/>
                <a:ea typeface="Arial"/>
                <a:cs typeface="Arial"/>
                <a:sym typeface="Arial"/>
              </a:defRPr>
            </a:lvl1pPr>
            <a:lvl2pPr marL="0" marR="0" lvl="1" indent="0" algn="r" rtl="0">
              <a:spcBef>
                <a:spcPts val="0"/>
              </a:spcBef>
              <a:buNone/>
              <a:defRPr sz="1200" b="0" i="0" u="none" strike="noStrike" cap="none">
                <a:solidFill>
                  <a:schemeClr val="lt1"/>
                </a:solidFill>
                <a:latin typeface="Arial"/>
                <a:ea typeface="Arial"/>
                <a:cs typeface="Arial"/>
                <a:sym typeface="Arial"/>
              </a:defRPr>
            </a:lvl2pPr>
            <a:lvl3pPr marL="0" marR="0" lvl="2" indent="0" algn="r" rtl="0">
              <a:spcBef>
                <a:spcPts val="0"/>
              </a:spcBef>
              <a:buNone/>
              <a:defRPr sz="1200" b="0" i="0" u="none" strike="noStrike" cap="none">
                <a:solidFill>
                  <a:schemeClr val="lt1"/>
                </a:solidFill>
                <a:latin typeface="Arial"/>
                <a:ea typeface="Arial"/>
                <a:cs typeface="Arial"/>
                <a:sym typeface="Arial"/>
              </a:defRPr>
            </a:lvl3pPr>
            <a:lvl4pPr marL="0" marR="0" lvl="3" indent="0" algn="r" rtl="0">
              <a:spcBef>
                <a:spcPts val="0"/>
              </a:spcBef>
              <a:buNone/>
              <a:defRPr sz="1200" b="0" i="0" u="none" strike="noStrike" cap="none">
                <a:solidFill>
                  <a:schemeClr val="lt1"/>
                </a:solidFill>
                <a:latin typeface="Arial"/>
                <a:ea typeface="Arial"/>
                <a:cs typeface="Arial"/>
                <a:sym typeface="Arial"/>
              </a:defRPr>
            </a:lvl4pPr>
            <a:lvl5pPr marL="0" marR="0" lvl="4" indent="0" algn="r" rtl="0">
              <a:spcBef>
                <a:spcPts val="0"/>
              </a:spcBef>
              <a:buNone/>
              <a:defRPr sz="1200" b="0" i="0" u="none" strike="noStrike" cap="none">
                <a:solidFill>
                  <a:schemeClr val="lt1"/>
                </a:solidFill>
                <a:latin typeface="Arial"/>
                <a:ea typeface="Arial"/>
                <a:cs typeface="Arial"/>
                <a:sym typeface="Arial"/>
              </a:defRPr>
            </a:lvl5pPr>
            <a:lvl6pPr marL="0" marR="0" lvl="5" indent="0" algn="r" rtl="0">
              <a:spcBef>
                <a:spcPts val="0"/>
              </a:spcBef>
              <a:buNone/>
              <a:defRPr sz="1200" b="0" i="0" u="none" strike="noStrike" cap="none">
                <a:solidFill>
                  <a:schemeClr val="lt1"/>
                </a:solidFill>
                <a:latin typeface="Arial"/>
                <a:ea typeface="Arial"/>
                <a:cs typeface="Arial"/>
                <a:sym typeface="Arial"/>
              </a:defRPr>
            </a:lvl6pPr>
            <a:lvl7pPr marL="0" marR="0" lvl="6" indent="0" algn="r" rtl="0">
              <a:spcBef>
                <a:spcPts val="0"/>
              </a:spcBef>
              <a:buNone/>
              <a:defRPr sz="1200" b="0" i="0" u="none" strike="noStrike" cap="none">
                <a:solidFill>
                  <a:schemeClr val="lt1"/>
                </a:solidFill>
                <a:latin typeface="Arial"/>
                <a:ea typeface="Arial"/>
                <a:cs typeface="Arial"/>
                <a:sym typeface="Arial"/>
              </a:defRPr>
            </a:lvl7pPr>
            <a:lvl8pPr marL="0" marR="0" lvl="7" indent="0" algn="r" rtl="0">
              <a:spcBef>
                <a:spcPts val="0"/>
              </a:spcBef>
              <a:buNone/>
              <a:defRPr sz="1200" b="0" i="0" u="none" strike="noStrike" cap="none">
                <a:solidFill>
                  <a:schemeClr val="lt1"/>
                </a:solidFill>
                <a:latin typeface="Arial"/>
                <a:ea typeface="Arial"/>
                <a:cs typeface="Arial"/>
                <a:sym typeface="Arial"/>
              </a:defRPr>
            </a:lvl8pPr>
            <a:lvl9pPr marL="0" marR="0" lvl="8" indent="0" algn="r" rtl="0">
              <a:spcBef>
                <a:spcPts val="0"/>
              </a:spcBef>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microsoft.com/office/2018/10/relationships/comments" Target="../comments/modernComment_130_A2C08E94.xm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
          <p:cNvSpPr txBox="1">
            <a:spLocks noGrp="1"/>
          </p:cNvSpPr>
          <p:nvPr>
            <p:ph type="ctrTitle"/>
          </p:nvPr>
        </p:nvSpPr>
        <p:spPr>
          <a:xfrm>
            <a:off x="1013720" y="1866779"/>
            <a:ext cx="5222323" cy="2960338"/>
          </a:xfrm>
          <a:prstGeom prst="rect">
            <a:avLst/>
          </a:prstGeom>
          <a:noFill/>
          <a:ln>
            <a:noFill/>
          </a:ln>
        </p:spPr>
        <p:txBody>
          <a:bodyPr spcFirstLastPara="1" wrap="square" lIns="91425" tIns="45700" rIns="91425" bIns="45700" anchor="t" anchorCtr="0">
            <a:normAutofit/>
          </a:bodyPr>
          <a:lstStyle/>
          <a:p>
            <a:r>
              <a:rPr lang="en-US" b="0"/>
              <a:t> </a:t>
            </a:r>
            <a:br>
              <a:rPr lang="en-US" b="0"/>
            </a:br>
            <a:r>
              <a:rPr lang="en-US"/>
              <a:t>Introduction to RAG and It's Application</a:t>
            </a:r>
            <a:endParaRPr/>
          </a:p>
        </p:txBody>
      </p:sp>
      <p:sp>
        <p:nvSpPr>
          <p:cNvPr id="300" name="Google Shape;300;p1"/>
          <p:cNvSpPr txBox="1">
            <a:spLocks noGrp="1"/>
          </p:cNvSpPr>
          <p:nvPr>
            <p:ph type="body" idx="1"/>
          </p:nvPr>
        </p:nvSpPr>
        <p:spPr>
          <a:xfrm>
            <a:off x="1022346" y="5237221"/>
            <a:ext cx="4182646" cy="364385"/>
          </a:xfrm>
          <a:prstGeom prst="rect">
            <a:avLst/>
          </a:prstGeom>
          <a:noFill/>
          <a:ln>
            <a:noFill/>
          </a:ln>
        </p:spPr>
        <p:txBody>
          <a:bodyPr spcFirstLastPara="1" wrap="square" lIns="91425" tIns="45700" rIns="91425" bIns="45700" anchor="t" anchorCtr="0">
            <a:normAutofit fontScale="32500"/>
          </a:bodyPr>
          <a:lstStyle/>
          <a:p>
            <a:pPr marL="0" marR="0" lvl="0" indent="0" algn="l" rtl="0">
              <a:lnSpc>
                <a:spcPct val="90000"/>
              </a:lnSpc>
              <a:spcBef>
                <a:spcPts val="0"/>
              </a:spcBef>
              <a:spcAft>
                <a:spcPts val="0"/>
              </a:spcAft>
              <a:buClr>
                <a:schemeClr val="accent1"/>
              </a:buClr>
              <a:buSzPct val="28070"/>
              <a:buFont typeface="Noto Sans Symbols"/>
              <a:buNone/>
            </a:pPr>
            <a:r>
              <a:rPr lang="en-US" sz="5700" b="0">
                <a:solidFill>
                  <a:srgbClr val="FFFFFF"/>
                </a:solidFill>
              </a:rPr>
              <a:t>Presented By: Aayush Srivastava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27476ab32b1_0_30"/>
          <p:cNvSpPr txBox="1">
            <a:spLocks noGrp="1"/>
          </p:cNvSpPr>
          <p:nvPr>
            <p:ph type="body" idx="1"/>
          </p:nvPr>
        </p:nvSpPr>
        <p:spPr>
          <a:xfrm>
            <a:off x="1480443" y="2177969"/>
            <a:ext cx="6939600" cy="2108400"/>
          </a:xfrm>
          <a:prstGeom prst="rect">
            <a:avLst/>
          </a:prstGeom>
          <a:noFill/>
          <a:ln>
            <a:noFill/>
          </a:ln>
        </p:spPr>
        <p:txBody>
          <a:bodyPr spcFirstLastPara="1" wrap="square" lIns="91425" tIns="45700" rIns="91425" bIns="45700" anchor="t" anchorCtr="0">
            <a:normAutofit/>
          </a:bodyPr>
          <a:lstStyle/>
          <a:p>
            <a:pPr marL="0" indent="0">
              <a:spcBef>
                <a:spcPts val="0"/>
              </a:spcBef>
            </a:pPr>
            <a:r>
              <a:rPr lang="en-US"/>
              <a:t>RAG Architecture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
          <p:cNvSpPr txBox="1">
            <a:spLocks noGrp="1"/>
          </p:cNvSpPr>
          <p:nvPr>
            <p:ph type="title"/>
          </p:nvPr>
        </p:nvSpPr>
        <p:spPr>
          <a:xfrm>
            <a:off x="838199" y="405446"/>
            <a:ext cx="10293015" cy="538696"/>
          </a:xfrm>
          <a:prstGeom prst="rect">
            <a:avLst/>
          </a:prstGeom>
          <a:noFill/>
          <a:ln>
            <a:noFill/>
          </a:ln>
        </p:spPr>
        <p:txBody>
          <a:bodyPr spcFirstLastPara="1" wrap="square" lIns="91425" tIns="45700" rIns="91425" bIns="45700" anchor="t" anchorCtr="0">
            <a:noAutofit/>
          </a:bodyPr>
          <a:lstStyle/>
          <a:p>
            <a:r>
              <a:rPr lang="en-US"/>
              <a:t>Generalized RAG Approach</a:t>
            </a:r>
          </a:p>
          <a:p>
            <a:pPr marL="0" lvl="0" indent="0" algn="l">
              <a:lnSpc>
                <a:spcPct val="90000"/>
              </a:lnSpc>
              <a:spcBef>
                <a:spcPts val="0"/>
              </a:spcBef>
              <a:spcAft>
                <a:spcPts val="0"/>
              </a:spcAft>
              <a:buSzPts val="3200"/>
              <a:buFont typeface="Arial"/>
              <a:buNone/>
            </a:pPr>
            <a:endParaRPr lang="en-US"/>
          </a:p>
        </p:txBody>
      </p:sp>
      <p:sp>
        <p:nvSpPr>
          <p:cNvPr id="330" name="Google Shape;330;p5"/>
          <p:cNvSpPr txBox="1">
            <a:spLocks noGrp="1"/>
          </p:cNvSpPr>
          <p:nvPr>
            <p:ph type="body" idx="1"/>
          </p:nvPr>
        </p:nvSpPr>
        <p:spPr>
          <a:xfrm>
            <a:off x="838400" y="1064532"/>
            <a:ext cx="10293000" cy="5703841"/>
          </a:xfrm>
          <a:prstGeom prst="rect">
            <a:avLst/>
          </a:prstGeom>
          <a:noFill/>
          <a:ln>
            <a:noFill/>
          </a:ln>
        </p:spPr>
        <p:txBody>
          <a:bodyPr spcFirstLastPara="1" wrap="square" lIns="91425" tIns="45700" rIns="91425" bIns="45700" anchor="t" anchorCtr="0">
            <a:normAutofit/>
          </a:bodyPr>
          <a:lstStyle/>
          <a:p>
            <a:pPr marL="139700" indent="0" algn="just">
              <a:lnSpc>
                <a:spcPct val="114999"/>
              </a:lnSpc>
              <a:spcBef>
                <a:spcPts val="1500"/>
              </a:spcBef>
              <a:buNone/>
            </a:pPr>
            <a:r>
              <a:rPr lang="en-US" sz="1400">
                <a:solidFill>
                  <a:schemeClr val="tx1"/>
                </a:solidFill>
              </a:rPr>
              <a:t>Let's delve into RAG's framework to understand how it mitigates these challenges.</a:t>
            </a:r>
          </a:p>
          <a:p>
            <a:pPr marL="139700" indent="0" algn="just">
              <a:lnSpc>
                <a:spcPct val="114999"/>
              </a:lnSpc>
              <a:spcBef>
                <a:spcPts val="1500"/>
              </a:spcBef>
              <a:buNone/>
            </a:pPr>
            <a:endParaRPr lang="en-US" sz="1400">
              <a:solidFill>
                <a:schemeClr val="tx1"/>
              </a:solidFill>
              <a:ea typeface="Roboto"/>
            </a:endParaRPr>
          </a:p>
          <a:p>
            <a:pPr marL="139700" lvl="0" indent="0" algn="just">
              <a:lnSpc>
                <a:spcPct val="114999"/>
              </a:lnSpc>
              <a:spcBef>
                <a:spcPts val="1500"/>
              </a:spcBef>
              <a:spcAft>
                <a:spcPts val="0"/>
              </a:spcAft>
              <a:buNone/>
            </a:pPr>
            <a:endParaRPr lang="en-US" sz="1400">
              <a:solidFill>
                <a:schemeClr val="tx1"/>
              </a:solidFill>
              <a:ea typeface="Roboto"/>
            </a:endParaRPr>
          </a:p>
          <a:p>
            <a:pPr marL="139700" lvl="0" indent="0" algn="just">
              <a:lnSpc>
                <a:spcPct val="114999"/>
              </a:lnSpc>
              <a:spcBef>
                <a:spcPts val="1500"/>
              </a:spcBef>
              <a:spcAft>
                <a:spcPts val="0"/>
              </a:spcAft>
              <a:buNone/>
            </a:pPr>
            <a:endParaRPr lang="en-US" sz="1400">
              <a:solidFill>
                <a:schemeClr val="tx1"/>
              </a:solidFill>
              <a:ea typeface="Roboto"/>
            </a:endParaRPr>
          </a:p>
          <a:p>
            <a:pPr indent="-317500" algn="just">
              <a:lnSpc>
                <a:spcPct val="114999"/>
              </a:lnSpc>
              <a:spcBef>
                <a:spcPts val="1500"/>
              </a:spcBef>
              <a:buClr>
                <a:srgbClr val="28292B"/>
              </a:buClr>
              <a:buSzPts val="1400"/>
              <a:buFont typeface="Arial"/>
              <a:buChar char="●"/>
            </a:pPr>
            <a:endParaRPr lang="en-US" sz="1400">
              <a:solidFill>
                <a:srgbClr val="28292B"/>
              </a:solidFill>
              <a:highlight>
                <a:srgbClr val="FFFFFF"/>
              </a:highlight>
              <a:ea typeface="Roboto"/>
            </a:endParaRPr>
          </a:p>
          <a:p>
            <a:pPr marL="139700" indent="0" algn="just">
              <a:lnSpc>
                <a:spcPct val="115000"/>
              </a:lnSpc>
              <a:spcBef>
                <a:spcPts val="1500"/>
              </a:spcBef>
              <a:buClr>
                <a:srgbClr val="28292B"/>
              </a:buClr>
              <a:buSzPts val="1400"/>
              <a:buNone/>
            </a:pPr>
            <a:endParaRPr lang="en-US" sz="1400">
              <a:solidFill>
                <a:srgbClr val="28292B"/>
              </a:solidFill>
              <a:highlight>
                <a:srgbClr val="FFFFFF"/>
              </a:highlight>
              <a:ea typeface="Roboto"/>
            </a:endParaRPr>
          </a:p>
          <a:p>
            <a:pPr marL="127000" indent="0" algn="just">
              <a:lnSpc>
                <a:spcPct val="115000"/>
              </a:lnSpc>
              <a:spcBef>
                <a:spcPts val="0"/>
              </a:spcBef>
              <a:buClr>
                <a:srgbClr val="28292B"/>
              </a:buClr>
              <a:buSzPts val="1600"/>
              <a:buNone/>
            </a:pPr>
            <a:endParaRPr lang="en-US" sz="1400">
              <a:solidFill>
                <a:srgbClr val="202124"/>
              </a:solidFill>
              <a:highlight>
                <a:srgbClr val="FFFFFF"/>
              </a:highlight>
              <a:latin typeface="Roboto"/>
              <a:ea typeface="Roboto"/>
              <a:cs typeface="Roboto"/>
            </a:endParaRPr>
          </a:p>
          <a:p>
            <a:pPr marL="228600" indent="-114300">
              <a:spcBef>
                <a:spcPts val="0"/>
              </a:spcBef>
              <a:buClr>
                <a:srgbClr val="D6001C"/>
              </a:buClr>
              <a:buNone/>
            </a:pPr>
            <a:endParaRPr lang="en-GB">
              <a:solidFill>
                <a:srgbClr val="3C3E41"/>
              </a:solidFill>
              <a:ea typeface="Roboto"/>
            </a:endParaRPr>
          </a:p>
        </p:txBody>
      </p:sp>
      <p:pic>
        <p:nvPicPr>
          <p:cNvPr id="3" name="Picture 2" descr="A diagram of a process&#10;&#10;Description automatically generated">
            <a:extLst>
              <a:ext uri="{FF2B5EF4-FFF2-40B4-BE49-F238E27FC236}">
                <a16:creationId xmlns:a16="http://schemas.microsoft.com/office/drawing/2014/main" id="{2DCDD29B-9C4F-30AC-51B2-3C1060A52AA4}"/>
              </a:ext>
            </a:extLst>
          </p:cNvPr>
          <p:cNvPicPr>
            <a:picLocks noChangeAspect="1"/>
          </p:cNvPicPr>
          <p:nvPr/>
        </p:nvPicPr>
        <p:blipFill>
          <a:blip r:embed="rId3"/>
          <a:stretch>
            <a:fillRect/>
          </a:stretch>
        </p:blipFill>
        <p:spPr>
          <a:xfrm>
            <a:off x="1549831" y="1540194"/>
            <a:ext cx="9092338" cy="5172462"/>
          </a:xfrm>
          <a:prstGeom prst="rect">
            <a:avLst/>
          </a:prstGeom>
        </p:spPr>
      </p:pic>
    </p:spTree>
    <p:extLst>
      <p:ext uri="{BB962C8B-B14F-4D97-AF65-F5344CB8AC3E}">
        <p14:creationId xmlns:p14="http://schemas.microsoft.com/office/powerpoint/2010/main" val="2309035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27476ab32b1_0_30"/>
          <p:cNvSpPr txBox="1">
            <a:spLocks noGrp="1"/>
          </p:cNvSpPr>
          <p:nvPr>
            <p:ph type="body" idx="1"/>
          </p:nvPr>
        </p:nvSpPr>
        <p:spPr>
          <a:xfrm>
            <a:off x="1480443" y="2177969"/>
            <a:ext cx="6939600" cy="2108400"/>
          </a:xfrm>
          <a:prstGeom prst="rect">
            <a:avLst/>
          </a:prstGeom>
          <a:noFill/>
          <a:ln>
            <a:noFill/>
          </a:ln>
        </p:spPr>
        <p:txBody>
          <a:bodyPr spcFirstLastPara="1" wrap="square" lIns="91425" tIns="45700" rIns="91425" bIns="45700" anchor="t" anchorCtr="0">
            <a:normAutofit/>
          </a:bodyPr>
          <a:lstStyle/>
          <a:p>
            <a:pPr marL="0" indent="0">
              <a:spcBef>
                <a:spcPts val="0"/>
              </a:spcBef>
            </a:pPr>
            <a:r>
              <a:rPr lang="en-US"/>
              <a:t>How Does RAG Work?</a:t>
            </a:r>
          </a:p>
        </p:txBody>
      </p:sp>
    </p:spTree>
    <p:extLst>
      <p:ext uri="{BB962C8B-B14F-4D97-AF65-F5344CB8AC3E}">
        <p14:creationId xmlns:p14="http://schemas.microsoft.com/office/powerpoint/2010/main" val="3372080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g27476ab32b1_0_39"/>
          <p:cNvSpPr txBox="1">
            <a:spLocks noGrp="1"/>
          </p:cNvSpPr>
          <p:nvPr>
            <p:ph type="title"/>
          </p:nvPr>
        </p:nvSpPr>
        <p:spPr>
          <a:xfrm>
            <a:off x="838199" y="405446"/>
            <a:ext cx="10293000" cy="538800"/>
          </a:xfrm>
          <a:prstGeom prst="rect">
            <a:avLst/>
          </a:prstGeom>
          <a:noFill/>
          <a:ln>
            <a:noFill/>
          </a:ln>
        </p:spPr>
        <p:txBody>
          <a:bodyPr spcFirstLastPara="1" wrap="square" lIns="91425" tIns="45700" rIns="91425" bIns="45700" anchor="t" anchorCtr="0">
            <a:noAutofit/>
          </a:bodyPr>
          <a:lstStyle/>
          <a:p>
            <a:r>
              <a:rPr lang="en-US"/>
              <a:t>Overview</a:t>
            </a:r>
          </a:p>
        </p:txBody>
      </p:sp>
      <p:sp>
        <p:nvSpPr>
          <p:cNvPr id="348" name="Google Shape;348;g27476ab32b1_0_39"/>
          <p:cNvSpPr txBox="1">
            <a:spLocks noGrp="1"/>
          </p:cNvSpPr>
          <p:nvPr>
            <p:ph type="body" idx="1"/>
          </p:nvPr>
        </p:nvSpPr>
        <p:spPr>
          <a:xfrm>
            <a:off x="838404" y="1212987"/>
            <a:ext cx="10777909" cy="4628100"/>
          </a:xfrm>
          <a:prstGeom prst="rect">
            <a:avLst/>
          </a:prstGeom>
          <a:noFill/>
          <a:ln>
            <a:noFill/>
          </a:ln>
        </p:spPr>
        <p:txBody>
          <a:bodyPr spcFirstLastPara="1" wrap="square" lIns="91425" tIns="45700" rIns="91425" bIns="45700" anchor="t" anchorCtr="0">
            <a:normAutofit/>
          </a:bodyPr>
          <a:lstStyle/>
          <a:p>
            <a:pPr marL="342900">
              <a:lnSpc>
                <a:spcPct val="115000"/>
              </a:lnSpc>
              <a:spcBef>
                <a:spcPts val="1500"/>
              </a:spcBef>
              <a:buFont typeface="Arial"/>
              <a:buChar char="•"/>
            </a:pPr>
            <a:endParaRPr lang="en-US" sz="1400">
              <a:solidFill>
                <a:schemeClr val="tx1"/>
              </a:solidFill>
              <a:highlight>
                <a:srgbClr val="FFFFFF"/>
              </a:highlight>
            </a:endParaRPr>
          </a:p>
          <a:p>
            <a:pPr marL="342900">
              <a:lnSpc>
                <a:spcPct val="114999"/>
              </a:lnSpc>
              <a:spcBef>
                <a:spcPts val="1500"/>
              </a:spcBef>
              <a:buFont typeface="Arial"/>
              <a:buChar char="•"/>
            </a:pPr>
            <a:r>
              <a:rPr lang="en-US" sz="1400">
                <a:solidFill>
                  <a:schemeClr val="tx1"/>
                </a:solidFill>
                <a:highlight>
                  <a:srgbClr val="FFFFFF"/>
                </a:highlight>
              </a:rPr>
              <a:t>Retrieval Augmented Generation (RAG) can be likened to a detective and storyteller duo. Imagine you are trying to solve a complex mystery. The detective's role is to gather clues, evidence, and historical records related to the case.</a:t>
            </a:r>
            <a:endParaRPr lang="en-US" sz="1400">
              <a:solidFill>
                <a:schemeClr val="tx1"/>
              </a:solidFill>
            </a:endParaRPr>
          </a:p>
          <a:p>
            <a:pPr marL="342900">
              <a:lnSpc>
                <a:spcPct val="114999"/>
              </a:lnSpc>
              <a:spcBef>
                <a:spcPts val="1500"/>
              </a:spcBef>
              <a:buFont typeface="Arial"/>
              <a:buChar char="•"/>
            </a:pPr>
            <a:r>
              <a:rPr lang="en-US" sz="1400">
                <a:solidFill>
                  <a:schemeClr val="tx1"/>
                </a:solidFill>
                <a:highlight>
                  <a:srgbClr val="FFFFFF"/>
                </a:highlight>
              </a:rPr>
              <a:t>Once the detective has compiled this information, the storyteller designs a compelling narrative that weaves together the facts and presents a coherent story. In the context of AI, RAG operates similarly. </a:t>
            </a:r>
          </a:p>
          <a:p>
            <a:pPr marL="342900">
              <a:lnSpc>
                <a:spcPct val="114999"/>
              </a:lnSpc>
              <a:spcBef>
                <a:spcPts val="1500"/>
              </a:spcBef>
              <a:buFont typeface="Arial"/>
              <a:buChar char="•"/>
            </a:pPr>
            <a:r>
              <a:rPr lang="en-US" sz="1400">
                <a:solidFill>
                  <a:schemeClr val="tx1"/>
                </a:solidFill>
                <a:highlight>
                  <a:srgbClr val="FFFFFF"/>
                </a:highlight>
              </a:rPr>
              <a:t>The </a:t>
            </a:r>
            <a:r>
              <a:rPr lang="en-US" sz="1400" b="1">
                <a:solidFill>
                  <a:schemeClr val="tx1"/>
                </a:solidFill>
                <a:highlight>
                  <a:srgbClr val="FFFFFF"/>
                </a:highlight>
              </a:rPr>
              <a:t>Retriever Component</a:t>
            </a:r>
            <a:r>
              <a:rPr lang="en-US" sz="1400">
                <a:solidFill>
                  <a:schemeClr val="tx1"/>
                </a:solidFill>
                <a:highlight>
                  <a:srgbClr val="FFFFFF"/>
                </a:highlight>
              </a:rPr>
              <a:t> acts as the detective, scouring databases, documents, and knowledge sources for relevant information and evidence. It compiles a comprehensive set of facts and data points.</a:t>
            </a:r>
            <a:endParaRPr lang="en-US" sz="1400">
              <a:solidFill>
                <a:schemeClr val="tx1"/>
              </a:solidFill>
            </a:endParaRPr>
          </a:p>
          <a:p>
            <a:pPr marL="342900">
              <a:lnSpc>
                <a:spcPct val="114999"/>
              </a:lnSpc>
              <a:spcBef>
                <a:spcPts val="1500"/>
              </a:spcBef>
              <a:buFont typeface="Arial"/>
              <a:buChar char="•"/>
            </a:pPr>
            <a:r>
              <a:rPr lang="en-US" sz="1400">
                <a:solidFill>
                  <a:schemeClr val="tx1"/>
                </a:solidFill>
                <a:highlight>
                  <a:srgbClr val="FFFFFF"/>
                </a:highlight>
              </a:rPr>
              <a:t>The </a:t>
            </a:r>
            <a:r>
              <a:rPr lang="en-US" sz="1400" b="1">
                <a:solidFill>
                  <a:schemeClr val="tx1"/>
                </a:solidFill>
                <a:highlight>
                  <a:srgbClr val="FFFFFF"/>
                </a:highlight>
              </a:rPr>
              <a:t>Generator Component</a:t>
            </a:r>
            <a:r>
              <a:rPr lang="en-US" sz="1400">
                <a:solidFill>
                  <a:schemeClr val="tx1"/>
                </a:solidFill>
                <a:highlight>
                  <a:srgbClr val="FFFFFF"/>
                </a:highlight>
              </a:rPr>
              <a:t> assumes the role of the storyteller.  Taking the collected information and transforming it into a coherent and engaging narrative, presenting a clear and detailed account of the mystery, much like a detective novel author.</a:t>
            </a:r>
            <a:endParaRPr lang="en-US" sz="1400">
              <a:solidFill>
                <a:schemeClr val="tx1"/>
              </a:solidFill>
            </a:endParaRPr>
          </a:p>
          <a:p>
            <a:pPr marL="742950" indent="-285750">
              <a:lnSpc>
                <a:spcPct val="115000"/>
              </a:lnSpc>
              <a:spcBef>
                <a:spcPts val="0"/>
              </a:spcBef>
              <a:buFont typeface="Arial"/>
              <a:buChar char="•"/>
            </a:pPr>
            <a:endParaRPr lang="en-US" sz="1400">
              <a:solidFill>
                <a:srgbClr val="28292B"/>
              </a:solidFill>
              <a:highlight>
                <a:srgbClr val="FFFFFF"/>
              </a:highlight>
            </a:endParaRPr>
          </a:p>
          <a:p>
            <a:pPr marL="0" indent="0" algn="just">
              <a:buNone/>
            </a:pPr>
            <a:endParaRPr lang="en-US" sz="1400">
              <a:solidFill>
                <a:srgbClr val="000000"/>
              </a:solidFill>
            </a:endParaRPr>
          </a:p>
          <a:p>
            <a:pPr marL="0" indent="0" algn="just">
              <a:buNone/>
            </a:pPr>
            <a:r>
              <a:rPr lang="en-US" sz="1400">
                <a:solidFill>
                  <a:srgbClr val="000000"/>
                </a:solidFill>
              </a:rPr>
              <a:t>This analogy illustrates how RAG combines the investigative power of retrieval with the creative skills of text generation to produce informative and engaging content, just as our detective and storyteller work together to unravel and present a compelling mystery.</a:t>
            </a:r>
            <a:endParaRPr lang="en-US" sz="1400" b="1">
              <a:solidFill>
                <a:srgbClr val="000000"/>
              </a:solidFill>
            </a:endParaRPr>
          </a:p>
          <a:p>
            <a:pPr marL="228600" indent="-114300">
              <a:spcBef>
                <a:spcPts val="0"/>
              </a:spcBef>
              <a:buNone/>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
          <p:cNvSpPr txBox="1">
            <a:spLocks noGrp="1"/>
          </p:cNvSpPr>
          <p:nvPr>
            <p:ph type="title"/>
          </p:nvPr>
        </p:nvSpPr>
        <p:spPr>
          <a:xfrm>
            <a:off x="838199" y="405446"/>
            <a:ext cx="10293015" cy="538696"/>
          </a:xfrm>
          <a:prstGeom prst="rect">
            <a:avLst/>
          </a:prstGeom>
          <a:noFill/>
          <a:ln>
            <a:noFill/>
          </a:ln>
        </p:spPr>
        <p:txBody>
          <a:bodyPr spcFirstLastPara="1" wrap="square" lIns="91425" tIns="45700" rIns="91425" bIns="45700" anchor="t" anchorCtr="0">
            <a:noAutofit/>
          </a:bodyPr>
          <a:lstStyle/>
          <a:p>
            <a:r>
              <a:rPr lang="en-US"/>
              <a:t>RAG Components</a:t>
            </a:r>
            <a:endParaRPr lang="en-US" b="0"/>
          </a:p>
          <a:p>
            <a:pPr marL="0" lvl="0" indent="0" algn="l">
              <a:lnSpc>
                <a:spcPct val="90000"/>
              </a:lnSpc>
              <a:spcBef>
                <a:spcPts val="0"/>
              </a:spcBef>
              <a:spcAft>
                <a:spcPts val="0"/>
              </a:spcAft>
              <a:buSzPts val="3200"/>
              <a:buFont typeface="Arial"/>
              <a:buNone/>
            </a:pPr>
            <a:endParaRPr lang="en-US"/>
          </a:p>
        </p:txBody>
      </p:sp>
      <p:sp>
        <p:nvSpPr>
          <p:cNvPr id="330" name="Google Shape;330;p5"/>
          <p:cNvSpPr txBox="1">
            <a:spLocks noGrp="1"/>
          </p:cNvSpPr>
          <p:nvPr>
            <p:ph type="body" idx="1"/>
          </p:nvPr>
        </p:nvSpPr>
        <p:spPr>
          <a:xfrm>
            <a:off x="1024711" y="1204334"/>
            <a:ext cx="10293000" cy="5531209"/>
          </a:xfrm>
          <a:prstGeom prst="rect">
            <a:avLst/>
          </a:prstGeom>
          <a:noFill/>
          <a:ln>
            <a:noFill/>
          </a:ln>
        </p:spPr>
        <p:txBody>
          <a:bodyPr spcFirstLastPara="1" wrap="square" lIns="91425" tIns="45700" rIns="91425" bIns="45700" anchor="t" anchorCtr="0">
            <a:normAutofit/>
          </a:bodyPr>
          <a:lstStyle/>
          <a:p>
            <a:pPr indent="-317500" algn="just">
              <a:lnSpc>
                <a:spcPct val="114999"/>
              </a:lnSpc>
              <a:spcBef>
                <a:spcPts val="1500"/>
              </a:spcBef>
              <a:buFont typeface="Arial"/>
              <a:buChar char="•"/>
            </a:pPr>
            <a:r>
              <a:rPr lang="en-US" sz="1400">
                <a:solidFill>
                  <a:srgbClr val="333333"/>
                </a:solidFill>
                <a:highlight>
                  <a:srgbClr val="FFFFFF"/>
                </a:highlight>
              </a:rPr>
              <a:t>RAG is an AI framework that allows a generative AI model to access external information not included in its training data or model parameters to enhance its responses to prompts.</a:t>
            </a:r>
            <a:endParaRPr lang="en-US"/>
          </a:p>
          <a:p>
            <a:pPr algn="just">
              <a:buClr>
                <a:srgbClr val="D6001C"/>
              </a:buClr>
            </a:pPr>
            <a:r>
              <a:rPr lang="en-US" sz="1400">
                <a:solidFill>
                  <a:srgbClr val="333333"/>
                </a:solidFill>
                <a:highlight>
                  <a:srgbClr val="FFFFFF"/>
                </a:highlight>
                <a:ea typeface="Roboto"/>
              </a:rPr>
              <a:t>RAG seeks to combine the strengths of both retrieval-based and generative methods.</a:t>
            </a:r>
          </a:p>
          <a:p>
            <a:pPr algn="just">
              <a:buClr>
                <a:srgbClr val="D6001C"/>
              </a:buClr>
            </a:pPr>
            <a:r>
              <a:rPr lang="en-US" sz="1400">
                <a:solidFill>
                  <a:srgbClr val="333333"/>
                </a:solidFill>
                <a:highlight>
                  <a:srgbClr val="FFFFFF"/>
                </a:highlight>
                <a:ea typeface="Roboto"/>
              </a:rPr>
              <a:t>It typically involves using a retriever component to fetch relevant passages or documents from a large corpus of knowledge.</a:t>
            </a:r>
            <a:endParaRPr lang="en-US"/>
          </a:p>
          <a:p>
            <a:pPr indent="-317500" algn="just">
              <a:lnSpc>
                <a:spcPct val="114999"/>
              </a:lnSpc>
              <a:spcBef>
                <a:spcPts val="1500"/>
              </a:spcBef>
              <a:buClr>
                <a:srgbClr val="D6001C"/>
              </a:buClr>
              <a:buFont typeface="Arial"/>
              <a:buChar char="•"/>
            </a:pPr>
            <a:r>
              <a:rPr lang="en-US" sz="1400">
                <a:solidFill>
                  <a:srgbClr val="333333"/>
                </a:solidFill>
                <a:highlight>
                  <a:srgbClr val="FFFFFF"/>
                </a:highlight>
                <a:ea typeface="Roboto"/>
              </a:rPr>
              <a:t>The retrieved information is then used to augment the generative model’s understanding and improve the quality of generated responses.</a:t>
            </a:r>
            <a:endParaRPr lang="en-US"/>
          </a:p>
          <a:p>
            <a:pPr marL="139700" indent="0" algn="just">
              <a:lnSpc>
                <a:spcPct val="114999"/>
              </a:lnSpc>
              <a:spcBef>
                <a:spcPts val="1500"/>
              </a:spcBef>
              <a:buClr>
                <a:srgbClr val="D6001C"/>
              </a:buClr>
              <a:buNone/>
            </a:pPr>
            <a:r>
              <a:rPr lang="en-US" sz="1600" b="1">
                <a:solidFill>
                  <a:srgbClr val="333333"/>
                </a:solidFill>
                <a:highlight>
                  <a:srgbClr val="FFFFFF"/>
                </a:highlight>
                <a:ea typeface="Roboto"/>
              </a:rPr>
              <a:t>RAG Components </a:t>
            </a:r>
            <a:endParaRPr lang="en-US" sz="1400" b="1">
              <a:solidFill>
                <a:srgbClr val="333333"/>
              </a:solidFill>
              <a:highlight>
                <a:srgbClr val="FFFFFF"/>
              </a:highlight>
              <a:ea typeface="Roboto"/>
            </a:endParaRPr>
          </a:p>
          <a:p>
            <a:pPr indent="-317500" algn="just">
              <a:lnSpc>
                <a:spcPct val="114999"/>
              </a:lnSpc>
              <a:spcBef>
                <a:spcPts val="1500"/>
              </a:spcBef>
              <a:buClr>
                <a:srgbClr val="D6001C"/>
              </a:buClr>
              <a:buFont typeface="Arial"/>
              <a:buChar char="•"/>
            </a:pPr>
            <a:r>
              <a:rPr lang="en-US" sz="1400" b="1">
                <a:solidFill>
                  <a:srgbClr val="333333"/>
                </a:solidFill>
                <a:highlight>
                  <a:srgbClr val="FFFFFF"/>
                </a:highlight>
                <a:ea typeface="Roboto"/>
              </a:rPr>
              <a:t>Retriever</a:t>
            </a:r>
            <a:endParaRPr lang="en-US" b="1"/>
          </a:p>
          <a:p>
            <a:pPr algn="just">
              <a:buClr>
                <a:srgbClr val="D6001C"/>
              </a:buClr>
            </a:pPr>
            <a:r>
              <a:rPr lang="en-US" sz="1400" b="1">
                <a:solidFill>
                  <a:srgbClr val="333333"/>
                </a:solidFill>
                <a:highlight>
                  <a:srgbClr val="FFFFFF"/>
                </a:highlight>
                <a:ea typeface="Roboto"/>
              </a:rPr>
              <a:t>Ranker</a:t>
            </a:r>
            <a:endParaRPr lang="en-US" b="1"/>
          </a:p>
          <a:p>
            <a:pPr algn="just">
              <a:buClr>
                <a:srgbClr val="D6001C"/>
              </a:buClr>
            </a:pPr>
            <a:r>
              <a:rPr lang="en-US" sz="1400" b="1">
                <a:solidFill>
                  <a:srgbClr val="333333"/>
                </a:solidFill>
                <a:highlight>
                  <a:srgbClr val="FFFFFF"/>
                </a:highlight>
                <a:ea typeface="Roboto"/>
              </a:rPr>
              <a:t>Generator</a:t>
            </a:r>
            <a:endParaRPr lang="en-US" b="1"/>
          </a:p>
          <a:p>
            <a:pPr algn="just">
              <a:buClr>
                <a:srgbClr val="D6001C"/>
              </a:buClr>
            </a:pPr>
            <a:r>
              <a:rPr lang="en-US" sz="1400" b="1">
                <a:solidFill>
                  <a:srgbClr val="333333"/>
                </a:solidFill>
                <a:highlight>
                  <a:srgbClr val="FFFFFF"/>
                </a:highlight>
                <a:ea typeface="Roboto"/>
              </a:rPr>
              <a:t>External Data</a:t>
            </a:r>
          </a:p>
          <a:p>
            <a:pPr algn="just">
              <a:buClr>
                <a:srgbClr val="D6001C"/>
              </a:buClr>
            </a:pPr>
            <a:endParaRPr lang="en-US" sz="1400" b="1">
              <a:solidFill>
                <a:srgbClr val="333333"/>
              </a:solidFill>
              <a:highlight>
                <a:srgbClr val="FFFFFF"/>
              </a:highlight>
              <a:ea typeface="Roboto"/>
            </a:endParaRPr>
          </a:p>
          <a:p>
            <a:pPr marL="114300" indent="0" algn="just">
              <a:buClr>
                <a:srgbClr val="D6001C"/>
              </a:buClr>
              <a:buNone/>
            </a:pPr>
            <a:r>
              <a:rPr lang="en-US" sz="1400" b="1">
                <a:solidFill>
                  <a:srgbClr val="333333"/>
                </a:solidFill>
                <a:highlight>
                  <a:srgbClr val="FFFFFF"/>
                </a:highlight>
                <a:ea typeface="Roboto"/>
              </a:rPr>
              <a:t>What is a Prompt.</a:t>
            </a:r>
          </a:p>
          <a:p>
            <a:pPr marL="139700" indent="0" algn="just">
              <a:lnSpc>
                <a:spcPct val="114999"/>
              </a:lnSpc>
              <a:spcBef>
                <a:spcPts val="1500"/>
              </a:spcBef>
              <a:buClr>
                <a:srgbClr val="D6001C"/>
              </a:buClr>
              <a:buNone/>
            </a:pPr>
            <a:r>
              <a:rPr lang="en-US" sz="1400">
                <a:solidFill>
                  <a:srgbClr val="333333"/>
                </a:solidFill>
                <a:highlight>
                  <a:srgbClr val="FFFFFF"/>
                </a:highlight>
                <a:ea typeface="Roboto"/>
              </a:rPr>
              <a:t>A prompt is the input provided by the user to generate a response. It could be a question, a statement, or any text that serves as the starting point for the model to generate a relevant and coherent continuation</a:t>
            </a:r>
          </a:p>
          <a:p>
            <a:pPr indent="-317500" algn="just">
              <a:lnSpc>
                <a:spcPct val="114999"/>
              </a:lnSpc>
              <a:spcBef>
                <a:spcPts val="1500"/>
              </a:spcBef>
              <a:buClr>
                <a:srgbClr val="D6001C"/>
              </a:buClr>
              <a:buFont typeface="Arial"/>
              <a:buChar char="•"/>
            </a:pPr>
            <a:endParaRPr lang="en-US" sz="1400">
              <a:solidFill>
                <a:srgbClr val="333333"/>
              </a:solidFill>
              <a:highlight>
                <a:srgbClr val="FFFFFF"/>
              </a:highlight>
              <a:ea typeface="Roboto"/>
            </a:endParaRPr>
          </a:p>
          <a:p>
            <a:pPr indent="-317500" algn="just">
              <a:lnSpc>
                <a:spcPct val="114999"/>
              </a:lnSpc>
              <a:spcBef>
                <a:spcPts val="1500"/>
              </a:spcBef>
              <a:buClr>
                <a:srgbClr val="28292B"/>
              </a:buClr>
              <a:buSzPts val="1400"/>
              <a:buFont typeface="Arial"/>
              <a:buChar char="•"/>
            </a:pPr>
            <a:endParaRPr lang="en-US" sz="1400">
              <a:solidFill>
                <a:srgbClr val="333333"/>
              </a:solidFill>
              <a:highlight>
                <a:srgbClr val="FFFFFF"/>
              </a:highlight>
              <a:ea typeface="Roboto"/>
            </a:endParaRPr>
          </a:p>
          <a:p>
            <a:pPr marL="139700" indent="0" algn="just">
              <a:lnSpc>
                <a:spcPct val="115000"/>
              </a:lnSpc>
              <a:spcBef>
                <a:spcPts val="1500"/>
              </a:spcBef>
              <a:buClr>
                <a:srgbClr val="28292B"/>
              </a:buClr>
              <a:buSzPts val="1400"/>
              <a:buNone/>
            </a:pPr>
            <a:endParaRPr lang="en-US" sz="1400">
              <a:solidFill>
                <a:srgbClr val="28292B"/>
              </a:solidFill>
              <a:highlight>
                <a:srgbClr val="FFFFFF"/>
              </a:highlight>
              <a:ea typeface="Roboto"/>
            </a:endParaRPr>
          </a:p>
          <a:p>
            <a:pPr marL="127000" indent="0" algn="just">
              <a:lnSpc>
                <a:spcPct val="115000"/>
              </a:lnSpc>
              <a:spcBef>
                <a:spcPts val="0"/>
              </a:spcBef>
              <a:buClr>
                <a:srgbClr val="28292B"/>
              </a:buClr>
              <a:buSzPts val="1600"/>
              <a:buNone/>
            </a:pPr>
            <a:endParaRPr lang="en-US" sz="1400">
              <a:solidFill>
                <a:srgbClr val="202124"/>
              </a:solidFill>
              <a:highlight>
                <a:srgbClr val="FFFFFF"/>
              </a:highlight>
              <a:latin typeface="Roboto"/>
              <a:ea typeface="Roboto"/>
              <a:cs typeface="Roboto"/>
            </a:endParaRPr>
          </a:p>
          <a:p>
            <a:pPr marL="228600" indent="-114300">
              <a:spcBef>
                <a:spcPts val="0"/>
              </a:spcBef>
              <a:buClr>
                <a:srgbClr val="D6001C"/>
              </a:buClr>
              <a:buNone/>
            </a:pPr>
            <a:endParaRPr lang="en-GB">
              <a:solidFill>
                <a:srgbClr val="3C3E41"/>
              </a:solidFill>
              <a:ea typeface="Roboto"/>
            </a:endParaRPr>
          </a:p>
        </p:txBody>
      </p:sp>
    </p:spTree>
    <p:extLst>
      <p:ext uri="{BB962C8B-B14F-4D97-AF65-F5344CB8AC3E}">
        <p14:creationId xmlns:p14="http://schemas.microsoft.com/office/powerpoint/2010/main" val="4088423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
          <p:cNvSpPr txBox="1">
            <a:spLocks noGrp="1"/>
          </p:cNvSpPr>
          <p:nvPr>
            <p:ph type="title"/>
          </p:nvPr>
        </p:nvSpPr>
        <p:spPr>
          <a:xfrm>
            <a:off x="838199" y="429637"/>
            <a:ext cx="10293015" cy="538696"/>
          </a:xfrm>
          <a:prstGeom prst="rect">
            <a:avLst/>
          </a:prstGeom>
          <a:noFill/>
          <a:ln>
            <a:noFill/>
          </a:ln>
        </p:spPr>
        <p:txBody>
          <a:bodyPr spcFirstLastPara="1" wrap="square" lIns="91425" tIns="45700" rIns="91425" bIns="45700" anchor="t" anchorCtr="0">
            <a:noAutofit/>
          </a:bodyPr>
          <a:lstStyle/>
          <a:p>
            <a:r>
              <a:rPr lang="en-US"/>
              <a:t>RAG Components</a:t>
            </a:r>
          </a:p>
          <a:p>
            <a:pPr marL="0" lvl="0" indent="0" algn="l">
              <a:lnSpc>
                <a:spcPct val="90000"/>
              </a:lnSpc>
              <a:spcBef>
                <a:spcPts val="0"/>
              </a:spcBef>
              <a:spcAft>
                <a:spcPts val="0"/>
              </a:spcAft>
              <a:buSzPts val="3200"/>
              <a:buFont typeface="Arial"/>
              <a:buNone/>
            </a:pPr>
            <a:endParaRPr lang="en-US"/>
          </a:p>
        </p:txBody>
      </p:sp>
      <p:sp>
        <p:nvSpPr>
          <p:cNvPr id="330" name="Google Shape;330;p5"/>
          <p:cNvSpPr txBox="1">
            <a:spLocks noGrp="1"/>
          </p:cNvSpPr>
          <p:nvPr>
            <p:ph type="body" idx="1"/>
          </p:nvPr>
        </p:nvSpPr>
        <p:spPr>
          <a:xfrm>
            <a:off x="765829" y="1116211"/>
            <a:ext cx="10655857" cy="5664257"/>
          </a:xfrm>
          <a:prstGeom prst="rect">
            <a:avLst/>
          </a:prstGeom>
          <a:noFill/>
          <a:ln>
            <a:noFill/>
          </a:ln>
        </p:spPr>
        <p:txBody>
          <a:bodyPr spcFirstLastPara="1" wrap="square" lIns="91425" tIns="45700" rIns="91425" bIns="45700" anchor="t" anchorCtr="0">
            <a:normAutofit/>
          </a:bodyPr>
          <a:lstStyle/>
          <a:p>
            <a:pPr algn="just">
              <a:buNone/>
            </a:pPr>
            <a:r>
              <a:rPr lang="en-US" sz="1400" dirty="0">
                <a:solidFill>
                  <a:srgbClr val="333333"/>
                </a:solidFill>
              </a:rPr>
              <a:t>Let's understand each component in detail</a:t>
            </a:r>
            <a:endParaRPr lang="en-US" dirty="0">
              <a:solidFill>
                <a:srgbClr val="3C3E41"/>
              </a:solidFill>
            </a:endParaRPr>
          </a:p>
          <a:p>
            <a:pPr algn="just">
              <a:buNone/>
            </a:pPr>
            <a:r>
              <a:rPr lang="en-US" sz="1600" b="1" dirty="0">
                <a:solidFill>
                  <a:srgbClr val="333333"/>
                </a:solidFill>
              </a:rPr>
              <a:t>External data</a:t>
            </a:r>
            <a:endParaRPr lang="en-US" sz="1600" dirty="0"/>
          </a:p>
          <a:p>
            <a:pPr algn="just">
              <a:buNone/>
            </a:pPr>
            <a:r>
              <a:rPr lang="en-US" sz="1400" dirty="0">
                <a:solidFill>
                  <a:srgbClr val="333333"/>
                </a:solidFill>
              </a:rPr>
              <a:t>The new data outside of the LLM's original training data set is called external data. It can come from multiple data sources,</a:t>
            </a:r>
          </a:p>
          <a:p>
            <a:pPr algn="just">
              <a:buNone/>
            </a:pPr>
            <a:r>
              <a:rPr lang="en-US" sz="1400" dirty="0">
                <a:solidFill>
                  <a:srgbClr val="333333"/>
                </a:solidFill>
              </a:rPr>
              <a:t>such as a APIs, databases, or document repositories. The data may exist in various formats like files, database records, or</a:t>
            </a:r>
          </a:p>
          <a:p>
            <a:pPr algn="just">
              <a:buNone/>
            </a:pPr>
            <a:r>
              <a:rPr lang="en-US" sz="1400" dirty="0">
                <a:solidFill>
                  <a:srgbClr val="333333"/>
                </a:solidFill>
              </a:rPr>
              <a:t>long-form text.</a:t>
            </a:r>
            <a:endParaRPr lang="en-US" dirty="0"/>
          </a:p>
          <a:p>
            <a:pPr algn="just">
              <a:buClr>
                <a:srgbClr val="D6001C"/>
              </a:buClr>
              <a:buNone/>
            </a:pPr>
            <a:endParaRPr lang="en-US" sz="1400" b="1">
              <a:solidFill>
                <a:srgbClr val="333333"/>
              </a:solidFill>
              <a:ea typeface="Roboto"/>
            </a:endParaRPr>
          </a:p>
          <a:p>
            <a:pPr algn="just">
              <a:buNone/>
            </a:pPr>
            <a:r>
              <a:rPr lang="en-US" sz="1600" b="1" dirty="0">
                <a:solidFill>
                  <a:srgbClr val="232F3E"/>
                </a:solidFill>
              </a:rPr>
              <a:t>Vector embeddings</a:t>
            </a:r>
            <a:endParaRPr lang="en-US" sz="1600" b="1" dirty="0"/>
          </a:p>
          <a:p>
            <a:pPr algn="just"/>
            <a:r>
              <a:rPr lang="en-US" sz="1400" dirty="0">
                <a:solidFill>
                  <a:srgbClr val="333333"/>
                </a:solidFill>
                <a:highlight>
                  <a:srgbClr val="FFFFFF"/>
                </a:highlight>
                <a:ea typeface="Roboto"/>
              </a:rPr>
              <a:t>ML models cannot interpret information intelligibly in their raw format and require numerical data as input. They use neural network embeddings to convert real-word information into numerical representations called vectors.</a:t>
            </a:r>
          </a:p>
          <a:p>
            <a:pPr marL="114300" indent="0" algn="just">
              <a:buNone/>
            </a:pPr>
            <a:endParaRPr lang="en-US" sz="1400">
              <a:solidFill>
                <a:srgbClr val="333333"/>
              </a:solidFill>
              <a:highlight>
                <a:srgbClr val="FFFFFF"/>
              </a:highlight>
              <a:ea typeface="Roboto"/>
            </a:endParaRPr>
          </a:p>
          <a:p>
            <a:pPr algn="just"/>
            <a:r>
              <a:rPr lang="en-US" sz="1400" dirty="0">
                <a:solidFill>
                  <a:schemeClr val="tx1"/>
                </a:solidFill>
                <a:highlight>
                  <a:srgbClr val="FFFFFF"/>
                </a:highlight>
                <a:ea typeface="Roboto"/>
              </a:rPr>
              <a:t>Vectors are numerical values that represent information in a multi-dimensional space</a:t>
            </a:r>
          </a:p>
          <a:p>
            <a:pPr algn="just">
              <a:buClr>
                <a:srgbClr val="D6001C"/>
              </a:buClr>
            </a:pPr>
            <a:r>
              <a:rPr lang="en-US" sz="1400" dirty="0">
                <a:solidFill>
                  <a:srgbClr val="333333"/>
                </a:solidFill>
                <a:highlight>
                  <a:srgbClr val="FFFFFF"/>
                </a:highlight>
                <a:ea typeface="Roboto"/>
              </a:rPr>
              <a:t> Embedding vectors encode non-numerical data into a series of values that ML models can understand and relate. Example: </a:t>
            </a:r>
            <a:endParaRPr lang="en-US" sz="1400" dirty="0">
              <a:solidFill>
                <a:schemeClr val="tx1"/>
              </a:solidFill>
              <a:highlight>
                <a:srgbClr val="FFFFFF"/>
              </a:highlight>
              <a:ea typeface="Roboto"/>
            </a:endParaRPr>
          </a:p>
          <a:p>
            <a:pPr marL="114300" indent="0" algn="just">
              <a:buClr>
                <a:srgbClr val="D6001C"/>
              </a:buClr>
              <a:buNone/>
            </a:pPr>
            <a:r>
              <a:rPr lang="en-US" sz="1300" i="1" dirty="0">
                <a:solidFill>
                  <a:srgbClr val="333333"/>
                </a:solidFill>
                <a:highlight>
                  <a:srgbClr val="FFFFFF"/>
                </a:highlight>
                <a:ea typeface="Roboto"/>
              </a:rPr>
              <a:t>  The Conference (Horror, 2023, Movie)   </a:t>
            </a:r>
            <a:r>
              <a:rPr lang="en-US" sz="1300" b="1" i="1" dirty="0">
                <a:solidFill>
                  <a:srgbClr val="333333"/>
                </a:solidFill>
                <a:highlight>
                  <a:srgbClr val="FFFFFF"/>
                </a:highlight>
                <a:ea typeface="Roboto"/>
              </a:rPr>
              <a:t>           </a:t>
            </a:r>
            <a:r>
              <a:rPr lang="en-US" sz="1300" i="1" dirty="0">
                <a:solidFill>
                  <a:srgbClr val="333333"/>
                </a:solidFill>
                <a:highlight>
                  <a:srgbClr val="FFFFFF"/>
                </a:highlight>
                <a:ea typeface="Roboto"/>
              </a:rPr>
              <a:t>The Conference (1.2, 2023, 20.0)</a:t>
            </a:r>
            <a:endParaRPr lang="en-US" sz="1300" b="1" dirty="0">
              <a:solidFill>
                <a:srgbClr val="28292B"/>
              </a:solidFill>
              <a:highlight>
                <a:srgbClr val="FFFFFF"/>
              </a:highlight>
              <a:ea typeface="Roboto"/>
            </a:endParaRPr>
          </a:p>
          <a:p>
            <a:pPr marL="114300" indent="0" algn="just">
              <a:buNone/>
            </a:pPr>
            <a:r>
              <a:rPr lang="en-US" sz="1300" i="1" dirty="0">
                <a:solidFill>
                  <a:srgbClr val="333333"/>
                </a:solidFill>
                <a:highlight>
                  <a:srgbClr val="FFFFFF"/>
                </a:highlight>
                <a:ea typeface="Roboto"/>
              </a:rPr>
              <a:t>  </a:t>
            </a:r>
            <a:r>
              <a:rPr lang="en-US" sz="1300" i="1" dirty="0">
                <a:solidFill>
                  <a:schemeClr val="tx1"/>
                </a:solidFill>
                <a:highlight>
                  <a:srgbClr val="FFFFFF"/>
                </a:highlight>
                <a:ea typeface="Roboto"/>
              </a:rPr>
              <a:t>Tales from the Crypt (Horror, 1989, TV Show, Season 7)   </a:t>
            </a:r>
            <a:r>
              <a:rPr lang="en-US" sz="1300" b="1" i="1" dirty="0">
                <a:solidFill>
                  <a:schemeClr val="tx1"/>
                </a:solidFill>
                <a:highlight>
                  <a:srgbClr val="FFFFFF"/>
                </a:highlight>
                <a:ea typeface="Roboto"/>
              </a:rPr>
              <a:t>           </a:t>
            </a:r>
            <a:r>
              <a:rPr lang="en-US" sz="1100" i="1" dirty="0">
                <a:solidFill>
                  <a:schemeClr val="tx1"/>
                </a:solidFill>
                <a:highlight>
                  <a:srgbClr val="FFFFFF"/>
                </a:highlight>
                <a:ea typeface="Roboto"/>
              </a:rPr>
              <a:t>Tales from the Crypt</a:t>
            </a:r>
            <a:r>
              <a:rPr lang="en-US" sz="1300" i="1" dirty="0">
                <a:solidFill>
                  <a:schemeClr val="tx1"/>
                </a:solidFill>
                <a:highlight>
                  <a:srgbClr val="FFFFFF"/>
                </a:highlight>
                <a:ea typeface="Roboto"/>
              </a:rPr>
              <a:t> (1.2, 1989, 36.7)</a:t>
            </a:r>
            <a:endParaRPr lang="en-US" dirty="0">
              <a:solidFill>
                <a:schemeClr val="tx1"/>
              </a:solidFill>
            </a:endParaRPr>
          </a:p>
          <a:p>
            <a:pPr marL="114300" indent="0" algn="just">
              <a:buNone/>
            </a:pPr>
            <a:endParaRPr lang="en-US" sz="1300" i="1">
              <a:solidFill>
                <a:schemeClr val="tx1"/>
              </a:solidFill>
              <a:highlight>
                <a:srgbClr val="FFFFFF"/>
              </a:highlight>
              <a:ea typeface="Roboto"/>
            </a:endParaRPr>
          </a:p>
          <a:p>
            <a:pPr algn="just"/>
            <a:r>
              <a:rPr lang="en-US" sz="1400" dirty="0">
                <a:solidFill>
                  <a:srgbClr val="333333"/>
                </a:solidFill>
                <a:highlight>
                  <a:srgbClr val="FFFFFF"/>
                </a:highlight>
                <a:ea typeface="Roboto"/>
              </a:rPr>
              <a:t>The first number in the vector corresponds to a specific genre. An ML model would find that </a:t>
            </a:r>
            <a:r>
              <a:rPr lang="en-US" sz="1400" i="1" dirty="0">
                <a:solidFill>
                  <a:srgbClr val="333333"/>
                </a:solidFill>
                <a:highlight>
                  <a:srgbClr val="FFFFFF"/>
                </a:highlight>
                <a:ea typeface="Roboto"/>
              </a:rPr>
              <a:t>The Conference</a:t>
            </a:r>
            <a:r>
              <a:rPr lang="en-US" sz="1400" dirty="0">
                <a:solidFill>
                  <a:srgbClr val="333333"/>
                </a:solidFill>
                <a:highlight>
                  <a:srgbClr val="FFFFFF"/>
                </a:highlight>
                <a:ea typeface="Roboto"/>
              </a:rPr>
              <a:t> and </a:t>
            </a:r>
            <a:r>
              <a:rPr lang="en-US" sz="1400" i="1" dirty="0">
                <a:solidFill>
                  <a:srgbClr val="333333"/>
                </a:solidFill>
                <a:highlight>
                  <a:srgbClr val="FFFFFF"/>
                </a:highlight>
                <a:ea typeface="Roboto"/>
              </a:rPr>
              <a:t>Tales from the Crypt </a:t>
            </a:r>
            <a:r>
              <a:rPr lang="en-US" sz="1400" dirty="0">
                <a:solidFill>
                  <a:srgbClr val="333333"/>
                </a:solidFill>
                <a:highlight>
                  <a:srgbClr val="FFFFFF"/>
                </a:highlight>
                <a:ea typeface="Roboto"/>
              </a:rPr>
              <a:t>share the same genre. Likewise, the model will find more relationships</a:t>
            </a:r>
            <a:endParaRPr lang="en-US" sz="1400" dirty="0"/>
          </a:p>
          <a:p>
            <a:pPr marL="139700" indent="0" algn="just">
              <a:lnSpc>
                <a:spcPct val="114999"/>
              </a:lnSpc>
              <a:spcBef>
                <a:spcPts val="1500"/>
              </a:spcBef>
              <a:buClr>
                <a:srgbClr val="D6001C"/>
              </a:buClr>
              <a:buNone/>
            </a:pPr>
            <a:endParaRPr lang="en-US" sz="1600" b="1">
              <a:solidFill>
                <a:srgbClr val="333333"/>
              </a:solidFill>
              <a:highlight>
                <a:srgbClr val="FFFFFF"/>
              </a:highlight>
              <a:ea typeface="Roboto"/>
            </a:endParaRPr>
          </a:p>
          <a:p>
            <a:pPr indent="-317500" algn="just">
              <a:lnSpc>
                <a:spcPct val="114999"/>
              </a:lnSpc>
              <a:spcBef>
                <a:spcPts val="1500"/>
              </a:spcBef>
              <a:buClr>
                <a:srgbClr val="D6001C"/>
              </a:buClr>
            </a:pPr>
            <a:endParaRPr lang="en-US" sz="1400" b="1">
              <a:solidFill>
                <a:srgbClr val="333333"/>
              </a:solidFill>
              <a:highlight>
                <a:srgbClr val="FFFFFF"/>
              </a:highlight>
              <a:ea typeface="Roboto"/>
            </a:endParaRPr>
          </a:p>
          <a:p>
            <a:pPr algn="just">
              <a:buClr>
                <a:srgbClr val="D6001C"/>
              </a:buClr>
            </a:pPr>
            <a:endParaRPr lang="en-US" sz="1400" b="1">
              <a:solidFill>
                <a:srgbClr val="333333"/>
              </a:solidFill>
              <a:highlight>
                <a:srgbClr val="FFFFFF"/>
              </a:highlight>
              <a:ea typeface="Roboto"/>
            </a:endParaRPr>
          </a:p>
          <a:p>
            <a:pPr marL="114300" indent="0" algn="just">
              <a:buClr>
                <a:srgbClr val="D6001C"/>
              </a:buClr>
              <a:buNone/>
            </a:pPr>
            <a:endParaRPr lang="en-US" sz="1400" b="1">
              <a:solidFill>
                <a:srgbClr val="333333"/>
              </a:solidFill>
              <a:highlight>
                <a:srgbClr val="FFFFFF"/>
              </a:highlight>
              <a:ea typeface="Roboto"/>
            </a:endParaRPr>
          </a:p>
          <a:p>
            <a:pPr indent="-317500" algn="just">
              <a:lnSpc>
                <a:spcPct val="114999"/>
              </a:lnSpc>
              <a:spcBef>
                <a:spcPts val="1500"/>
              </a:spcBef>
              <a:buClr>
                <a:srgbClr val="D6001C"/>
              </a:buClr>
            </a:pPr>
            <a:endParaRPr lang="en-US" sz="1400">
              <a:solidFill>
                <a:srgbClr val="333333"/>
              </a:solidFill>
              <a:highlight>
                <a:srgbClr val="FFFFFF"/>
              </a:highlight>
              <a:ea typeface="Roboto"/>
            </a:endParaRPr>
          </a:p>
          <a:p>
            <a:pPr indent="-317500" algn="just">
              <a:lnSpc>
                <a:spcPct val="114999"/>
              </a:lnSpc>
              <a:spcBef>
                <a:spcPts val="1500"/>
              </a:spcBef>
              <a:buClr>
                <a:srgbClr val="28292B"/>
              </a:buClr>
              <a:buSzPts val="1400"/>
            </a:pPr>
            <a:endParaRPr lang="en-US" sz="1400">
              <a:solidFill>
                <a:srgbClr val="333333"/>
              </a:solidFill>
              <a:highlight>
                <a:srgbClr val="FFFFFF"/>
              </a:highlight>
              <a:ea typeface="Roboto"/>
            </a:endParaRPr>
          </a:p>
          <a:p>
            <a:pPr marL="139700" indent="0" algn="just">
              <a:lnSpc>
                <a:spcPct val="115000"/>
              </a:lnSpc>
              <a:spcBef>
                <a:spcPts val="1500"/>
              </a:spcBef>
              <a:buClr>
                <a:srgbClr val="28292B"/>
              </a:buClr>
              <a:buSzPts val="1400"/>
              <a:buNone/>
            </a:pPr>
            <a:endParaRPr lang="en-US" sz="1400">
              <a:solidFill>
                <a:srgbClr val="28292B"/>
              </a:solidFill>
              <a:highlight>
                <a:srgbClr val="FFFFFF"/>
              </a:highlight>
              <a:ea typeface="Roboto"/>
            </a:endParaRPr>
          </a:p>
          <a:p>
            <a:pPr marL="127000" indent="0" algn="just">
              <a:lnSpc>
                <a:spcPct val="115000"/>
              </a:lnSpc>
              <a:spcBef>
                <a:spcPts val="0"/>
              </a:spcBef>
              <a:buClr>
                <a:srgbClr val="28292B"/>
              </a:buClr>
              <a:buSzPts val="1600"/>
              <a:buNone/>
            </a:pPr>
            <a:endParaRPr lang="en-US" sz="1400">
              <a:solidFill>
                <a:srgbClr val="202124"/>
              </a:solidFill>
              <a:highlight>
                <a:srgbClr val="FFFFFF"/>
              </a:highlight>
              <a:latin typeface="Roboto"/>
              <a:ea typeface="Roboto"/>
              <a:cs typeface="Roboto"/>
            </a:endParaRPr>
          </a:p>
          <a:p>
            <a:pPr marL="228600" indent="-114300">
              <a:spcBef>
                <a:spcPts val="0"/>
              </a:spcBef>
              <a:buClr>
                <a:srgbClr val="D6001C"/>
              </a:buClr>
              <a:buNone/>
            </a:pPr>
            <a:endParaRPr lang="en-GB">
              <a:solidFill>
                <a:srgbClr val="3C3E41"/>
              </a:solidFill>
              <a:ea typeface="Roboto"/>
            </a:endParaRPr>
          </a:p>
        </p:txBody>
      </p:sp>
      <p:sp>
        <p:nvSpPr>
          <p:cNvPr id="2" name="Arrow: Right 1">
            <a:extLst>
              <a:ext uri="{FF2B5EF4-FFF2-40B4-BE49-F238E27FC236}">
                <a16:creationId xmlns:a16="http://schemas.microsoft.com/office/drawing/2014/main" id="{39A7FE73-86A9-B653-BDDE-12C61EC582CE}"/>
              </a:ext>
            </a:extLst>
          </p:cNvPr>
          <p:cNvSpPr/>
          <p:nvPr/>
        </p:nvSpPr>
        <p:spPr>
          <a:xfrm>
            <a:off x="4337793" y="4898570"/>
            <a:ext cx="314476" cy="7257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Right 2">
            <a:extLst>
              <a:ext uri="{FF2B5EF4-FFF2-40B4-BE49-F238E27FC236}">
                <a16:creationId xmlns:a16="http://schemas.microsoft.com/office/drawing/2014/main" id="{6AEEBE9A-8351-CF87-0CD8-64CAFF398126}"/>
              </a:ext>
            </a:extLst>
          </p:cNvPr>
          <p:cNvSpPr/>
          <p:nvPr/>
        </p:nvSpPr>
        <p:spPr>
          <a:xfrm flipV="1">
            <a:off x="5668267" y="5225143"/>
            <a:ext cx="314477" cy="72571"/>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6719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
          <p:cNvSpPr txBox="1">
            <a:spLocks noGrp="1"/>
          </p:cNvSpPr>
          <p:nvPr>
            <p:ph type="title"/>
          </p:nvPr>
        </p:nvSpPr>
        <p:spPr>
          <a:xfrm>
            <a:off x="838199" y="237548"/>
            <a:ext cx="10293015" cy="538696"/>
          </a:xfrm>
          <a:prstGeom prst="rect">
            <a:avLst/>
          </a:prstGeom>
          <a:noFill/>
          <a:ln>
            <a:noFill/>
          </a:ln>
        </p:spPr>
        <p:txBody>
          <a:bodyPr spcFirstLastPara="1" wrap="square" lIns="91425" tIns="45700" rIns="91425" bIns="45700" anchor="t" anchorCtr="0">
            <a:noAutofit/>
          </a:bodyPr>
          <a:lstStyle/>
          <a:p>
            <a:r>
              <a:rPr lang="en-US"/>
              <a:t>RAG Components</a:t>
            </a:r>
          </a:p>
          <a:p>
            <a:pPr marL="0" lvl="0" indent="0" algn="l">
              <a:lnSpc>
                <a:spcPct val="90000"/>
              </a:lnSpc>
              <a:spcBef>
                <a:spcPts val="0"/>
              </a:spcBef>
              <a:spcAft>
                <a:spcPts val="0"/>
              </a:spcAft>
              <a:buSzPts val="3200"/>
              <a:buFont typeface="Arial"/>
              <a:buNone/>
            </a:pPr>
            <a:endParaRPr lang="en-US"/>
          </a:p>
        </p:txBody>
      </p:sp>
      <p:sp>
        <p:nvSpPr>
          <p:cNvPr id="330" name="Google Shape;330;p5"/>
          <p:cNvSpPr txBox="1">
            <a:spLocks noGrp="1"/>
          </p:cNvSpPr>
          <p:nvPr>
            <p:ph type="body" idx="1"/>
          </p:nvPr>
        </p:nvSpPr>
        <p:spPr>
          <a:xfrm>
            <a:off x="838400" y="858727"/>
            <a:ext cx="10655857" cy="5909646"/>
          </a:xfrm>
          <a:prstGeom prst="rect">
            <a:avLst/>
          </a:prstGeom>
          <a:noFill/>
          <a:ln>
            <a:noFill/>
          </a:ln>
        </p:spPr>
        <p:txBody>
          <a:bodyPr spcFirstLastPara="1" wrap="square" lIns="91425" tIns="45700" rIns="91425" bIns="45700" anchor="t" anchorCtr="0">
            <a:normAutofit/>
          </a:bodyPr>
          <a:lstStyle/>
          <a:p>
            <a:pPr algn="just">
              <a:buNone/>
            </a:pPr>
            <a:r>
              <a:rPr lang="en-US" sz="1600" b="1">
                <a:solidFill>
                  <a:srgbClr val="232F3E"/>
                </a:solidFill>
              </a:rPr>
              <a:t>Vector DB</a:t>
            </a:r>
          </a:p>
          <a:p>
            <a:pPr algn="just">
              <a:buNone/>
            </a:pPr>
            <a:endParaRPr lang="en-US" sz="1600" b="1">
              <a:solidFill>
                <a:srgbClr val="232F3E"/>
              </a:solidFill>
              <a:ea typeface="Roboto"/>
            </a:endParaRPr>
          </a:p>
          <a:p>
            <a:pPr algn="just">
              <a:buClr>
                <a:srgbClr val="D6001C"/>
              </a:buClr>
            </a:pPr>
            <a:r>
              <a:rPr lang="en-US" sz="1400">
                <a:solidFill>
                  <a:srgbClr val="333333"/>
                </a:solidFill>
                <a:highlight>
                  <a:srgbClr val="FFFFFF"/>
                </a:highlight>
                <a:ea typeface="Roboto"/>
              </a:rPr>
              <a:t>Vector DB is a database that stores embeddings of words, phrases, or documents along with their corresponding identifiers.</a:t>
            </a:r>
          </a:p>
          <a:p>
            <a:pPr algn="just">
              <a:buClr>
                <a:srgbClr val="D6001C"/>
              </a:buClr>
            </a:pPr>
            <a:r>
              <a:rPr lang="en-US" sz="1400">
                <a:solidFill>
                  <a:srgbClr val="333333"/>
                </a:solidFill>
                <a:highlight>
                  <a:srgbClr val="FFFFFF"/>
                </a:highlight>
                <a:ea typeface="Roboto"/>
              </a:rPr>
              <a:t>It allows for fast and scalable retrieval of similar items based on their vector representations.</a:t>
            </a:r>
            <a:endParaRPr lang="en-US" sz="1400"/>
          </a:p>
          <a:p>
            <a:pPr algn="just">
              <a:buClr>
                <a:srgbClr val="D6001C"/>
              </a:buClr>
            </a:pPr>
            <a:r>
              <a:rPr lang="en-US" sz="1400">
                <a:solidFill>
                  <a:srgbClr val="333333"/>
                </a:solidFill>
                <a:highlight>
                  <a:srgbClr val="FFFFFF"/>
                </a:highlight>
                <a:ea typeface="Roboto"/>
              </a:rPr>
              <a:t>Vector DBs enable efficient retrieval of relevant information during the retrieval phase of RAG, improving the contextual relevance and quality of generated responses.</a:t>
            </a:r>
            <a:endParaRPr lang="en-US"/>
          </a:p>
          <a:p>
            <a:pPr algn="just">
              <a:buClr>
                <a:srgbClr val="D6001C"/>
              </a:buClr>
            </a:pPr>
            <a:r>
              <a:rPr lang="en-US" sz="1400" b="1">
                <a:solidFill>
                  <a:srgbClr val="1A1A30"/>
                </a:solidFill>
                <a:highlight>
                  <a:srgbClr val="FFFFFF"/>
                </a:highlight>
                <a:ea typeface="Roboto"/>
              </a:rPr>
              <a:t>Data Chunking</a:t>
            </a:r>
            <a:r>
              <a:rPr lang="en-US" sz="1400">
                <a:solidFill>
                  <a:srgbClr val="1A1A30"/>
                </a:solidFill>
                <a:highlight>
                  <a:srgbClr val="FFFFFF"/>
                </a:highlight>
                <a:ea typeface="Roboto"/>
              </a:rPr>
              <a:t>: Before the retrieval model can search through the data, it's typically divided into manageable "chunks" or segments.</a:t>
            </a:r>
            <a:endParaRPr lang="en-US" sz="1400">
              <a:solidFill>
                <a:srgbClr val="333333"/>
              </a:solidFill>
              <a:highlight>
                <a:srgbClr val="FFFFFF"/>
              </a:highlight>
              <a:ea typeface="Roboto"/>
            </a:endParaRPr>
          </a:p>
          <a:p>
            <a:pPr algn="just"/>
            <a:r>
              <a:rPr lang="en-US" sz="1400">
                <a:solidFill>
                  <a:srgbClr val="1A1A30"/>
                </a:solidFill>
                <a:highlight>
                  <a:srgbClr val="FFFFFF"/>
                </a:highlight>
                <a:ea typeface="Roboto"/>
              </a:rPr>
              <a:t>Vector DB Examples : Chroma, Pinecone, </a:t>
            </a:r>
            <a:r>
              <a:rPr lang="en-US" sz="1400" err="1">
                <a:solidFill>
                  <a:srgbClr val="1A1A30"/>
                </a:solidFill>
                <a:highlight>
                  <a:srgbClr val="FFFFFF"/>
                </a:highlight>
                <a:ea typeface="Roboto"/>
              </a:rPr>
              <a:t>Weaviate</a:t>
            </a:r>
            <a:r>
              <a:rPr lang="en-US" sz="1400">
                <a:solidFill>
                  <a:srgbClr val="1A1A30"/>
                </a:solidFill>
                <a:highlight>
                  <a:srgbClr val="FFFFFF"/>
                </a:highlight>
                <a:ea typeface="Roboto"/>
              </a:rPr>
              <a:t>, Elasticsearch</a:t>
            </a:r>
          </a:p>
          <a:p>
            <a:pPr algn="just"/>
            <a:endParaRPr lang="en-US" sz="1400">
              <a:solidFill>
                <a:srgbClr val="1A1A30"/>
              </a:solidFill>
              <a:highlight>
                <a:srgbClr val="FFFFFF"/>
              </a:highlight>
              <a:ea typeface="Roboto"/>
            </a:endParaRPr>
          </a:p>
          <a:p>
            <a:pPr marL="114300" indent="0" algn="just">
              <a:buNone/>
            </a:pPr>
            <a:endParaRPr lang="en-US" sz="1600" b="1">
              <a:solidFill>
                <a:srgbClr val="232F3E"/>
              </a:solidFill>
              <a:highlight>
                <a:srgbClr val="FFFFFF"/>
              </a:highlight>
              <a:ea typeface="Roboto"/>
            </a:endParaRPr>
          </a:p>
          <a:p>
            <a:pPr marL="139700" indent="0" algn="just">
              <a:lnSpc>
                <a:spcPct val="114999"/>
              </a:lnSpc>
              <a:spcBef>
                <a:spcPts val="1500"/>
              </a:spcBef>
              <a:buClr>
                <a:srgbClr val="D6001C"/>
              </a:buClr>
              <a:buNone/>
            </a:pPr>
            <a:endParaRPr lang="en-US" sz="1600" b="1">
              <a:solidFill>
                <a:srgbClr val="333333"/>
              </a:solidFill>
              <a:highlight>
                <a:srgbClr val="FFFFFF"/>
              </a:highlight>
              <a:ea typeface="Roboto"/>
            </a:endParaRPr>
          </a:p>
          <a:p>
            <a:pPr indent="-317500" algn="just">
              <a:lnSpc>
                <a:spcPct val="114999"/>
              </a:lnSpc>
              <a:spcBef>
                <a:spcPts val="1500"/>
              </a:spcBef>
              <a:buClr>
                <a:srgbClr val="D6001C"/>
              </a:buClr>
            </a:pPr>
            <a:endParaRPr lang="en-US" sz="1400" b="1">
              <a:solidFill>
                <a:srgbClr val="333333"/>
              </a:solidFill>
              <a:highlight>
                <a:srgbClr val="FFFFFF"/>
              </a:highlight>
              <a:ea typeface="Roboto"/>
            </a:endParaRPr>
          </a:p>
          <a:p>
            <a:pPr algn="just">
              <a:buClr>
                <a:srgbClr val="D6001C"/>
              </a:buClr>
            </a:pPr>
            <a:endParaRPr lang="en-US" sz="1400" b="1">
              <a:solidFill>
                <a:srgbClr val="333333"/>
              </a:solidFill>
              <a:highlight>
                <a:srgbClr val="FFFFFF"/>
              </a:highlight>
              <a:ea typeface="Roboto"/>
            </a:endParaRPr>
          </a:p>
          <a:p>
            <a:pPr marL="114300" indent="0" algn="just">
              <a:buClr>
                <a:srgbClr val="D6001C"/>
              </a:buClr>
              <a:buNone/>
            </a:pPr>
            <a:endParaRPr lang="en-US" sz="1400" b="1">
              <a:solidFill>
                <a:srgbClr val="333333"/>
              </a:solidFill>
              <a:highlight>
                <a:srgbClr val="FFFFFF"/>
              </a:highlight>
              <a:ea typeface="Roboto"/>
            </a:endParaRPr>
          </a:p>
          <a:p>
            <a:pPr indent="-317500" algn="just">
              <a:lnSpc>
                <a:spcPct val="114999"/>
              </a:lnSpc>
              <a:spcBef>
                <a:spcPts val="1500"/>
              </a:spcBef>
              <a:buClr>
                <a:srgbClr val="D6001C"/>
              </a:buClr>
            </a:pPr>
            <a:endParaRPr lang="en-US" sz="1400">
              <a:solidFill>
                <a:srgbClr val="333333"/>
              </a:solidFill>
              <a:highlight>
                <a:srgbClr val="FFFFFF"/>
              </a:highlight>
              <a:ea typeface="Roboto"/>
            </a:endParaRPr>
          </a:p>
          <a:p>
            <a:pPr indent="-317500" algn="just">
              <a:lnSpc>
                <a:spcPct val="114999"/>
              </a:lnSpc>
              <a:spcBef>
                <a:spcPts val="1500"/>
              </a:spcBef>
              <a:buClr>
                <a:srgbClr val="28292B"/>
              </a:buClr>
              <a:buSzPts val="1400"/>
            </a:pPr>
            <a:endParaRPr lang="en-US" sz="1400">
              <a:solidFill>
                <a:srgbClr val="333333"/>
              </a:solidFill>
              <a:highlight>
                <a:srgbClr val="FFFFFF"/>
              </a:highlight>
              <a:ea typeface="Roboto"/>
            </a:endParaRPr>
          </a:p>
          <a:p>
            <a:pPr marL="139700" indent="0" algn="just">
              <a:lnSpc>
                <a:spcPct val="115000"/>
              </a:lnSpc>
              <a:spcBef>
                <a:spcPts val="1500"/>
              </a:spcBef>
              <a:buClr>
                <a:srgbClr val="28292B"/>
              </a:buClr>
              <a:buSzPts val="1400"/>
              <a:buNone/>
            </a:pPr>
            <a:endParaRPr lang="en-US" sz="1400">
              <a:solidFill>
                <a:srgbClr val="28292B"/>
              </a:solidFill>
              <a:highlight>
                <a:srgbClr val="FFFFFF"/>
              </a:highlight>
              <a:ea typeface="Roboto"/>
            </a:endParaRPr>
          </a:p>
          <a:p>
            <a:pPr marL="127000" indent="0" algn="just">
              <a:lnSpc>
                <a:spcPct val="115000"/>
              </a:lnSpc>
              <a:spcBef>
                <a:spcPts val="0"/>
              </a:spcBef>
              <a:buClr>
                <a:srgbClr val="28292B"/>
              </a:buClr>
              <a:buSzPts val="1600"/>
              <a:buNone/>
            </a:pPr>
            <a:endParaRPr lang="en-US" sz="1400">
              <a:solidFill>
                <a:srgbClr val="202124"/>
              </a:solidFill>
              <a:highlight>
                <a:srgbClr val="FFFFFF"/>
              </a:highlight>
              <a:latin typeface="Roboto"/>
              <a:ea typeface="Roboto"/>
              <a:cs typeface="Roboto"/>
            </a:endParaRPr>
          </a:p>
          <a:p>
            <a:pPr marL="228600" indent="-114300">
              <a:spcBef>
                <a:spcPts val="0"/>
              </a:spcBef>
              <a:buClr>
                <a:srgbClr val="D6001C"/>
              </a:buClr>
              <a:buNone/>
            </a:pPr>
            <a:endParaRPr lang="en-GB">
              <a:solidFill>
                <a:srgbClr val="3C3E41"/>
              </a:solidFill>
              <a:ea typeface="Roboto"/>
            </a:endParaRPr>
          </a:p>
        </p:txBody>
      </p:sp>
      <p:pic>
        <p:nvPicPr>
          <p:cNvPr id="2" name="Picture 1">
            <a:extLst>
              <a:ext uri="{FF2B5EF4-FFF2-40B4-BE49-F238E27FC236}">
                <a16:creationId xmlns:a16="http://schemas.microsoft.com/office/drawing/2014/main" id="{DCB210FA-79CC-2147-DC3F-D98C0C185803}"/>
              </a:ext>
            </a:extLst>
          </p:cNvPr>
          <p:cNvPicPr>
            <a:picLocks noChangeAspect="1"/>
          </p:cNvPicPr>
          <p:nvPr/>
        </p:nvPicPr>
        <p:blipFill>
          <a:blip r:embed="rId3"/>
          <a:stretch>
            <a:fillRect/>
          </a:stretch>
        </p:blipFill>
        <p:spPr>
          <a:xfrm>
            <a:off x="2695575" y="3958767"/>
            <a:ext cx="6800850" cy="2505075"/>
          </a:xfrm>
          <a:prstGeom prst="rect">
            <a:avLst/>
          </a:prstGeom>
        </p:spPr>
      </p:pic>
    </p:spTree>
    <p:extLst>
      <p:ext uri="{BB962C8B-B14F-4D97-AF65-F5344CB8AC3E}">
        <p14:creationId xmlns:p14="http://schemas.microsoft.com/office/powerpoint/2010/main" val="3398362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
          <p:cNvSpPr txBox="1">
            <a:spLocks noGrp="1"/>
          </p:cNvSpPr>
          <p:nvPr>
            <p:ph type="title"/>
          </p:nvPr>
        </p:nvSpPr>
        <p:spPr>
          <a:xfrm>
            <a:off x="838199" y="237548"/>
            <a:ext cx="10293015" cy="538696"/>
          </a:xfrm>
          <a:prstGeom prst="rect">
            <a:avLst/>
          </a:prstGeom>
          <a:noFill/>
          <a:ln>
            <a:noFill/>
          </a:ln>
        </p:spPr>
        <p:txBody>
          <a:bodyPr spcFirstLastPara="1" wrap="square" lIns="91425" tIns="45700" rIns="91425" bIns="45700" anchor="t" anchorCtr="0">
            <a:noAutofit/>
          </a:bodyPr>
          <a:lstStyle/>
          <a:p>
            <a:r>
              <a:rPr lang="en-US"/>
              <a:t>RAG Components</a:t>
            </a:r>
          </a:p>
          <a:p>
            <a:pPr marL="0" lvl="0" indent="0" algn="l">
              <a:lnSpc>
                <a:spcPct val="90000"/>
              </a:lnSpc>
              <a:spcBef>
                <a:spcPts val="0"/>
              </a:spcBef>
              <a:spcAft>
                <a:spcPts val="0"/>
              </a:spcAft>
              <a:buSzPts val="3200"/>
              <a:buFont typeface="Arial"/>
              <a:buNone/>
            </a:pPr>
            <a:endParaRPr lang="en-US"/>
          </a:p>
        </p:txBody>
      </p:sp>
      <p:sp>
        <p:nvSpPr>
          <p:cNvPr id="330" name="Google Shape;330;p5"/>
          <p:cNvSpPr txBox="1">
            <a:spLocks noGrp="1"/>
          </p:cNvSpPr>
          <p:nvPr>
            <p:ph type="body" idx="1"/>
          </p:nvPr>
        </p:nvSpPr>
        <p:spPr>
          <a:xfrm>
            <a:off x="838400" y="587507"/>
            <a:ext cx="10655857" cy="6155036"/>
          </a:xfrm>
          <a:prstGeom prst="rect">
            <a:avLst/>
          </a:prstGeom>
          <a:noFill/>
          <a:ln>
            <a:noFill/>
          </a:ln>
        </p:spPr>
        <p:txBody>
          <a:bodyPr spcFirstLastPara="1" wrap="square" lIns="91425" tIns="45700" rIns="91425" bIns="45700" anchor="t" anchorCtr="0">
            <a:normAutofit/>
          </a:bodyPr>
          <a:lstStyle/>
          <a:p>
            <a:pPr algn="just">
              <a:buNone/>
            </a:pPr>
            <a:endParaRPr lang="en-US" sz="1600" b="1">
              <a:solidFill>
                <a:srgbClr val="232F3E"/>
              </a:solidFill>
              <a:ea typeface="Roboto"/>
            </a:endParaRPr>
          </a:p>
          <a:p>
            <a:pPr marL="114300" indent="0" algn="just">
              <a:buNone/>
            </a:pPr>
            <a:r>
              <a:rPr lang="en-US" sz="1600" b="1">
                <a:solidFill>
                  <a:srgbClr val="232F3E"/>
                </a:solidFill>
                <a:highlight>
                  <a:srgbClr val="FFFFFF"/>
                </a:highlight>
                <a:ea typeface="Roboto"/>
              </a:rPr>
              <a:t>RAG Retriever</a:t>
            </a:r>
            <a:endParaRPr lang="en-US"/>
          </a:p>
          <a:p>
            <a:pPr algn="just">
              <a:buClr>
                <a:srgbClr val="D6001C"/>
              </a:buClr>
            </a:pPr>
            <a:r>
              <a:rPr lang="en-US" sz="1400">
                <a:solidFill>
                  <a:schemeClr val="tx1"/>
                </a:solidFill>
                <a:highlight>
                  <a:srgbClr val="FFFFFF"/>
                </a:highlight>
                <a:ea typeface="Roboto"/>
              </a:rPr>
              <a:t>The next step is to perform a relevancy search. The user query is converted to a vector representation and matched with the vector databases</a:t>
            </a:r>
          </a:p>
          <a:p>
            <a:pPr algn="just">
              <a:buClr>
                <a:srgbClr val="D6001C"/>
              </a:buClr>
            </a:pPr>
            <a:r>
              <a:rPr lang="en-US" sz="1400">
                <a:solidFill>
                  <a:schemeClr val="tx1"/>
                </a:solidFill>
                <a:highlight>
                  <a:srgbClr val="FFFFFF"/>
                </a:highlight>
                <a:ea typeface="Roboto"/>
              </a:rPr>
              <a:t>The retriever component is responsible for efficiently identifying and extracting relevant information from a vast amount of data.</a:t>
            </a:r>
          </a:p>
          <a:p>
            <a:pPr marL="114300" indent="0" algn="just">
              <a:buClr>
                <a:srgbClr val="D6001C"/>
              </a:buClr>
              <a:buNone/>
            </a:pPr>
            <a:endParaRPr lang="en-US" sz="1400">
              <a:solidFill>
                <a:schemeClr val="tx1"/>
              </a:solidFill>
              <a:highlight>
                <a:srgbClr val="FFFFFF"/>
              </a:highlight>
              <a:ea typeface="Roboto"/>
            </a:endParaRPr>
          </a:p>
          <a:p>
            <a:pPr marL="114300" indent="0" algn="just">
              <a:buNone/>
            </a:pPr>
            <a:r>
              <a:rPr lang="en-US" sz="1400">
                <a:solidFill>
                  <a:schemeClr val="tx1"/>
                </a:solidFill>
                <a:highlight>
                  <a:srgbClr val="FFFFFF"/>
                </a:highlight>
                <a:ea typeface="Roboto"/>
              </a:rPr>
              <a:t>For example, consider a smart chatbot for human resource questions for an organization. If an employee searches, </a:t>
            </a:r>
            <a:r>
              <a:rPr lang="en-US" sz="1400" i="1">
                <a:solidFill>
                  <a:schemeClr val="tx1"/>
                </a:solidFill>
                <a:highlight>
                  <a:srgbClr val="FFFFFF"/>
                </a:highlight>
                <a:ea typeface="Roboto"/>
              </a:rPr>
              <a:t>"How much annual leave do I have?"</a:t>
            </a:r>
            <a:r>
              <a:rPr lang="en-US" sz="1400">
                <a:solidFill>
                  <a:schemeClr val="tx1"/>
                </a:solidFill>
                <a:highlight>
                  <a:srgbClr val="FFFFFF"/>
                </a:highlight>
                <a:ea typeface="Roboto"/>
              </a:rPr>
              <a:t> the system will retrieve annual leave policy documents alongside the individual employee's past leave record. These specific documents will be returned because they are highly-relevant to what the employee has input. The relevancy was calculated and established using mathematical vector calculations and representations</a:t>
            </a:r>
            <a:endParaRPr lang="en-US">
              <a:solidFill>
                <a:schemeClr val="tx1"/>
              </a:solidFill>
            </a:endParaRPr>
          </a:p>
          <a:p>
            <a:pPr marL="114300" indent="0" algn="just">
              <a:buNone/>
            </a:pPr>
            <a:endParaRPr lang="en-US" sz="1400">
              <a:solidFill>
                <a:schemeClr val="tx1"/>
              </a:solidFill>
              <a:highlight>
                <a:srgbClr val="FFFFFF"/>
              </a:highlight>
              <a:ea typeface="Roboto"/>
            </a:endParaRPr>
          </a:p>
          <a:p>
            <a:pPr marL="139700" indent="0" algn="just">
              <a:lnSpc>
                <a:spcPct val="114999"/>
              </a:lnSpc>
              <a:spcBef>
                <a:spcPts val="1500"/>
              </a:spcBef>
              <a:buClr>
                <a:srgbClr val="D6001C"/>
              </a:buClr>
              <a:buNone/>
            </a:pPr>
            <a:endParaRPr lang="en-US" sz="1600" b="1">
              <a:solidFill>
                <a:srgbClr val="333333"/>
              </a:solidFill>
              <a:highlight>
                <a:srgbClr val="FFFFFF"/>
              </a:highlight>
              <a:ea typeface="Roboto"/>
            </a:endParaRPr>
          </a:p>
          <a:p>
            <a:pPr indent="-317500" algn="just">
              <a:lnSpc>
                <a:spcPct val="114999"/>
              </a:lnSpc>
              <a:spcBef>
                <a:spcPts val="1500"/>
              </a:spcBef>
              <a:buClr>
                <a:srgbClr val="D6001C"/>
              </a:buClr>
            </a:pPr>
            <a:endParaRPr lang="en-US" sz="1400" b="1">
              <a:solidFill>
                <a:srgbClr val="333333"/>
              </a:solidFill>
              <a:highlight>
                <a:srgbClr val="FFFFFF"/>
              </a:highlight>
              <a:ea typeface="Roboto"/>
            </a:endParaRPr>
          </a:p>
          <a:p>
            <a:pPr algn="just">
              <a:buClr>
                <a:srgbClr val="D6001C"/>
              </a:buClr>
            </a:pPr>
            <a:endParaRPr lang="en-US" sz="1400" b="1">
              <a:solidFill>
                <a:srgbClr val="333333"/>
              </a:solidFill>
              <a:highlight>
                <a:srgbClr val="FFFFFF"/>
              </a:highlight>
              <a:ea typeface="Roboto"/>
            </a:endParaRPr>
          </a:p>
          <a:p>
            <a:pPr marL="114300" indent="0" algn="just">
              <a:buClr>
                <a:srgbClr val="D6001C"/>
              </a:buClr>
              <a:buNone/>
            </a:pPr>
            <a:endParaRPr lang="en-US" sz="1400" b="1">
              <a:solidFill>
                <a:srgbClr val="333333"/>
              </a:solidFill>
              <a:highlight>
                <a:srgbClr val="FFFFFF"/>
              </a:highlight>
              <a:ea typeface="Roboto"/>
            </a:endParaRPr>
          </a:p>
          <a:p>
            <a:pPr indent="-317500" algn="just">
              <a:lnSpc>
                <a:spcPct val="114999"/>
              </a:lnSpc>
              <a:spcBef>
                <a:spcPts val="1500"/>
              </a:spcBef>
              <a:buClr>
                <a:srgbClr val="D6001C"/>
              </a:buClr>
            </a:pPr>
            <a:endParaRPr lang="en-US" sz="1400">
              <a:solidFill>
                <a:srgbClr val="333333"/>
              </a:solidFill>
              <a:highlight>
                <a:srgbClr val="FFFFFF"/>
              </a:highlight>
              <a:ea typeface="Roboto"/>
            </a:endParaRPr>
          </a:p>
          <a:p>
            <a:pPr indent="-317500" algn="just">
              <a:lnSpc>
                <a:spcPct val="114999"/>
              </a:lnSpc>
              <a:spcBef>
                <a:spcPts val="1500"/>
              </a:spcBef>
              <a:buClr>
                <a:srgbClr val="28292B"/>
              </a:buClr>
              <a:buSzPts val="1400"/>
            </a:pPr>
            <a:endParaRPr lang="en-US" sz="1400">
              <a:solidFill>
                <a:srgbClr val="333333"/>
              </a:solidFill>
              <a:highlight>
                <a:srgbClr val="FFFFFF"/>
              </a:highlight>
              <a:ea typeface="Roboto"/>
            </a:endParaRPr>
          </a:p>
          <a:p>
            <a:pPr marL="139700" indent="0" algn="just">
              <a:lnSpc>
                <a:spcPct val="115000"/>
              </a:lnSpc>
              <a:spcBef>
                <a:spcPts val="1500"/>
              </a:spcBef>
              <a:buClr>
                <a:srgbClr val="28292B"/>
              </a:buClr>
              <a:buSzPts val="1400"/>
              <a:buNone/>
            </a:pPr>
            <a:endParaRPr lang="en-US" sz="1400">
              <a:solidFill>
                <a:srgbClr val="28292B"/>
              </a:solidFill>
              <a:highlight>
                <a:srgbClr val="FFFFFF"/>
              </a:highlight>
              <a:ea typeface="Roboto"/>
            </a:endParaRPr>
          </a:p>
          <a:p>
            <a:pPr marL="127000" indent="0" algn="just">
              <a:lnSpc>
                <a:spcPct val="115000"/>
              </a:lnSpc>
              <a:spcBef>
                <a:spcPts val="0"/>
              </a:spcBef>
              <a:buClr>
                <a:srgbClr val="28292B"/>
              </a:buClr>
              <a:buSzPts val="1600"/>
              <a:buNone/>
            </a:pPr>
            <a:endParaRPr lang="en-US" sz="1400">
              <a:solidFill>
                <a:srgbClr val="202124"/>
              </a:solidFill>
              <a:highlight>
                <a:srgbClr val="FFFFFF"/>
              </a:highlight>
              <a:latin typeface="Roboto"/>
              <a:ea typeface="Roboto"/>
              <a:cs typeface="Roboto"/>
            </a:endParaRPr>
          </a:p>
          <a:p>
            <a:pPr marL="228600" indent="-114300">
              <a:spcBef>
                <a:spcPts val="0"/>
              </a:spcBef>
              <a:buClr>
                <a:srgbClr val="D6001C"/>
              </a:buClr>
              <a:buNone/>
            </a:pPr>
            <a:endParaRPr lang="en-GB">
              <a:solidFill>
                <a:srgbClr val="3C3E41"/>
              </a:solidFill>
              <a:ea typeface="Roboto"/>
            </a:endParaRPr>
          </a:p>
        </p:txBody>
      </p:sp>
      <p:pic>
        <p:nvPicPr>
          <p:cNvPr id="3" name="Picture 2" descr="A screenshot of a crossword puzzle&#10;&#10;Description automatically generated">
            <a:extLst>
              <a:ext uri="{FF2B5EF4-FFF2-40B4-BE49-F238E27FC236}">
                <a16:creationId xmlns:a16="http://schemas.microsoft.com/office/drawing/2014/main" id="{67250BE9-A395-44F4-52E3-2CD4AEE9F7B7}"/>
              </a:ext>
            </a:extLst>
          </p:cNvPr>
          <p:cNvPicPr>
            <a:picLocks noChangeAspect="1"/>
          </p:cNvPicPr>
          <p:nvPr/>
        </p:nvPicPr>
        <p:blipFill>
          <a:blip r:embed="rId3"/>
          <a:stretch>
            <a:fillRect/>
          </a:stretch>
        </p:blipFill>
        <p:spPr>
          <a:xfrm>
            <a:off x="4653931" y="3606988"/>
            <a:ext cx="1967154" cy="3001991"/>
          </a:xfrm>
          <a:prstGeom prst="rect">
            <a:avLst/>
          </a:prstGeom>
        </p:spPr>
      </p:pic>
    </p:spTree>
    <p:extLst>
      <p:ext uri="{BB962C8B-B14F-4D97-AF65-F5344CB8AC3E}">
        <p14:creationId xmlns:p14="http://schemas.microsoft.com/office/powerpoint/2010/main" val="3702235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
          <p:cNvSpPr txBox="1">
            <a:spLocks noGrp="1"/>
          </p:cNvSpPr>
          <p:nvPr>
            <p:ph type="title"/>
          </p:nvPr>
        </p:nvSpPr>
        <p:spPr>
          <a:xfrm>
            <a:off x="838199" y="405446"/>
            <a:ext cx="10293015" cy="538696"/>
          </a:xfrm>
          <a:prstGeom prst="rect">
            <a:avLst/>
          </a:prstGeom>
          <a:noFill/>
          <a:ln>
            <a:noFill/>
          </a:ln>
        </p:spPr>
        <p:txBody>
          <a:bodyPr spcFirstLastPara="1" wrap="square" lIns="91425" tIns="45700" rIns="91425" bIns="45700" anchor="t" anchorCtr="0">
            <a:noAutofit/>
          </a:bodyPr>
          <a:lstStyle/>
          <a:p>
            <a:r>
              <a:rPr lang="en-US"/>
              <a:t>RAG Components</a:t>
            </a:r>
          </a:p>
          <a:p>
            <a:pPr marL="0" lvl="0" indent="0" algn="l">
              <a:lnSpc>
                <a:spcPct val="90000"/>
              </a:lnSpc>
              <a:spcBef>
                <a:spcPts val="0"/>
              </a:spcBef>
              <a:spcAft>
                <a:spcPts val="0"/>
              </a:spcAft>
              <a:buSzPts val="3200"/>
              <a:buFont typeface="Arial"/>
              <a:buNone/>
            </a:pPr>
            <a:endParaRPr lang="en-US"/>
          </a:p>
        </p:txBody>
      </p:sp>
      <p:sp>
        <p:nvSpPr>
          <p:cNvPr id="330" name="Google Shape;330;p5"/>
          <p:cNvSpPr txBox="1">
            <a:spLocks noGrp="1"/>
          </p:cNvSpPr>
          <p:nvPr>
            <p:ph type="body" idx="1"/>
          </p:nvPr>
        </p:nvSpPr>
        <p:spPr>
          <a:xfrm>
            <a:off x="838400" y="1104116"/>
            <a:ext cx="10655857" cy="5664257"/>
          </a:xfrm>
          <a:prstGeom prst="rect">
            <a:avLst/>
          </a:prstGeom>
          <a:noFill/>
          <a:ln>
            <a:noFill/>
          </a:ln>
        </p:spPr>
        <p:txBody>
          <a:bodyPr spcFirstLastPara="1" wrap="square" lIns="91425" tIns="45700" rIns="91425" bIns="45700" anchor="t" anchorCtr="0">
            <a:normAutofit/>
          </a:bodyPr>
          <a:lstStyle/>
          <a:p>
            <a:pPr algn="just">
              <a:buNone/>
            </a:pPr>
            <a:endParaRPr lang="en-US" sz="1600" b="1">
              <a:solidFill>
                <a:srgbClr val="232F3E"/>
              </a:solidFill>
            </a:endParaRPr>
          </a:p>
          <a:p>
            <a:pPr marL="114300" indent="0" algn="just">
              <a:buNone/>
            </a:pPr>
            <a:r>
              <a:rPr lang="en-US" sz="1600" b="1">
                <a:solidFill>
                  <a:srgbClr val="232F3E"/>
                </a:solidFill>
                <a:highlight>
                  <a:srgbClr val="FFFFFF"/>
                </a:highlight>
                <a:ea typeface="Roboto"/>
              </a:rPr>
              <a:t>RAG Ranker</a:t>
            </a:r>
            <a:endParaRPr lang="en-US"/>
          </a:p>
          <a:p>
            <a:pPr marL="114300" indent="0" algn="just">
              <a:buNone/>
            </a:pPr>
            <a:endParaRPr lang="en-US" sz="1600" b="1">
              <a:solidFill>
                <a:srgbClr val="232F3E"/>
              </a:solidFill>
              <a:highlight>
                <a:srgbClr val="FFFFFF"/>
              </a:highlight>
              <a:ea typeface="Roboto"/>
            </a:endParaRPr>
          </a:p>
          <a:p>
            <a:pPr algn="just">
              <a:buClr>
                <a:srgbClr val="D6001C"/>
              </a:buClr>
            </a:pPr>
            <a:r>
              <a:rPr lang="en-US" sz="1400">
                <a:solidFill>
                  <a:schemeClr val="tx1"/>
                </a:solidFill>
                <a:highlight>
                  <a:srgbClr val="FFFFFF"/>
                </a:highlight>
                <a:ea typeface="Roboto"/>
              </a:rPr>
              <a:t>The RAG ranker component refines the retrieved information by assessing its relevance and importance. It assigns scores or ranks to the retrieved data points, helping prioritize the most relevant ones.</a:t>
            </a:r>
          </a:p>
          <a:p>
            <a:pPr algn="just">
              <a:buClr>
                <a:srgbClr val="D6001C"/>
              </a:buClr>
            </a:pPr>
            <a:r>
              <a:rPr lang="en-US" sz="1400">
                <a:solidFill>
                  <a:schemeClr val="tx1"/>
                </a:solidFill>
                <a:highlight>
                  <a:srgbClr val="FFFFFF"/>
                </a:highlight>
                <a:ea typeface="Roboto"/>
              </a:rPr>
              <a:t>The retriever component is responsible for efficiently identifying and extracting relevant information from a vast amount of data.</a:t>
            </a:r>
          </a:p>
          <a:p>
            <a:pPr algn="just">
              <a:buClr>
                <a:srgbClr val="D6001C"/>
              </a:buClr>
            </a:pPr>
            <a:endParaRPr lang="en-US" sz="1400">
              <a:solidFill>
                <a:schemeClr val="tx1"/>
              </a:solidFill>
              <a:highlight>
                <a:srgbClr val="FFFFFF"/>
              </a:highlight>
              <a:ea typeface="Roboto"/>
            </a:endParaRPr>
          </a:p>
          <a:p>
            <a:pPr marL="114300" indent="0" algn="just">
              <a:buClr>
                <a:srgbClr val="D6001C"/>
              </a:buClr>
              <a:buNone/>
            </a:pPr>
            <a:r>
              <a:rPr lang="en-US" sz="1400">
                <a:solidFill>
                  <a:schemeClr val="tx1"/>
                </a:solidFill>
                <a:highlight>
                  <a:srgbClr val="FFFFFF"/>
                </a:highlight>
                <a:ea typeface="Roboto"/>
              </a:rPr>
              <a:t>For example, consider a smart chatbot that can answer human resource questions for an organization. If an employee searches, </a:t>
            </a:r>
            <a:r>
              <a:rPr lang="en-US" sz="1400" i="1">
                <a:solidFill>
                  <a:schemeClr val="tx1"/>
                </a:solidFill>
                <a:highlight>
                  <a:srgbClr val="FFFFFF"/>
                </a:highlight>
                <a:ea typeface="Roboto"/>
              </a:rPr>
              <a:t>"How much annual leave do I have?"</a:t>
            </a:r>
            <a:r>
              <a:rPr lang="en-US" sz="1400">
                <a:solidFill>
                  <a:schemeClr val="tx1"/>
                </a:solidFill>
                <a:highlight>
                  <a:srgbClr val="FFFFFF"/>
                </a:highlight>
                <a:ea typeface="Roboto"/>
              </a:rPr>
              <a:t> the system will retrieve annual leave policy documents alongside the individual employee's past leave record. </a:t>
            </a:r>
          </a:p>
          <a:p>
            <a:pPr marL="114300" indent="0" algn="just">
              <a:buNone/>
            </a:pPr>
            <a:endParaRPr lang="en-US" sz="1600">
              <a:solidFill>
                <a:schemeClr val="tx1"/>
              </a:solidFill>
              <a:highlight>
                <a:srgbClr val="FFFFFF"/>
              </a:highlight>
              <a:ea typeface="Roboto"/>
            </a:endParaRPr>
          </a:p>
          <a:p>
            <a:pPr algn="just">
              <a:buNone/>
            </a:pPr>
            <a:r>
              <a:rPr lang="en-US" sz="1600" b="1">
                <a:solidFill>
                  <a:srgbClr val="333333"/>
                </a:solidFill>
              </a:rPr>
              <a:t>Augment the LLM prompt</a:t>
            </a:r>
            <a:endParaRPr lang="en-US" sz="1600" b="1"/>
          </a:p>
          <a:p>
            <a:pPr algn="just">
              <a:buNone/>
            </a:pPr>
            <a:endParaRPr lang="en-US" sz="1600" b="1">
              <a:solidFill>
                <a:srgbClr val="333333"/>
              </a:solidFill>
              <a:ea typeface="Roboto"/>
            </a:endParaRPr>
          </a:p>
          <a:p>
            <a:pPr algn="just"/>
            <a:r>
              <a:rPr lang="en-US" sz="1400">
                <a:solidFill>
                  <a:srgbClr val="333333"/>
                </a:solidFill>
                <a:ea typeface="Roboto"/>
              </a:rPr>
              <a:t>Next, the RAG model augments the user input (or prompts) by adding the relevant retrieved data in context. This step uses prompt engineering techniques to communicate effectively with the LLM.</a:t>
            </a:r>
            <a:endParaRPr lang="en-US" sz="1400">
              <a:solidFill>
                <a:srgbClr val="000000"/>
              </a:solidFill>
              <a:ea typeface="Roboto"/>
            </a:endParaRPr>
          </a:p>
          <a:p>
            <a:pPr algn="just"/>
            <a:r>
              <a:rPr lang="en-US" sz="1400">
                <a:solidFill>
                  <a:srgbClr val="333333"/>
                </a:solidFill>
                <a:ea typeface="Roboto"/>
              </a:rPr>
              <a:t>The augmented prompt allows the large language models to generate an accurate answer to user queries.</a:t>
            </a:r>
          </a:p>
          <a:p>
            <a:pPr algn="just"/>
            <a:endParaRPr lang="en-US" sz="1400">
              <a:solidFill>
                <a:srgbClr val="333333"/>
              </a:solidFill>
              <a:ea typeface="Roboto"/>
            </a:endParaRPr>
          </a:p>
          <a:p>
            <a:pPr marL="114300" indent="0" algn="just">
              <a:buClr>
                <a:srgbClr val="D6001C"/>
              </a:buClr>
              <a:buNone/>
            </a:pPr>
            <a:endParaRPr lang="en-US" sz="1400">
              <a:solidFill>
                <a:srgbClr val="28292B"/>
              </a:solidFill>
              <a:highlight>
                <a:srgbClr val="FFFFFF"/>
              </a:highlight>
              <a:ea typeface="Roboto"/>
            </a:endParaRPr>
          </a:p>
          <a:p>
            <a:pPr marL="114300" indent="0" algn="just">
              <a:buClr>
                <a:srgbClr val="D6001C"/>
              </a:buClr>
              <a:buNone/>
            </a:pPr>
            <a:endParaRPr lang="en-US" sz="1400">
              <a:solidFill>
                <a:srgbClr val="28292B"/>
              </a:solidFill>
              <a:highlight>
                <a:srgbClr val="FFFFFF"/>
              </a:highlight>
              <a:ea typeface="Roboto"/>
            </a:endParaRPr>
          </a:p>
          <a:p>
            <a:pPr marL="139700" indent="0" algn="just">
              <a:lnSpc>
                <a:spcPct val="114999"/>
              </a:lnSpc>
              <a:spcBef>
                <a:spcPts val="1500"/>
              </a:spcBef>
              <a:buClr>
                <a:srgbClr val="D6001C"/>
              </a:buClr>
              <a:buNone/>
            </a:pPr>
            <a:endParaRPr lang="en-US" sz="1600" b="1">
              <a:solidFill>
                <a:srgbClr val="333333"/>
              </a:solidFill>
              <a:highlight>
                <a:srgbClr val="FFFFFF"/>
              </a:highlight>
              <a:ea typeface="Roboto"/>
            </a:endParaRPr>
          </a:p>
          <a:p>
            <a:pPr indent="-317500" algn="just">
              <a:lnSpc>
                <a:spcPct val="114999"/>
              </a:lnSpc>
              <a:spcBef>
                <a:spcPts val="1500"/>
              </a:spcBef>
              <a:buClr>
                <a:srgbClr val="D6001C"/>
              </a:buClr>
            </a:pPr>
            <a:endParaRPr lang="en-US" sz="1400" b="1">
              <a:solidFill>
                <a:srgbClr val="333333"/>
              </a:solidFill>
              <a:highlight>
                <a:srgbClr val="FFFFFF"/>
              </a:highlight>
              <a:ea typeface="Roboto"/>
            </a:endParaRPr>
          </a:p>
          <a:p>
            <a:pPr algn="just">
              <a:buClr>
                <a:srgbClr val="D6001C"/>
              </a:buClr>
            </a:pPr>
            <a:endParaRPr lang="en-US" sz="1400" b="1">
              <a:solidFill>
                <a:srgbClr val="333333"/>
              </a:solidFill>
              <a:highlight>
                <a:srgbClr val="FFFFFF"/>
              </a:highlight>
              <a:ea typeface="Roboto"/>
            </a:endParaRPr>
          </a:p>
          <a:p>
            <a:pPr marL="114300" indent="0" algn="just">
              <a:buClr>
                <a:srgbClr val="D6001C"/>
              </a:buClr>
              <a:buNone/>
            </a:pPr>
            <a:endParaRPr lang="en-US" sz="1400" b="1">
              <a:solidFill>
                <a:srgbClr val="333333"/>
              </a:solidFill>
              <a:highlight>
                <a:srgbClr val="FFFFFF"/>
              </a:highlight>
              <a:ea typeface="Roboto"/>
            </a:endParaRPr>
          </a:p>
          <a:p>
            <a:pPr indent="-317500" algn="just">
              <a:lnSpc>
                <a:spcPct val="114999"/>
              </a:lnSpc>
              <a:spcBef>
                <a:spcPts val="1500"/>
              </a:spcBef>
              <a:buClr>
                <a:srgbClr val="D6001C"/>
              </a:buClr>
            </a:pPr>
            <a:endParaRPr lang="en-US" sz="1400">
              <a:solidFill>
                <a:srgbClr val="333333"/>
              </a:solidFill>
              <a:highlight>
                <a:srgbClr val="FFFFFF"/>
              </a:highlight>
              <a:ea typeface="Roboto"/>
            </a:endParaRPr>
          </a:p>
          <a:p>
            <a:pPr indent="-317500" algn="just">
              <a:lnSpc>
                <a:spcPct val="114999"/>
              </a:lnSpc>
              <a:spcBef>
                <a:spcPts val="1500"/>
              </a:spcBef>
              <a:buClr>
                <a:srgbClr val="28292B"/>
              </a:buClr>
              <a:buSzPts val="1400"/>
            </a:pPr>
            <a:endParaRPr lang="en-US" sz="1400">
              <a:solidFill>
                <a:srgbClr val="333333"/>
              </a:solidFill>
              <a:highlight>
                <a:srgbClr val="FFFFFF"/>
              </a:highlight>
              <a:ea typeface="Roboto"/>
            </a:endParaRPr>
          </a:p>
          <a:p>
            <a:pPr marL="139700" indent="0" algn="just">
              <a:lnSpc>
                <a:spcPct val="115000"/>
              </a:lnSpc>
              <a:spcBef>
                <a:spcPts val="1500"/>
              </a:spcBef>
              <a:buClr>
                <a:srgbClr val="28292B"/>
              </a:buClr>
              <a:buSzPts val="1400"/>
              <a:buNone/>
            </a:pPr>
            <a:endParaRPr lang="en-US" sz="1400">
              <a:solidFill>
                <a:srgbClr val="28292B"/>
              </a:solidFill>
              <a:highlight>
                <a:srgbClr val="FFFFFF"/>
              </a:highlight>
              <a:ea typeface="Roboto"/>
            </a:endParaRPr>
          </a:p>
          <a:p>
            <a:pPr marL="127000" indent="0" algn="just">
              <a:lnSpc>
                <a:spcPct val="115000"/>
              </a:lnSpc>
              <a:spcBef>
                <a:spcPts val="0"/>
              </a:spcBef>
              <a:buClr>
                <a:srgbClr val="28292B"/>
              </a:buClr>
              <a:buSzPts val="1600"/>
              <a:buNone/>
            </a:pPr>
            <a:endParaRPr lang="en-US" sz="1400">
              <a:solidFill>
                <a:srgbClr val="202124"/>
              </a:solidFill>
              <a:highlight>
                <a:srgbClr val="FFFFFF"/>
              </a:highlight>
              <a:latin typeface="Roboto"/>
              <a:ea typeface="Roboto"/>
              <a:cs typeface="Roboto"/>
            </a:endParaRPr>
          </a:p>
          <a:p>
            <a:pPr marL="228600" indent="-114300">
              <a:spcBef>
                <a:spcPts val="0"/>
              </a:spcBef>
              <a:buClr>
                <a:srgbClr val="D6001C"/>
              </a:buClr>
              <a:buNone/>
            </a:pPr>
            <a:endParaRPr lang="en-GB">
              <a:solidFill>
                <a:srgbClr val="3C3E41"/>
              </a:solidFill>
              <a:ea typeface="Roboto"/>
            </a:endParaRPr>
          </a:p>
        </p:txBody>
      </p:sp>
    </p:spTree>
    <p:extLst>
      <p:ext uri="{BB962C8B-B14F-4D97-AF65-F5344CB8AC3E}">
        <p14:creationId xmlns:p14="http://schemas.microsoft.com/office/powerpoint/2010/main" val="1314113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
          <p:cNvSpPr txBox="1">
            <a:spLocks noGrp="1"/>
          </p:cNvSpPr>
          <p:nvPr>
            <p:ph type="title"/>
          </p:nvPr>
        </p:nvSpPr>
        <p:spPr>
          <a:xfrm>
            <a:off x="838199" y="405446"/>
            <a:ext cx="10293015" cy="538696"/>
          </a:xfrm>
          <a:prstGeom prst="rect">
            <a:avLst/>
          </a:prstGeom>
          <a:noFill/>
          <a:ln>
            <a:noFill/>
          </a:ln>
        </p:spPr>
        <p:txBody>
          <a:bodyPr spcFirstLastPara="1" wrap="square" lIns="91425" tIns="45700" rIns="91425" bIns="45700" anchor="t" anchorCtr="0">
            <a:noAutofit/>
          </a:bodyPr>
          <a:lstStyle/>
          <a:p>
            <a:r>
              <a:rPr lang="en-US"/>
              <a:t>RAG Components</a:t>
            </a:r>
          </a:p>
          <a:p>
            <a:pPr marL="0" lvl="0" indent="0" algn="l">
              <a:lnSpc>
                <a:spcPct val="90000"/>
              </a:lnSpc>
              <a:spcBef>
                <a:spcPts val="0"/>
              </a:spcBef>
              <a:spcAft>
                <a:spcPts val="0"/>
              </a:spcAft>
              <a:buSzPts val="3200"/>
              <a:buFont typeface="Arial"/>
              <a:buNone/>
            </a:pPr>
            <a:endParaRPr lang="en-US"/>
          </a:p>
        </p:txBody>
      </p:sp>
      <p:sp>
        <p:nvSpPr>
          <p:cNvPr id="330" name="Google Shape;330;p5"/>
          <p:cNvSpPr txBox="1">
            <a:spLocks noGrp="1"/>
          </p:cNvSpPr>
          <p:nvPr>
            <p:ph type="body" idx="1"/>
          </p:nvPr>
        </p:nvSpPr>
        <p:spPr>
          <a:xfrm>
            <a:off x="838400" y="1104116"/>
            <a:ext cx="10655857" cy="5496359"/>
          </a:xfrm>
          <a:prstGeom prst="rect">
            <a:avLst/>
          </a:prstGeom>
          <a:noFill/>
          <a:ln>
            <a:noFill/>
          </a:ln>
        </p:spPr>
        <p:txBody>
          <a:bodyPr spcFirstLastPara="1" wrap="square" lIns="91425" tIns="45700" rIns="91425" bIns="45700" anchor="t" anchorCtr="0">
            <a:normAutofit/>
          </a:bodyPr>
          <a:lstStyle/>
          <a:p>
            <a:pPr algn="just">
              <a:buNone/>
            </a:pPr>
            <a:endParaRPr lang="en-US" sz="1600" b="1">
              <a:solidFill>
                <a:srgbClr val="232F3E"/>
              </a:solidFill>
            </a:endParaRPr>
          </a:p>
          <a:p>
            <a:pPr marL="114300" indent="0" algn="just">
              <a:buNone/>
            </a:pPr>
            <a:r>
              <a:rPr lang="en-US" sz="1600" b="1">
                <a:solidFill>
                  <a:srgbClr val="232F3E"/>
                </a:solidFill>
                <a:highlight>
                  <a:srgbClr val="FFFFFF"/>
                </a:highlight>
                <a:ea typeface="Roboto"/>
              </a:rPr>
              <a:t>RAG Generator</a:t>
            </a:r>
            <a:endParaRPr lang="en-US"/>
          </a:p>
          <a:p>
            <a:pPr marL="114300" indent="0" algn="just">
              <a:buNone/>
            </a:pPr>
            <a:endParaRPr lang="en-US" sz="1600" b="1">
              <a:solidFill>
                <a:srgbClr val="232F3E"/>
              </a:solidFill>
              <a:highlight>
                <a:srgbClr val="FFFFFF"/>
              </a:highlight>
              <a:ea typeface="Roboto"/>
            </a:endParaRPr>
          </a:p>
          <a:p>
            <a:pPr algn="just">
              <a:buClr>
                <a:srgbClr val="D6001C"/>
              </a:buClr>
            </a:pPr>
            <a:r>
              <a:rPr lang="en-US" sz="1400">
                <a:solidFill>
                  <a:schemeClr val="tx1"/>
                </a:solidFill>
                <a:highlight>
                  <a:srgbClr val="FFFFFF"/>
                </a:highlight>
                <a:ea typeface="Roboto"/>
              </a:rPr>
              <a:t>The RAG generator component is basically the LLM Model such a (GPT)</a:t>
            </a:r>
          </a:p>
          <a:p>
            <a:pPr algn="just">
              <a:buClr>
                <a:srgbClr val="D6001C"/>
              </a:buClr>
            </a:pPr>
            <a:r>
              <a:rPr lang="en-US" sz="1400">
                <a:solidFill>
                  <a:schemeClr val="tx1"/>
                </a:solidFill>
                <a:highlight>
                  <a:srgbClr val="FFFFFF"/>
                </a:highlight>
                <a:ea typeface="Roboto"/>
              </a:rPr>
              <a:t>The RAG generator component is responsible for taking the retrieved and ranked information, along with the user's original query, and generating the final response or output.</a:t>
            </a:r>
          </a:p>
          <a:p>
            <a:pPr algn="just"/>
            <a:r>
              <a:rPr lang="en-US" sz="1400">
                <a:solidFill>
                  <a:schemeClr val="tx1"/>
                </a:solidFill>
                <a:highlight>
                  <a:srgbClr val="FFFFFF"/>
                </a:highlight>
                <a:ea typeface="Roboto"/>
              </a:rPr>
              <a:t>The generator ensures that the response aligns with the user's query and incorporates the factual knowledge retrieved from external sources.</a:t>
            </a:r>
          </a:p>
          <a:p>
            <a:pPr algn="just"/>
            <a:endParaRPr lang="en-US" sz="1400">
              <a:solidFill>
                <a:srgbClr val="28292B"/>
              </a:solidFill>
              <a:highlight>
                <a:srgbClr val="FFFFFF"/>
              </a:highlight>
              <a:ea typeface="Roboto"/>
            </a:endParaRPr>
          </a:p>
          <a:p>
            <a:pPr algn="just">
              <a:buNone/>
            </a:pPr>
            <a:r>
              <a:rPr lang="en-US" sz="1600" b="1">
                <a:solidFill>
                  <a:srgbClr val="333333"/>
                </a:solidFill>
              </a:rPr>
              <a:t>Update external data</a:t>
            </a:r>
            <a:endParaRPr lang="en-US" sz="1600" b="1"/>
          </a:p>
          <a:p>
            <a:pPr algn="just">
              <a:buNone/>
            </a:pPr>
            <a:endParaRPr lang="en-US" sz="1600" b="1">
              <a:solidFill>
                <a:srgbClr val="333333"/>
              </a:solidFill>
              <a:ea typeface="Roboto"/>
            </a:endParaRPr>
          </a:p>
          <a:p>
            <a:pPr algn="just"/>
            <a:r>
              <a:rPr lang="en-US" sz="1400">
                <a:solidFill>
                  <a:srgbClr val="333333"/>
                </a:solidFill>
                <a:ea typeface="Roboto"/>
              </a:rPr>
              <a:t>To maintain current information for retrieval, asynchronously update the documents and update embedding representation of the documents. </a:t>
            </a:r>
          </a:p>
          <a:p>
            <a:r>
              <a:rPr lang="en-US" sz="1400" b="1">
                <a:solidFill>
                  <a:schemeClr val="tx1"/>
                </a:solidFill>
                <a:ea typeface="Roboto"/>
              </a:rPr>
              <a:t>Automated Real-time Processes</a:t>
            </a:r>
            <a:r>
              <a:rPr lang="en-US" sz="1400">
                <a:solidFill>
                  <a:schemeClr val="tx1"/>
                </a:solidFill>
                <a:ea typeface="Roboto"/>
              </a:rPr>
              <a:t>: Updates to documents and embeddings occur in real-time as soon as new information becomes available. This ensures that the system always reflects the most recent data.</a:t>
            </a:r>
          </a:p>
          <a:p>
            <a:r>
              <a:rPr lang="en-US" sz="1400" b="1">
                <a:solidFill>
                  <a:schemeClr val="tx1"/>
                </a:solidFill>
                <a:ea typeface="Roboto"/>
              </a:rPr>
              <a:t>Periodic Batch Processing</a:t>
            </a:r>
            <a:r>
              <a:rPr lang="en-US" sz="1400">
                <a:solidFill>
                  <a:schemeClr val="tx1"/>
                </a:solidFill>
                <a:ea typeface="Roboto"/>
              </a:rPr>
              <a:t>: Updates are performed at regular intervals (e.g., daily, weekly) in batches. This approach may be more efficient for systems with large volumes of data or where real-time updates are not necessary.</a:t>
            </a:r>
            <a:endParaRPr lang="en-US" sz="1400">
              <a:solidFill>
                <a:schemeClr val="tx1"/>
              </a:solidFill>
            </a:endParaRPr>
          </a:p>
          <a:p>
            <a:pPr algn="just"/>
            <a:endParaRPr lang="en-US" sz="1400">
              <a:solidFill>
                <a:srgbClr val="333333"/>
              </a:solidFill>
              <a:ea typeface="Roboto"/>
            </a:endParaRPr>
          </a:p>
          <a:p>
            <a:pPr algn="just"/>
            <a:endParaRPr lang="en-US" sz="1400">
              <a:solidFill>
                <a:srgbClr val="333333"/>
              </a:solidFill>
              <a:ea typeface="Roboto"/>
            </a:endParaRPr>
          </a:p>
          <a:p>
            <a:pPr marL="114300" indent="0" algn="just">
              <a:buClr>
                <a:srgbClr val="D6001C"/>
              </a:buClr>
              <a:buNone/>
            </a:pPr>
            <a:endParaRPr lang="en-US" sz="1400">
              <a:solidFill>
                <a:srgbClr val="28292B"/>
              </a:solidFill>
              <a:highlight>
                <a:srgbClr val="FFFFFF"/>
              </a:highlight>
              <a:ea typeface="Roboto"/>
            </a:endParaRPr>
          </a:p>
          <a:p>
            <a:pPr marL="114300" indent="0" algn="just">
              <a:buClr>
                <a:srgbClr val="D6001C"/>
              </a:buClr>
              <a:buNone/>
            </a:pPr>
            <a:endParaRPr lang="en-US" sz="1400">
              <a:solidFill>
                <a:srgbClr val="28292B"/>
              </a:solidFill>
              <a:highlight>
                <a:srgbClr val="FFFFFF"/>
              </a:highlight>
              <a:ea typeface="Roboto"/>
            </a:endParaRPr>
          </a:p>
          <a:p>
            <a:pPr marL="139700" indent="0" algn="just">
              <a:lnSpc>
                <a:spcPct val="114999"/>
              </a:lnSpc>
              <a:spcBef>
                <a:spcPts val="1500"/>
              </a:spcBef>
              <a:buClr>
                <a:srgbClr val="D6001C"/>
              </a:buClr>
              <a:buNone/>
            </a:pPr>
            <a:endParaRPr lang="en-US" sz="1600" b="1">
              <a:solidFill>
                <a:srgbClr val="333333"/>
              </a:solidFill>
              <a:highlight>
                <a:srgbClr val="FFFFFF"/>
              </a:highlight>
              <a:ea typeface="Roboto"/>
            </a:endParaRPr>
          </a:p>
          <a:p>
            <a:pPr indent="-317500" algn="just">
              <a:lnSpc>
                <a:spcPct val="114999"/>
              </a:lnSpc>
              <a:spcBef>
                <a:spcPts val="1500"/>
              </a:spcBef>
              <a:buClr>
                <a:srgbClr val="D6001C"/>
              </a:buClr>
            </a:pPr>
            <a:endParaRPr lang="en-US" sz="1400" b="1">
              <a:solidFill>
                <a:srgbClr val="333333"/>
              </a:solidFill>
              <a:highlight>
                <a:srgbClr val="FFFFFF"/>
              </a:highlight>
              <a:ea typeface="Roboto"/>
            </a:endParaRPr>
          </a:p>
          <a:p>
            <a:pPr algn="just">
              <a:buClr>
                <a:srgbClr val="D6001C"/>
              </a:buClr>
            </a:pPr>
            <a:endParaRPr lang="en-US" sz="1400" b="1">
              <a:solidFill>
                <a:srgbClr val="333333"/>
              </a:solidFill>
              <a:highlight>
                <a:srgbClr val="FFFFFF"/>
              </a:highlight>
              <a:ea typeface="Roboto"/>
            </a:endParaRPr>
          </a:p>
          <a:p>
            <a:pPr marL="114300" indent="0" algn="just">
              <a:buClr>
                <a:srgbClr val="D6001C"/>
              </a:buClr>
              <a:buNone/>
            </a:pPr>
            <a:endParaRPr lang="en-US" sz="1400" b="1">
              <a:solidFill>
                <a:srgbClr val="333333"/>
              </a:solidFill>
              <a:highlight>
                <a:srgbClr val="FFFFFF"/>
              </a:highlight>
              <a:ea typeface="Roboto"/>
            </a:endParaRPr>
          </a:p>
          <a:p>
            <a:pPr indent="-317500" algn="just">
              <a:lnSpc>
                <a:spcPct val="114999"/>
              </a:lnSpc>
              <a:spcBef>
                <a:spcPts val="1500"/>
              </a:spcBef>
              <a:buClr>
                <a:srgbClr val="D6001C"/>
              </a:buClr>
            </a:pPr>
            <a:endParaRPr lang="en-US" sz="1400">
              <a:solidFill>
                <a:srgbClr val="333333"/>
              </a:solidFill>
              <a:highlight>
                <a:srgbClr val="FFFFFF"/>
              </a:highlight>
              <a:ea typeface="Roboto"/>
            </a:endParaRPr>
          </a:p>
          <a:p>
            <a:pPr indent="-317500" algn="just">
              <a:lnSpc>
                <a:spcPct val="114999"/>
              </a:lnSpc>
              <a:spcBef>
                <a:spcPts val="1500"/>
              </a:spcBef>
              <a:buClr>
                <a:srgbClr val="28292B"/>
              </a:buClr>
              <a:buSzPts val="1400"/>
            </a:pPr>
            <a:endParaRPr lang="en-US" sz="1400">
              <a:solidFill>
                <a:srgbClr val="333333"/>
              </a:solidFill>
              <a:highlight>
                <a:srgbClr val="FFFFFF"/>
              </a:highlight>
              <a:ea typeface="Roboto"/>
            </a:endParaRPr>
          </a:p>
          <a:p>
            <a:pPr marL="139700" indent="0" algn="just">
              <a:lnSpc>
                <a:spcPct val="115000"/>
              </a:lnSpc>
              <a:spcBef>
                <a:spcPts val="1500"/>
              </a:spcBef>
              <a:buClr>
                <a:srgbClr val="28292B"/>
              </a:buClr>
              <a:buSzPts val="1400"/>
              <a:buNone/>
            </a:pPr>
            <a:endParaRPr lang="en-US" sz="1400">
              <a:solidFill>
                <a:srgbClr val="28292B"/>
              </a:solidFill>
              <a:highlight>
                <a:srgbClr val="FFFFFF"/>
              </a:highlight>
              <a:ea typeface="Roboto"/>
            </a:endParaRPr>
          </a:p>
          <a:p>
            <a:pPr marL="127000" indent="0" algn="just">
              <a:lnSpc>
                <a:spcPct val="115000"/>
              </a:lnSpc>
              <a:spcBef>
                <a:spcPts val="0"/>
              </a:spcBef>
              <a:buClr>
                <a:srgbClr val="28292B"/>
              </a:buClr>
              <a:buSzPts val="1600"/>
              <a:buNone/>
            </a:pPr>
            <a:endParaRPr lang="en-US" sz="1400">
              <a:solidFill>
                <a:srgbClr val="202124"/>
              </a:solidFill>
              <a:highlight>
                <a:srgbClr val="FFFFFF"/>
              </a:highlight>
              <a:latin typeface="Roboto"/>
              <a:ea typeface="Roboto"/>
              <a:cs typeface="Roboto"/>
            </a:endParaRPr>
          </a:p>
          <a:p>
            <a:pPr marL="228600" indent="-114300">
              <a:spcBef>
                <a:spcPts val="0"/>
              </a:spcBef>
              <a:buClr>
                <a:srgbClr val="D6001C"/>
              </a:buClr>
              <a:buNone/>
            </a:pPr>
            <a:endParaRPr lang="en-GB">
              <a:solidFill>
                <a:srgbClr val="3C3E41"/>
              </a:solidFill>
              <a:ea typeface="Roboto"/>
            </a:endParaRPr>
          </a:p>
        </p:txBody>
      </p:sp>
    </p:spTree>
    <p:extLst>
      <p:ext uri="{BB962C8B-B14F-4D97-AF65-F5344CB8AC3E}">
        <p14:creationId xmlns:p14="http://schemas.microsoft.com/office/powerpoint/2010/main" val="1430863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
          <p:cNvSpPr/>
          <p:nvPr/>
        </p:nvSpPr>
        <p:spPr>
          <a:xfrm>
            <a:off x="855451" y="1039028"/>
            <a:ext cx="696197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0" u="none" strike="noStrike" cap="none">
                <a:solidFill>
                  <a:schemeClr val="dk2"/>
                </a:solidFill>
                <a:latin typeface="Arial"/>
                <a:ea typeface="Arial"/>
                <a:cs typeface="Arial"/>
                <a:sym typeface="Arial"/>
              </a:rPr>
              <a:t>Lack of etiquette and manners is a huge turn off.</a:t>
            </a:r>
            <a:r>
              <a:rPr lang="en-US" sz="1400" b="0" i="0" u="none" strike="noStrike" cap="none">
                <a:solidFill>
                  <a:srgbClr val="A5A5A5"/>
                </a:solidFill>
                <a:latin typeface="Arial"/>
                <a:ea typeface="Arial"/>
                <a:cs typeface="Arial"/>
                <a:sym typeface="Arial"/>
              </a:rPr>
              <a:t> </a:t>
            </a:r>
            <a:endParaRPr/>
          </a:p>
        </p:txBody>
      </p:sp>
      <p:sp>
        <p:nvSpPr>
          <p:cNvPr id="306" name="Google Shape;306;p2"/>
          <p:cNvSpPr txBox="1"/>
          <p:nvPr/>
        </p:nvSpPr>
        <p:spPr>
          <a:xfrm>
            <a:off x="838199" y="457202"/>
            <a:ext cx="10293015" cy="53869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4000"/>
              <a:buFont typeface="Arial"/>
              <a:buNone/>
            </a:pPr>
            <a:r>
              <a:rPr lang="en-US" sz="4000" b="1" u="none">
                <a:solidFill>
                  <a:schemeClr val="accent1"/>
                </a:solidFill>
                <a:latin typeface="Arial"/>
                <a:ea typeface="Arial"/>
                <a:cs typeface="Arial"/>
                <a:sym typeface="Arial"/>
              </a:rPr>
              <a:t>KnolX Etiquettes</a:t>
            </a:r>
            <a:endParaRPr sz="4000" b="1" u="none">
              <a:solidFill>
                <a:schemeClr val="accent1"/>
              </a:solidFill>
              <a:latin typeface="Arial"/>
              <a:ea typeface="Arial"/>
              <a:cs typeface="Arial"/>
              <a:sym typeface="Arial"/>
            </a:endParaRPr>
          </a:p>
        </p:txBody>
      </p:sp>
      <p:sp>
        <p:nvSpPr>
          <p:cNvPr id="307" name="Google Shape;307;p2"/>
          <p:cNvSpPr txBox="1"/>
          <p:nvPr/>
        </p:nvSpPr>
        <p:spPr>
          <a:xfrm>
            <a:off x="849099" y="1565138"/>
            <a:ext cx="1747456" cy="34130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chemeClr val="accent1"/>
              </a:buClr>
              <a:buSzPts val="1600"/>
              <a:buFont typeface="Noto Sans Symbols"/>
              <a:buChar char="▪"/>
            </a:pPr>
            <a:r>
              <a:rPr lang="en-US" sz="1600" b="1" u="none">
                <a:solidFill>
                  <a:schemeClr val="dk2"/>
                </a:solidFill>
                <a:latin typeface="Arial"/>
                <a:ea typeface="Arial"/>
                <a:cs typeface="Arial"/>
                <a:sym typeface="Arial"/>
              </a:rPr>
              <a:t>Punctuality</a:t>
            </a:r>
            <a:endParaRPr sz="1600" b="1" u="none">
              <a:solidFill>
                <a:schemeClr val="dk2"/>
              </a:solidFill>
              <a:latin typeface="Arial"/>
              <a:ea typeface="Arial"/>
              <a:cs typeface="Arial"/>
              <a:sym typeface="Arial"/>
            </a:endParaRPr>
          </a:p>
        </p:txBody>
      </p:sp>
      <p:sp>
        <p:nvSpPr>
          <p:cNvPr id="308" name="Google Shape;308;p2"/>
          <p:cNvSpPr/>
          <p:nvPr/>
        </p:nvSpPr>
        <p:spPr>
          <a:xfrm>
            <a:off x="1068238" y="1834246"/>
            <a:ext cx="5970918" cy="579646"/>
          </a:xfrm>
          <a:prstGeom prst="rect">
            <a:avLst/>
          </a:prstGeom>
          <a:noFill/>
          <a:ln>
            <a:noFill/>
          </a:ln>
        </p:spPr>
        <p:txBody>
          <a:bodyPr spcFirstLastPara="1" wrap="square" lIns="91425" tIns="45700" rIns="91425" bIns="45700" anchor="t" anchorCtr="0">
            <a:spAutoFit/>
          </a:bodyPr>
          <a:lstStyle/>
          <a:p>
            <a:pPr marL="0" marR="0" lvl="0" indent="0" algn="l" rtl="0">
              <a:lnSpc>
                <a:spcPct val="135714"/>
              </a:lnSpc>
              <a:spcBef>
                <a:spcPts val="0"/>
              </a:spcBef>
              <a:spcAft>
                <a:spcPts val="0"/>
              </a:spcAft>
              <a:buNone/>
            </a:pPr>
            <a:r>
              <a:rPr lang="en-US" sz="1400">
                <a:solidFill>
                  <a:schemeClr val="dk2"/>
                </a:solidFill>
                <a:latin typeface="Arial"/>
                <a:ea typeface="Arial"/>
                <a:cs typeface="Arial"/>
                <a:sym typeface="Arial"/>
              </a:rPr>
              <a:t>Join the session 5 minutes prior to the session start time. We start on time and conclude on time!</a:t>
            </a:r>
            <a:endParaRPr/>
          </a:p>
        </p:txBody>
      </p:sp>
      <p:sp>
        <p:nvSpPr>
          <p:cNvPr id="309" name="Google Shape;309;p2"/>
          <p:cNvSpPr txBox="1"/>
          <p:nvPr/>
        </p:nvSpPr>
        <p:spPr>
          <a:xfrm>
            <a:off x="849099" y="2689423"/>
            <a:ext cx="1747456" cy="34130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chemeClr val="accent1"/>
              </a:buClr>
              <a:buSzPts val="1600"/>
              <a:buFont typeface="Noto Sans Symbols"/>
              <a:buChar char="▪"/>
            </a:pPr>
            <a:r>
              <a:rPr lang="en-US" sz="1600" b="1" u="none">
                <a:solidFill>
                  <a:schemeClr val="dk2"/>
                </a:solidFill>
                <a:latin typeface="Arial"/>
                <a:ea typeface="Arial"/>
                <a:cs typeface="Arial"/>
                <a:sym typeface="Arial"/>
              </a:rPr>
              <a:t>Feedback</a:t>
            </a:r>
            <a:endParaRPr sz="1600" b="1" u="none">
              <a:solidFill>
                <a:schemeClr val="dk2"/>
              </a:solidFill>
              <a:latin typeface="Arial"/>
              <a:ea typeface="Arial"/>
              <a:cs typeface="Arial"/>
              <a:sym typeface="Arial"/>
            </a:endParaRPr>
          </a:p>
        </p:txBody>
      </p:sp>
      <p:sp>
        <p:nvSpPr>
          <p:cNvPr id="310" name="Google Shape;310;p2"/>
          <p:cNvSpPr/>
          <p:nvPr/>
        </p:nvSpPr>
        <p:spPr>
          <a:xfrm>
            <a:off x="1068238" y="2996219"/>
            <a:ext cx="5970918" cy="579646"/>
          </a:xfrm>
          <a:prstGeom prst="rect">
            <a:avLst/>
          </a:prstGeom>
          <a:noFill/>
          <a:ln>
            <a:noFill/>
          </a:ln>
        </p:spPr>
        <p:txBody>
          <a:bodyPr spcFirstLastPara="1" wrap="square" lIns="91425" tIns="45700" rIns="91425" bIns="45700" anchor="t" anchorCtr="0">
            <a:spAutoFit/>
          </a:bodyPr>
          <a:lstStyle/>
          <a:p>
            <a:pPr marL="0" marR="0" lvl="0" indent="0" algn="l" rtl="0">
              <a:lnSpc>
                <a:spcPct val="135714"/>
              </a:lnSpc>
              <a:spcBef>
                <a:spcPts val="0"/>
              </a:spcBef>
              <a:spcAft>
                <a:spcPts val="0"/>
              </a:spcAft>
              <a:buNone/>
            </a:pPr>
            <a:r>
              <a:rPr lang="en-US" sz="1400">
                <a:solidFill>
                  <a:schemeClr val="dk2"/>
                </a:solidFill>
                <a:latin typeface="Arial"/>
                <a:ea typeface="Arial"/>
                <a:cs typeface="Arial"/>
                <a:sym typeface="Arial"/>
              </a:rPr>
              <a:t>Make sure to submit a constructive feedback for all sessions as it is very helpful for the presenter.</a:t>
            </a:r>
            <a:endParaRPr/>
          </a:p>
        </p:txBody>
      </p:sp>
      <p:sp>
        <p:nvSpPr>
          <p:cNvPr id="311" name="Google Shape;311;p2"/>
          <p:cNvSpPr txBox="1"/>
          <p:nvPr/>
        </p:nvSpPr>
        <p:spPr>
          <a:xfrm>
            <a:off x="838199" y="3852943"/>
            <a:ext cx="1747456" cy="34130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chemeClr val="accent1"/>
              </a:buClr>
              <a:buSzPts val="1600"/>
              <a:buFont typeface="Noto Sans Symbols"/>
              <a:buChar char="▪"/>
            </a:pPr>
            <a:r>
              <a:rPr lang="en-US" sz="1600" b="1" u="none">
                <a:solidFill>
                  <a:schemeClr val="dk2"/>
                </a:solidFill>
                <a:latin typeface="Arial"/>
                <a:ea typeface="Arial"/>
                <a:cs typeface="Arial"/>
                <a:sym typeface="Arial"/>
              </a:rPr>
              <a:t>Silent Mode</a:t>
            </a:r>
            <a:endParaRPr sz="1600" b="1" u="none">
              <a:solidFill>
                <a:schemeClr val="dk2"/>
              </a:solidFill>
              <a:latin typeface="Arial"/>
              <a:ea typeface="Arial"/>
              <a:cs typeface="Arial"/>
              <a:sym typeface="Arial"/>
            </a:endParaRPr>
          </a:p>
        </p:txBody>
      </p:sp>
      <p:sp>
        <p:nvSpPr>
          <p:cNvPr id="312" name="Google Shape;312;p2"/>
          <p:cNvSpPr/>
          <p:nvPr/>
        </p:nvSpPr>
        <p:spPr>
          <a:xfrm>
            <a:off x="1057338" y="4159739"/>
            <a:ext cx="5970918" cy="579646"/>
          </a:xfrm>
          <a:prstGeom prst="rect">
            <a:avLst/>
          </a:prstGeom>
          <a:noFill/>
          <a:ln>
            <a:noFill/>
          </a:ln>
        </p:spPr>
        <p:txBody>
          <a:bodyPr spcFirstLastPara="1" wrap="square" lIns="91425" tIns="45700" rIns="91425" bIns="45700" anchor="t" anchorCtr="0">
            <a:spAutoFit/>
          </a:bodyPr>
          <a:lstStyle/>
          <a:p>
            <a:pPr marL="0" marR="0" lvl="0" indent="0" algn="l" rtl="0">
              <a:lnSpc>
                <a:spcPct val="135714"/>
              </a:lnSpc>
              <a:spcBef>
                <a:spcPts val="0"/>
              </a:spcBef>
              <a:spcAft>
                <a:spcPts val="0"/>
              </a:spcAft>
              <a:buNone/>
            </a:pPr>
            <a:r>
              <a:rPr lang="en-US" sz="1400">
                <a:solidFill>
                  <a:schemeClr val="dk2"/>
                </a:solidFill>
                <a:latin typeface="Arial"/>
                <a:ea typeface="Arial"/>
                <a:cs typeface="Arial"/>
                <a:sym typeface="Arial"/>
              </a:rPr>
              <a:t>Keep your mobile devices in silent mode, feel free to move out of session in case you need to attend an urgent call.</a:t>
            </a:r>
            <a:endParaRPr/>
          </a:p>
        </p:txBody>
      </p:sp>
      <p:sp>
        <p:nvSpPr>
          <p:cNvPr id="313" name="Google Shape;313;p2"/>
          <p:cNvSpPr txBox="1"/>
          <p:nvPr/>
        </p:nvSpPr>
        <p:spPr>
          <a:xfrm>
            <a:off x="838198" y="5016463"/>
            <a:ext cx="3604405" cy="34130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chemeClr val="accent1"/>
              </a:buClr>
              <a:buSzPts val="1600"/>
              <a:buFont typeface="Noto Sans Symbols"/>
              <a:buChar char="▪"/>
            </a:pPr>
            <a:r>
              <a:rPr lang="en-US" sz="1600" b="1" u="none">
                <a:solidFill>
                  <a:schemeClr val="dk2"/>
                </a:solidFill>
                <a:latin typeface="Arial"/>
                <a:ea typeface="Arial"/>
                <a:cs typeface="Arial"/>
                <a:sym typeface="Arial"/>
              </a:rPr>
              <a:t>Avoid Disturbance </a:t>
            </a:r>
            <a:endParaRPr sz="1600" b="1" u="none">
              <a:solidFill>
                <a:schemeClr val="dk2"/>
              </a:solidFill>
              <a:latin typeface="Arial"/>
              <a:ea typeface="Arial"/>
              <a:cs typeface="Arial"/>
              <a:sym typeface="Arial"/>
            </a:endParaRPr>
          </a:p>
        </p:txBody>
      </p:sp>
      <p:sp>
        <p:nvSpPr>
          <p:cNvPr id="314" name="Google Shape;314;p2"/>
          <p:cNvSpPr/>
          <p:nvPr/>
        </p:nvSpPr>
        <p:spPr>
          <a:xfrm>
            <a:off x="1057338" y="5323259"/>
            <a:ext cx="5970918" cy="315920"/>
          </a:xfrm>
          <a:prstGeom prst="rect">
            <a:avLst/>
          </a:prstGeom>
          <a:noFill/>
          <a:ln>
            <a:noFill/>
          </a:ln>
        </p:spPr>
        <p:txBody>
          <a:bodyPr spcFirstLastPara="1" wrap="square" lIns="91425" tIns="45700" rIns="91425" bIns="45700" anchor="t" anchorCtr="0">
            <a:spAutoFit/>
          </a:bodyPr>
          <a:lstStyle/>
          <a:p>
            <a:pPr marL="0" marR="0" lvl="0" indent="0" algn="l" rtl="0">
              <a:lnSpc>
                <a:spcPct val="135714"/>
              </a:lnSpc>
              <a:spcBef>
                <a:spcPts val="0"/>
              </a:spcBef>
              <a:spcAft>
                <a:spcPts val="0"/>
              </a:spcAft>
              <a:buNone/>
            </a:pPr>
            <a:r>
              <a:rPr lang="en-US" sz="1400">
                <a:solidFill>
                  <a:schemeClr val="dk2"/>
                </a:solidFill>
                <a:latin typeface="Arial"/>
                <a:ea typeface="Arial"/>
                <a:cs typeface="Arial"/>
                <a:sym typeface="Arial"/>
              </a:rPr>
              <a:t>Avoid unwanted chit chat during the session.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
          <p:cNvSpPr txBox="1">
            <a:spLocks noGrp="1"/>
          </p:cNvSpPr>
          <p:nvPr>
            <p:ph type="title"/>
          </p:nvPr>
        </p:nvSpPr>
        <p:spPr>
          <a:xfrm>
            <a:off x="525584" y="376138"/>
            <a:ext cx="10293015" cy="538696"/>
          </a:xfrm>
          <a:prstGeom prst="rect">
            <a:avLst/>
          </a:prstGeom>
          <a:noFill/>
          <a:ln>
            <a:noFill/>
          </a:ln>
        </p:spPr>
        <p:txBody>
          <a:bodyPr spcFirstLastPara="1" wrap="square" lIns="91425" tIns="45700" rIns="91425" bIns="45700" anchor="t" anchorCtr="0">
            <a:noAutofit/>
          </a:bodyPr>
          <a:lstStyle/>
          <a:p>
            <a:r>
              <a:rPr lang="en-US"/>
              <a:t> RAG Based Chat Application</a:t>
            </a:r>
            <a:endParaRPr lang="en-US" b="0"/>
          </a:p>
          <a:p>
            <a:pPr marL="0" lvl="0" indent="0" algn="l">
              <a:lnSpc>
                <a:spcPct val="90000"/>
              </a:lnSpc>
              <a:spcBef>
                <a:spcPts val="0"/>
              </a:spcBef>
              <a:spcAft>
                <a:spcPts val="0"/>
              </a:spcAft>
              <a:buSzPts val="3200"/>
              <a:buFont typeface="Arial"/>
              <a:buNone/>
            </a:pPr>
            <a:endParaRPr lang="en-US"/>
          </a:p>
        </p:txBody>
      </p:sp>
      <p:sp>
        <p:nvSpPr>
          <p:cNvPr id="330" name="Google Shape;330;p5"/>
          <p:cNvSpPr txBox="1">
            <a:spLocks noGrp="1"/>
          </p:cNvSpPr>
          <p:nvPr>
            <p:ph type="body" idx="1"/>
          </p:nvPr>
        </p:nvSpPr>
        <p:spPr>
          <a:xfrm>
            <a:off x="838400" y="836922"/>
            <a:ext cx="10655857" cy="5763553"/>
          </a:xfrm>
          <a:prstGeom prst="rect">
            <a:avLst/>
          </a:prstGeom>
          <a:noFill/>
          <a:ln>
            <a:noFill/>
          </a:ln>
        </p:spPr>
        <p:txBody>
          <a:bodyPr spcFirstLastPara="1" wrap="square" lIns="91425" tIns="45700" rIns="91425" bIns="45700" anchor="t" anchorCtr="0">
            <a:normAutofit/>
          </a:bodyPr>
          <a:lstStyle/>
          <a:p>
            <a:pPr algn="just">
              <a:buNone/>
            </a:pPr>
            <a:endParaRPr lang="en-US" sz="1600" b="1">
              <a:solidFill>
                <a:srgbClr val="232F3E"/>
              </a:solidFill>
            </a:endParaRPr>
          </a:p>
          <a:p>
            <a:pPr marL="114300" indent="0" algn="just">
              <a:buNone/>
            </a:pPr>
            <a:r>
              <a:rPr lang="en-US" sz="1400">
                <a:solidFill>
                  <a:srgbClr val="4C4C4C"/>
                </a:solidFill>
                <a:highlight>
                  <a:srgbClr val="FFFFFF"/>
                </a:highlight>
                <a:ea typeface="Roboto"/>
              </a:rPr>
              <a:t>Simplified sequence diagram illustrating the process of a RAG chat application</a:t>
            </a:r>
            <a:endParaRPr lang="en-US"/>
          </a:p>
          <a:p>
            <a:pPr marL="114300" indent="0" algn="just">
              <a:buNone/>
            </a:pPr>
            <a:endParaRPr lang="en-US" sz="1600" b="1">
              <a:solidFill>
                <a:srgbClr val="232F3E"/>
              </a:solidFill>
              <a:highlight>
                <a:srgbClr val="FFFFFF"/>
              </a:highlight>
              <a:ea typeface="Roboto"/>
            </a:endParaRPr>
          </a:p>
          <a:p>
            <a:pPr algn="just">
              <a:buNone/>
            </a:pPr>
            <a:endParaRPr lang="en-US" sz="1600" b="1">
              <a:solidFill>
                <a:srgbClr val="333333"/>
              </a:solidFill>
              <a:ea typeface="Roboto"/>
            </a:endParaRPr>
          </a:p>
          <a:p>
            <a:pPr algn="just">
              <a:buNone/>
            </a:pPr>
            <a:endParaRPr lang="en-US" sz="1600" b="1">
              <a:solidFill>
                <a:srgbClr val="333333"/>
              </a:solidFill>
              <a:ea typeface="Roboto"/>
            </a:endParaRPr>
          </a:p>
          <a:p>
            <a:pPr algn="just">
              <a:buAutoNum type="arabicPeriod"/>
            </a:pPr>
            <a:endParaRPr lang="en-US" sz="1400">
              <a:solidFill>
                <a:srgbClr val="333333"/>
              </a:solidFill>
              <a:ea typeface="Roboto"/>
            </a:endParaRPr>
          </a:p>
          <a:p>
            <a:pPr algn="just">
              <a:buAutoNum type="arabicPeriod"/>
            </a:pPr>
            <a:endParaRPr lang="en-US" sz="1400">
              <a:solidFill>
                <a:srgbClr val="333333"/>
              </a:solidFill>
              <a:ea typeface="Roboto"/>
            </a:endParaRPr>
          </a:p>
          <a:p>
            <a:pPr algn="just">
              <a:buAutoNum type="arabicPeriod"/>
            </a:pPr>
            <a:endParaRPr lang="en-US" sz="1400">
              <a:solidFill>
                <a:srgbClr val="333333"/>
              </a:solidFill>
              <a:ea typeface="Roboto"/>
            </a:endParaRPr>
          </a:p>
          <a:p>
            <a:pPr algn="just">
              <a:buAutoNum type="arabicPeriod"/>
            </a:pPr>
            <a:endParaRPr lang="en-US" sz="1400">
              <a:solidFill>
                <a:srgbClr val="333333"/>
              </a:solidFill>
              <a:ea typeface="Roboto"/>
            </a:endParaRPr>
          </a:p>
          <a:p>
            <a:pPr algn="just">
              <a:buAutoNum type="arabicPeriod"/>
            </a:pPr>
            <a:endParaRPr lang="en-US" sz="1400">
              <a:solidFill>
                <a:srgbClr val="333333"/>
              </a:solidFill>
              <a:ea typeface="Roboto"/>
            </a:endParaRPr>
          </a:p>
          <a:p>
            <a:pPr algn="just">
              <a:buAutoNum type="arabicPeriod"/>
            </a:pPr>
            <a:endParaRPr lang="en-US" sz="1400">
              <a:solidFill>
                <a:srgbClr val="333333"/>
              </a:solidFill>
              <a:ea typeface="Roboto"/>
            </a:endParaRPr>
          </a:p>
          <a:p>
            <a:pPr algn="just">
              <a:buAutoNum type="arabicPeriod"/>
            </a:pPr>
            <a:endParaRPr lang="en-US" sz="1400">
              <a:solidFill>
                <a:srgbClr val="333333"/>
              </a:solidFill>
              <a:ea typeface="Roboto"/>
            </a:endParaRPr>
          </a:p>
          <a:p>
            <a:pPr algn="just">
              <a:buAutoNum type="arabicPeriod"/>
            </a:pPr>
            <a:endParaRPr lang="en-US" sz="1400" b="1">
              <a:solidFill>
                <a:srgbClr val="333333"/>
              </a:solidFill>
              <a:ea typeface="Roboto"/>
            </a:endParaRPr>
          </a:p>
          <a:p>
            <a:pPr algn="just">
              <a:buAutoNum type="arabicPeriod"/>
            </a:pPr>
            <a:endParaRPr lang="en-US" sz="1400" b="1">
              <a:solidFill>
                <a:srgbClr val="333333"/>
              </a:solidFill>
              <a:ea typeface="Roboto"/>
            </a:endParaRPr>
          </a:p>
          <a:p>
            <a:pPr marL="114300" indent="0" algn="just">
              <a:buNone/>
            </a:pPr>
            <a:endParaRPr lang="en-US" sz="1400" b="1">
              <a:solidFill>
                <a:srgbClr val="333333"/>
              </a:solidFill>
              <a:ea typeface="Roboto"/>
            </a:endParaRPr>
          </a:p>
          <a:p>
            <a:pPr marL="114300" indent="0" algn="just">
              <a:buNone/>
            </a:pPr>
            <a:r>
              <a:rPr lang="en-US" sz="1400" b="1">
                <a:solidFill>
                  <a:srgbClr val="333333"/>
                </a:solidFill>
                <a:ea typeface="Roboto"/>
              </a:rPr>
              <a:t>Step 1 - User sends query: </a:t>
            </a:r>
            <a:r>
              <a:rPr lang="en-US" sz="1400">
                <a:solidFill>
                  <a:srgbClr val="333333"/>
                </a:solidFill>
                <a:ea typeface="Roboto"/>
              </a:rPr>
              <a:t>The process begins when the user sends a query or message to the chat application.</a:t>
            </a:r>
            <a:endParaRPr lang="en-US"/>
          </a:p>
          <a:p>
            <a:pPr marL="114300" indent="0" algn="just">
              <a:buNone/>
            </a:pPr>
            <a:endParaRPr lang="en-US" sz="1400">
              <a:solidFill>
                <a:srgbClr val="333333"/>
              </a:solidFill>
              <a:ea typeface="Roboto"/>
            </a:endParaRPr>
          </a:p>
          <a:p>
            <a:pPr algn="just">
              <a:buAutoNum type="arabicPeriod"/>
            </a:pPr>
            <a:endParaRPr lang="en-US" sz="1400">
              <a:solidFill>
                <a:srgbClr val="333333"/>
              </a:solidFill>
              <a:ea typeface="Roboto"/>
            </a:endParaRPr>
          </a:p>
          <a:p>
            <a:pPr algn="just">
              <a:buAutoNum type="arabicPeriod"/>
            </a:pPr>
            <a:endParaRPr lang="en-US" sz="1400">
              <a:solidFill>
                <a:srgbClr val="333333"/>
              </a:solidFill>
              <a:ea typeface="Roboto"/>
            </a:endParaRPr>
          </a:p>
          <a:p>
            <a:pPr algn="just">
              <a:buAutoNum type="arabicPeriod"/>
            </a:pPr>
            <a:endParaRPr lang="en-US" sz="1400">
              <a:solidFill>
                <a:srgbClr val="333333"/>
              </a:solidFill>
              <a:ea typeface="Roboto"/>
            </a:endParaRPr>
          </a:p>
          <a:p>
            <a:pPr marL="114300" indent="0" algn="just">
              <a:buClr>
                <a:srgbClr val="D6001C"/>
              </a:buClr>
              <a:buNone/>
            </a:pPr>
            <a:endParaRPr lang="en-US" sz="1400">
              <a:solidFill>
                <a:srgbClr val="28292B"/>
              </a:solidFill>
              <a:highlight>
                <a:srgbClr val="FFFFFF"/>
              </a:highlight>
              <a:ea typeface="Roboto"/>
            </a:endParaRPr>
          </a:p>
          <a:p>
            <a:pPr marL="114300" indent="0" algn="just">
              <a:buClr>
                <a:srgbClr val="D6001C"/>
              </a:buClr>
              <a:buNone/>
            </a:pPr>
            <a:endParaRPr lang="en-US" sz="1400">
              <a:solidFill>
                <a:srgbClr val="28292B"/>
              </a:solidFill>
              <a:highlight>
                <a:srgbClr val="FFFFFF"/>
              </a:highlight>
              <a:ea typeface="Roboto"/>
            </a:endParaRPr>
          </a:p>
          <a:p>
            <a:pPr marL="139700" indent="0" algn="just">
              <a:lnSpc>
                <a:spcPct val="114999"/>
              </a:lnSpc>
              <a:spcBef>
                <a:spcPts val="1500"/>
              </a:spcBef>
              <a:buClr>
                <a:srgbClr val="D6001C"/>
              </a:buClr>
              <a:buNone/>
            </a:pPr>
            <a:endParaRPr lang="en-US" sz="1600" b="1">
              <a:solidFill>
                <a:srgbClr val="333333"/>
              </a:solidFill>
              <a:highlight>
                <a:srgbClr val="FFFFFF"/>
              </a:highlight>
              <a:ea typeface="Roboto"/>
            </a:endParaRPr>
          </a:p>
          <a:p>
            <a:pPr indent="-317500" algn="just">
              <a:lnSpc>
                <a:spcPct val="114999"/>
              </a:lnSpc>
              <a:spcBef>
                <a:spcPts val="1500"/>
              </a:spcBef>
              <a:buClr>
                <a:srgbClr val="D6001C"/>
              </a:buClr>
              <a:buAutoNum type="arabicPeriod"/>
            </a:pPr>
            <a:endParaRPr lang="en-US" sz="1400" b="1">
              <a:solidFill>
                <a:srgbClr val="333333"/>
              </a:solidFill>
              <a:highlight>
                <a:srgbClr val="FFFFFF"/>
              </a:highlight>
              <a:ea typeface="Roboto"/>
            </a:endParaRPr>
          </a:p>
          <a:p>
            <a:pPr algn="just">
              <a:buClr>
                <a:srgbClr val="D6001C"/>
              </a:buClr>
              <a:buAutoNum type="arabicPeriod"/>
            </a:pPr>
            <a:endParaRPr lang="en-US" sz="1400" b="1">
              <a:solidFill>
                <a:srgbClr val="333333"/>
              </a:solidFill>
              <a:highlight>
                <a:srgbClr val="FFFFFF"/>
              </a:highlight>
              <a:ea typeface="Roboto"/>
            </a:endParaRPr>
          </a:p>
          <a:p>
            <a:pPr marL="114300" indent="0" algn="just">
              <a:buClr>
                <a:srgbClr val="D6001C"/>
              </a:buClr>
              <a:buNone/>
            </a:pPr>
            <a:endParaRPr lang="en-US" sz="1400" b="1">
              <a:solidFill>
                <a:srgbClr val="333333"/>
              </a:solidFill>
              <a:highlight>
                <a:srgbClr val="FFFFFF"/>
              </a:highlight>
              <a:ea typeface="Roboto"/>
            </a:endParaRPr>
          </a:p>
          <a:p>
            <a:pPr indent="-317500" algn="just">
              <a:lnSpc>
                <a:spcPct val="114999"/>
              </a:lnSpc>
              <a:spcBef>
                <a:spcPts val="1500"/>
              </a:spcBef>
              <a:buClr>
                <a:srgbClr val="D6001C"/>
              </a:buClr>
              <a:buAutoNum type="arabicPeriod"/>
            </a:pPr>
            <a:endParaRPr lang="en-US" sz="1400">
              <a:solidFill>
                <a:srgbClr val="333333"/>
              </a:solidFill>
              <a:highlight>
                <a:srgbClr val="FFFFFF"/>
              </a:highlight>
              <a:ea typeface="Roboto"/>
            </a:endParaRPr>
          </a:p>
          <a:p>
            <a:pPr indent="-317500" algn="just">
              <a:lnSpc>
                <a:spcPct val="114999"/>
              </a:lnSpc>
              <a:spcBef>
                <a:spcPts val="1500"/>
              </a:spcBef>
              <a:buClr>
                <a:srgbClr val="28292B"/>
              </a:buClr>
              <a:buSzPts val="1400"/>
              <a:buAutoNum type="arabicPeriod"/>
            </a:pPr>
            <a:endParaRPr lang="en-US" sz="1400">
              <a:solidFill>
                <a:srgbClr val="333333"/>
              </a:solidFill>
              <a:highlight>
                <a:srgbClr val="FFFFFF"/>
              </a:highlight>
              <a:ea typeface="Roboto"/>
            </a:endParaRPr>
          </a:p>
          <a:p>
            <a:pPr marL="139700" indent="0" algn="just">
              <a:lnSpc>
                <a:spcPct val="115000"/>
              </a:lnSpc>
              <a:spcBef>
                <a:spcPts val="1500"/>
              </a:spcBef>
              <a:buClr>
                <a:srgbClr val="28292B"/>
              </a:buClr>
              <a:buSzPts val="1400"/>
              <a:buNone/>
            </a:pPr>
            <a:endParaRPr lang="en-US" sz="1400">
              <a:solidFill>
                <a:srgbClr val="28292B"/>
              </a:solidFill>
              <a:highlight>
                <a:srgbClr val="FFFFFF"/>
              </a:highlight>
              <a:ea typeface="Roboto"/>
            </a:endParaRPr>
          </a:p>
          <a:p>
            <a:pPr marL="127000" indent="0" algn="just">
              <a:lnSpc>
                <a:spcPct val="115000"/>
              </a:lnSpc>
              <a:spcBef>
                <a:spcPts val="0"/>
              </a:spcBef>
              <a:buClr>
                <a:srgbClr val="28292B"/>
              </a:buClr>
              <a:buSzPts val="1600"/>
              <a:buNone/>
            </a:pPr>
            <a:endParaRPr lang="en-US" sz="1400">
              <a:solidFill>
                <a:srgbClr val="202124"/>
              </a:solidFill>
              <a:highlight>
                <a:srgbClr val="FFFFFF"/>
              </a:highlight>
              <a:latin typeface="Roboto"/>
              <a:ea typeface="Roboto"/>
              <a:cs typeface="Roboto"/>
            </a:endParaRPr>
          </a:p>
          <a:p>
            <a:pPr marL="228600" indent="-114300">
              <a:spcBef>
                <a:spcPts val="0"/>
              </a:spcBef>
              <a:buClr>
                <a:srgbClr val="D6001C"/>
              </a:buClr>
              <a:buNone/>
            </a:pPr>
            <a:endParaRPr lang="en-GB">
              <a:solidFill>
                <a:srgbClr val="3C3E41"/>
              </a:solidFill>
              <a:ea typeface="Roboto"/>
            </a:endParaRPr>
          </a:p>
        </p:txBody>
      </p:sp>
      <p:pic>
        <p:nvPicPr>
          <p:cNvPr id="2" name="Picture 1" descr="A diagram of a flowchart&#10;&#10;Description automatically generated">
            <a:extLst>
              <a:ext uri="{FF2B5EF4-FFF2-40B4-BE49-F238E27FC236}">
                <a16:creationId xmlns:a16="http://schemas.microsoft.com/office/drawing/2014/main" id="{1507D0B5-8946-C771-4195-A36CCCE37301}"/>
              </a:ext>
            </a:extLst>
          </p:cNvPr>
          <p:cNvPicPr>
            <a:picLocks noChangeAspect="1"/>
          </p:cNvPicPr>
          <p:nvPr/>
        </p:nvPicPr>
        <p:blipFill>
          <a:blip r:embed="rId3"/>
          <a:stretch>
            <a:fillRect/>
          </a:stretch>
        </p:blipFill>
        <p:spPr>
          <a:xfrm>
            <a:off x="2097975" y="1578717"/>
            <a:ext cx="7639790" cy="3492746"/>
          </a:xfrm>
          <a:prstGeom prst="rect">
            <a:avLst/>
          </a:prstGeom>
        </p:spPr>
      </p:pic>
    </p:spTree>
    <p:extLst>
      <p:ext uri="{BB962C8B-B14F-4D97-AF65-F5344CB8AC3E}">
        <p14:creationId xmlns:p14="http://schemas.microsoft.com/office/powerpoint/2010/main" val="2239974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
          <p:cNvSpPr txBox="1">
            <a:spLocks noGrp="1"/>
          </p:cNvSpPr>
          <p:nvPr>
            <p:ph type="title"/>
          </p:nvPr>
        </p:nvSpPr>
        <p:spPr>
          <a:xfrm>
            <a:off x="838199" y="405446"/>
            <a:ext cx="10293015" cy="538696"/>
          </a:xfrm>
          <a:prstGeom prst="rect">
            <a:avLst/>
          </a:prstGeom>
          <a:noFill/>
          <a:ln>
            <a:noFill/>
          </a:ln>
        </p:spPr>
        <p:txBody>
          <a:bodyPr spcFirstLastPara="1" wrap="square" lIns="91425" tIns="45700" rIns="91425" bIns="45700" anchor="t" anchorCtr="0">
            <a:noAutofit/>
          </a:bodyPr>
          <a:lstStyle/>
          <a:p>
            <a:r>
              <a:rPr lang="en-US"/>
              <a:t>Understanding RAG Architecture</a:t>
            </a:r>
            <a:endParaRPr lang="en-US" b="0"/>
          </a:p>
          <a:p>
            <a:pPr marL="0" lvl="0" indent="0" algn="l">
              <a:lnSpc>
                <a:spcPct val="90000"/>
              </a:lnSpc>
              <a:spcBef>
                <a:spcPts val="0"/>
              </a:spcBef>
              <a:spcAft>
                <a:spcPts val="0"/>
              </a:spcAft>
              <a:buSzPts val="3200"/>
              <a:buFont typeface="Arial"/>
              <a:buNone/>
            </a:pPr>
            <a:endParaRPr lang="en-US"/>
          </a:p>
        </p:txBody>
      </p:sp>
      <p:sp>
        <p:nvSpPr>
          <p:cNvPr id="330" name="Google Shape;330;p5"/>
          <p:cNvSpPr txBox="1">
            <a:spLocks noGrp="1"/>
          </p:cNvSpPr>
          <p:nvPr>
            <p:ph type="body" idx="1"/>
          </p:nvPr>
        </p:nvSpPr>
        <p:spPr>
          <a:xfrm>
            <a:off x="838400" y="836922"/>
            <a:ext cx="10655857" cy="5763553"/>
          </a:xfrm>
          <a:prstGeom prst="rect">
            <a:avLst/>
          </a:prstGeom>
          <a:noFill/>
          <a:ln>
            <a:noFill/>
          </a:ln>
        </p:spPr>
        <p:txBody>
          <a:bodyPr spcFirstLastPara="1" wrap="square" lIns="91425" tIns="45700" rIns="91425" bIns="45700" anchor="t" anchorCtr="0">
            <a:normAutofit/>
          </a:bodyPr>
          <a:lstStyle/>
          <a:p>
            <a:pPr algn="just">
              <a:buNone/>
            </a:pPr>
            <a:endParaRPr lang="en-US" sz="1600" b="1">
              <a:solidFill>
                <a:srgbClr val="232F3E"/>
              </a:solidFill>
            </a:endParaRPr>
          </a:p>
          <a:p>
            <a:pPr algn="just">
              <a:buAutoNum type="arabicPeriod"/>
            </a:pPr>
            <a:endParaRPr lang="en-US" sz="1400">
              <a:solidFill>
                <a:srgbClr val="333333"/>
              </a:solidFill>
              <a:ea typeface="Roboto"/>
            </a:endParaRPr>
          </a:p>
          <a:p>
            <a:pPr marL="114300" indent="0" algn="just">
              <a:buNone/>
            </a:pPr>
            <a:endParaRPr lang="en-US" sz="1400" b="1">
              <a:solidFill>
                <a:srgbClr val="333333"/>
              </a:solidFill>
              <a:ea typeface="Roboto"/>
            </a:endParaRPr>
          </a:p>
          <a:p>
            <a:pPr marL="114300" indent="0" algn="just">
              <a:buNone/>
            </a:pPr>
            <a:r>
              <a:rPr lang="en-US" sz="1400" b="1">
                <a:solidFill>
                  <a:srgbClr val="333333"/>
                </a:solidFill>
                <a:ea typeface="Roboto"/>
              </a:rPr>
              <a:t>Step 2 - Chat App forwards query: </a:t>
            </a:r>
            <a:r>
              <a:rPr lang="en-US" sz="1400">
                <a:solidFill>
                  <a:srgbClr val="333333"/>
                </a:solidFill>
                <a:ea typeface="Roboto"/>
              </a:rPr>
              <a:t>Upon receiving the user's query, the chat application (Chat App) forwards this query to the Retrieval Augmented Generation (RAG) model for processing.</a:t>
            </a:r>
            <a:endParaRPr lang="en-US"/>
          </a:p>
          <a:p>
            <a:pPr marL="114300" indent="0" algn="just">
              <a:buNone/>
            </a:pPr>
            <a:endParaRPr lang="en-US" sz="1400">
              <a:solidFill>
                <a:srgbClr val="333333"/>
              </a:solidFill>
              <a:ea typeface="Roboto"/>
            </a:endParaRPr>
          </a:p>
          <a:p>
            <a:pPr marL="114300" indent="0" algn="just">
              <a:buNone/>
            </a:pPr>
            <a:r>
              <a:rPr lang="en-US" sz="1400" b="1">
                <a:solidFill>
                  <a:srgbClr val="333333"/>
                </a:solidFill>
                <a:ea typeface="Roboto"/>
              </a:rPr>
              <a:t>Step 3 - RAG retrieves + generates response: </a:t>
            </a:r>
            <a:r>
              <a:rPr lang="en-US" sz="1400">
                <a:solidFill>
                  <a:srgbClr val="333333"/>
                </a:solidFill>
                <a:ea typeface="Roboto"/>
              </a:rPr>
              <a:t>The RAG model, which integrates retrieval and generation capabilities, processes the user's query. It first retrieves relevant information from a large corpus of data, using the LLM to generate a coherent and contextually relevant response based on the retrieved information and the user's query.</a:t>
            </a:r>
            <a:endParaRPr lang="en-US" sz="1400">
              <a:solidFill>
                <a:srgbClr val="28292B"/>
              </a:solidFill>
              <a:ea typeface="Roboto"/>
            </a:endParaRPr>
          </a:p>
          <a:p>
            <a:pPr marL="114300" indent="0" algn="just">
              <a:buNone/>
            </a:pPr>
            <a:endParaRPr lang="en-US" sz="1400">
              <a:solidFill>
                <a:srgbClr val="333333"/>
              </a:solidFill>
              <a:ea typeface="Roboto"/>
            </a:endParaRPr>
          </a:p>
          <a:p>
            <a:pPr marL="114300" indent="0" algn="just">
              <a:buNone/>
            </a:pPr>
            <a:r>
              <a:rPr lang="en-US" sz="1400" b="1">
                <a:solidFill>
                  <a:srgbClr val="333333"/>
                </a:solidFill>
                <a:ea typeface="Roboto"/>
              </a:rPr>
              <a:t>Step 4 - LLM returns response: </a:t>
            </a:r>
            <a:r>
              <a:rPr lang="en-US" sz="1400">
                <a:solidFill>
                  <a:srgbClr val="333333"/>
                </a:solidFill>
                <a:ea typeface="Roboto"/>
              </a:rPr>
              <a:t>Once the response is generated, the LLM sends it back to the chat application (Chat App).</a:t>
            </a:r>
            <a:endParaRPr lang="en-US"/>
          </a:p>
          <a:p>
            <a:pPr marL="114300" indent="0" algn="just">
              <a:buNone/>
            </a:pPr>
            <a:endParaRPr lang="en-US" sz="1400">
              <a:solidFill>
                <a:srgbClr val="333333"/>
              </a:solidFill>
              <a:ea typeface="Roboto"/>
            </a:endParaRPr>
          </a:p>
          <a:p>
            <a:pPr marL="114300" indent="0" algn="just">
              <a:buNone/>
            </a:pPr>
            <a:r>
              <a:rPr lang="en-US" sz="1400" b="1">
                <a:solidFill>
                  <a:srgbClr val="333333"/>
                </a:solidFill>
                <a:ea typeface="Roboto"/>
              </a:rPr>
              <a:t>Step 5 - Chat App displays responses: </a:t>
            </a:r>
            <a:r>
              <a:rPr lang="en-US" sz="1400">
                <a:solidFill>
                  <a:srgbClr val="333333"/>
                </a:solidFill>
                <a:ea typeface="Roboto"/>
              </a:rPr>
              <a:t>Finally, the chat application displays the generated response to the user, completing the interaction.</a:t>
            </a:r>
          </a:p>
          <a:p>
            <a:pPr algn="just">
              <a:buAutoNum type="arabicPeriod"/>
            </a:pPr>
            <a:endParaRPr lang="en-US" sz="1400">
              <a:solidFill>
                <a:srgbClr val="333333"/>
              </a:solidFill>
              <a:ea typeface="Roboto"/>
            </a:endParaRPr>
          </a:p>
          <a:p>
            <a:pPr algn="just">
              <a:buAutoNum type="arabicPeriod"/>
            </a:pPr>
            <a:endParaRPr lang="en-US" sz="1400">
              <a:solidFill>
                <a:srgbClr val="333333"/>
              </a:solidFill>
              <a:ea typeface="Roboto"/>
            </a:endParaRPr>
          </a:p>
          <a:p>
            <a:pPr algn="just">
              <a:buClr>
                <a:srgbClr val="D6001C"/>
              </a:buClr>
              <a:buAutoNum type="arabicPeriod"/>
            </a:pPr>
            <a:endParaRPr lang="en-US" sz="1400">
              <a:solidFill>
                <a:srgbClr val="333333"/>
              </a:solidFill>
              <a:ea typeface="Roboto"/>
            </a:endParaRPr>
          </a:p>
          <a:p>
            <a:pPr algn="just">
              <a:buClr>
                <a:srgbClr val="D6001C"/>
              </a:buClr>
              <a:buAutoNum type="arabicPeriod"/>
            </a:pPr>
            <a:endParaRPr lang="en-US" sz="1400">
              <a:solidFill>
                <a:srgbClr val="333333"/>
              </a:solidFill>
              <a:ea typeface="Roboto"/>
            </a:endParaRPr>
          </a:p>
          <a:p>
            <a:pPr marL="114300" indent="0" algn="just">
              <a:buClr>
                <a:srgbClr val="D6001C"/>
              </a:buClr>
              <a:buNone/>
            </a:pPr>
            <a:endParaRPr lang="en-US" sz="1400">
              <a:solidFill>
                <a:srgbClr val="28292B"/>
              </a:solidFill>
              <a:highlight>
                <a:srgbClr val="FFFFFF"/>
              </a:highlight>
              <a:ea typeface="Roboto"/>
            </a:endParaRPr>
          </a:p>
          <a:p>
            <a:pPr marL="114300" indent="0" algn="just">
              <a:buClr>
                <a:srgbClr val="D6001C"/>
              </a:buClr>
              <a:buNone/>
            </a:pPr>
            <a:endParaRPr lang="en-US" sz="1400">
              <a:solidFill>
                <a:srgbClr val="28292B"/>
              </a:solidFill>
              <a:highlight>
                <a:srgbClr val="FFFFFF"/>
              </a:highlight>
              <a:ea typeface="Roboto"/>
            </a:endParaRPr>
          </a:p>
          <a:p>
            <a:pPr marL="139700" indent="0" algn="just">
              <a:lnSpc>
                <a:spcPct val="114999"/>
              </a:lnSpc>
              <a:spcBef>
                <a:spcPts val="1500"/>
              </a:spcBef>
              <a:buClr>
                <a:srgbClr val="D6001C"/>
              </a:buClr>
              <a:buNone/>
            </a:pPr>
            <a:endParaRPr lang="en-US" sz="1600" b="1">
              <a:solidFill>
                <a:srgbClr val="333333"/>
              </a:solidFill>
              <a:highlight>
                <a:srgbClr val="FFFFFF"/>
              </a:highlight>
              <a:ea typeface="Roboto"/>
            </a:endParaRPr>
          </a:p>
          <a:p>
            <a:pPr indent="-317500" algn="just">
              <a:lnSpc>
                <a:spcPct val="114999"/>
              </a:lnSpc>
              <a:spcBef>
                <a:spcPts val="1500"/>
              </a:spcBef>
              <a:buClr>
                <a:srgbClr val="D6001C"/>
              </a:buClr>
              <a:buAutoNum type="arabicPeriod"/>
            </a:pPr>
            <a:endParaRPr lang="en-US" sz="1400" b="1">
              <a:solidFill>
                <a:srgbClr val="333333"/>
              </a:solidFill>
              <a:highlight>
                <a:srgbClr val="FFFFFF"/>
              </a:highlight>
              <a:ea typeface="Roboto"/>
            </a:endParaRPr>
          </a:p>
          <a:p>
            <a:pPr algn="just">
              <a:buClr>
                <a:srgbClr val="D6001C"/>
              </a:buClr>
              <a:buAutoNum type="arabicPeriod"/>
            </a:pPr>
            <a:endParaRPr lang="en-US" sz="1400" b="1">
              <a:solidFill>
                <a:srgbClr val="333333"/>
              </a:solidFill>
              <a:highlight>
                <a:srgbClr val="FFFFFF"/>
              </a:highlight>
              <a:ea typeface="Roboto"/>
            </a:endParaRPr>
          </a:p>
          <a:p>
            <a:pPr marL="114300" indent="0" algn="just">
              <a:buClr>
                <a:srgbClr val="D6001C"/>
              </a:buClr>
              <a:buNone/>
            </a:pPr>
            <a:endParaRPr lang="en-US" sz="1400" b="1">
              <a:solidFill>
                <a:srgbClr val="333333"/>
              </a:solidFill>
              <a:highlight>
                <a:srgbClr val="FFFFFF"/>
              </a:highlight>
              <a:ea typeface="Roboto"/>
            </a:endParaRPr>
          </a:p>
          <a:p>
            <a:pPr indent="-317500" algn="just">
              <a:lnSpc>
                <a:spcPct val="114999"/>
              </a:lnSpc>
              <a:spcBef>
                <a:spcPts val="1500"/>
              </a:spcBef>
              <a:buClr>
                <a:srgbClr val="D6001C"/>
              </a:buClr>
              <a:buAutoNum type="arabicPeriod"/>
            </a:pPr>
            <a:endParaRPr lang="en-US" sz="1400">
              <a:solidFill>
                <a:srgbClr val="333333"/>
              </a:solidFill>
              <a:highlight>
                <a:srgbClr val="FFFFFF"/>
              </a:highlight>
              <a:ea typeface="Roboto"/>
            </a:endParaRPr>
          </a:p>
          <a:p>
            <a:pPr indent="-317500" algn="just">
              <a:lnSpc>
                <a:spcPct val="114999"/>
              </a:lnSpc>
              <a:spcBef>
                <a:spcPts val="1500"/>
              </a:spcBef>
              <a:buClr>
                <a:srgbClr val="28292B"/>
              </a:buClr>
              <a:buSzPts val="1400"/>
              <a:buAutoNum type="arabicPeriod"/>
            </a:pPr>
            <a:endParaRPr lang="en-US" sz="1400">
              <a:solidFill>
                <a:srgbClr val="333333"/>
              </a:solidFill>
              <a:highlight>
                <a:srgbClr val="FFFFFF"/>
              </a:highlight>
              <a:ea typeface="Roboto"/>
            </a:endParaRPr>
          </a:p>
          <a:p>
            <a:pPr marL="139700" indent="0" algn="just">
              <a:lnSpc>
                <a:spcPct val="115000"/>
              </a:lnSpc>
              <a:spcBef>
                <a:spcPts val="1500"/>
              </a:spcBef>
              <a:buClr>
                <a:srgbClr val="28292B"/>
              </a:buClr>
              <a:buSzPts val="1400"/>
              <a:buNone/>
            </a:pPr>
            <a:endParaRPr lang="en-US" sz="1400">
              <a:solidFill>
                <a:srgbClr val="28292B"/>
              </a:solidFill>
              <a:highlight>
                <a:srgbClr val="FFFFFF"/>
              </a:highlight>
              <a:ea typeface="Roboto"/>
            </a:endParaRPr>
          </a:p>
          <a:p>
            <a:pPr marL="127000" indent="0" algn="just">
              <a:lnSpc>
                <a:spcPct val="115000"/>
              </a:lnSpc>
              <a:spcBef>
                <a:spcPts val="0"/>
              </a:spcBef>
              <a:buClr>
                <a:srgbClr val="28292B"/>
              </a:buClr>
              <a:buSzPts val="1600"/>
              <a:buNone/>
            </a:pPr>
            <a:endParaRPr lang="en-US" sz="1400">
              <a:solidFill>
                <a:srgbClr val="202124"/>
              </a:solidFill>
              <a:highlight>
                <a:srgbClr val="FFFFFF"/>
              </a:highlight>
              <a:latin typeface="Roboto"/>
              <a:ea typeface="Roboto"/>
              <a:cs typeface="Roboto"/>
            </a:endParaRPr>
          </a:p>
          <a:p>
            <a:pPr marL="228600" indent="-114300">
              <a:spcBef>
                <a:spcPts val="0"/>
              </a:spcBef>
              <a:buClr>
                <a:srgbClr val="D6001C"/>
              </a:buClr>
              <a:buNone/>
            </a:pPr>
            <a:endParaRPr lang="en-GB">
              <a:solidFill>
                <a:srgbClr val="3C3E41"/>
              </a:solidFill>
              <a:ea typeface="Roboto"/>
            </a:endParaRPr>
          </a:p>
        </p:txBody>
      </p:sp>
    </p:spTree>
    <p:extLst>
      <p:ext uri="{BB962C8B-B14F-4D97-AF65-F5344CB8AC3E}">
        <p14:creationId xmlns:p14="http://schemas.microsoft.com/office/powerpoint/2010/main" val="2715229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
          <p:cNvSpPr txBox="1">
            <a:spLocks noGrp="1"/>
          </p:cNvSpPr>
          <p:nvPr>
            <p:ph type="title"/>
          </p:nvPr>
        </p:nvSpPr>
        <p:spPr>
          <a:xfrm>
            <a:off x="947056" y="346070"/>
            <a:ext cx="10293015" cy="538696"/>
          </a:xfrm>
          <a:prstGeom prst="rect">
            <a:avLst/>
          </a:prstGeom>
          <a:noFill/>
          <a:ln>
            <a:noFill/>
          </a:ln>
        </p:spPr>
        <p:txBody>
          <a:bodyPr spcFirstLastPara="1" wrap="square" lIns="91425" tIns="45700" rIns="91425" bIns="45700" anchor="t" anchorCtr="0">
            <a:noAutofit/>
          </a:bodyPr>
          <a:lstStyle/>
          <a:p>
            <a:r>
              <a:rPr lang="en-US"/>
              <a:t>RAG Vs Fine Tuning</a:t>
            </a:r>
            <a:endParaRPr lang="en-US" b="0"/>
          </a:p>
          <a:p>
            <a:pPr marL="0" lvl="0" indent="0" algn="l">
              <a:lnSpc>
                <a:spcPct val="90000"/>
              </a:lnSpc>
              <a:spcBef>
                <a:spcPts val="0"/>
              </a:spcBef>
              <a:spcAft>
                <a:spcPts val="0"/>
              </a:spcAft>
              <a:buSzPts val="3200"/>
              <a:buFont typeface="Arial"/>
              <a:buNone/>
            </a:pPr>
            <a:endParaRPr lang="en-US"/>
          </a:p>
        </p:txBody>
      </p:sp>
      <p:sp>
        <p:nvSpPr>
          <p:cNvPr id="330" name="Google Shape;330;p5"/>
          <p:cNvSpPr txBox="1">
            <a:spLocks noGrp="1"/>
          </p:cNvSpPr>
          <p:nvPr>
            <p:ph type="body" idx="1"/>
          </p:nvPr>
        </p:nvSpPr>
        <p:spPr>
          <a:xfrm>
            <a:off x="824929" y="791034"/>
            <a:ext cx="10660361" cy="5903113"/>
          </a:xfrm>
          <a:prstGeom prst="rect">
            <a:avLst/>
          </a:prstGeom>
          <a:noFill/>
          <a:ln>
            <a:noFill/>
          </a:ln>
        </p:spPr>
        <p:txBody>
          <a:bodyPr spcFirstLastPara="1" wrap="square" lIns="91425" tIns="45700" rIns="91425" bIns="45700" anchor="t" anchorCtr="0">
            <a:normAutofit/>
          </a:bodyPr>
          <a:lstStyle/>
          <a:p>
            <a:pPr algn="just">
              <a:buNone/>
            </a:pPr>
            <a:endParaRPr lang="en-US"/>
          </a:p>
          <a:p>
            <a:pPr algn="just"/>
            <a:r>
              <a:rPr lang="en-US" sz="1400" b="1"/>
              <a:t>Objective</a:t>
            </a:r>
          </a:p>
          <a:p>
            <a:pPr lvl="1" algn="just">
              <a:buClr>
                <a:srgbClr val="3C3E41"/>
              </a:buClr>
              <a:buSzPts val="1800"/>
            </a:pPr>
            <a:r>
              <a:rPr lang="en-US" sz="1400"/>
              <a:t>Fine-tuning aims to adapt a pre-trained LLM to a specific task or domain by adjusting its parameters based on task-specific data.</a:t>
            </a:r>
          </a:p>
          <a:p>
            <a:pPr lvl="1" algn="just">
              <a:buClr>
                <a:srgbClr val="3C3E41"/>
              </a:buClr>
            </a:pPr>
            <a:r>
              <a:rPr lang="en-US" sz="1400"/>
              <a:t>RAG focuses on improving the quality and relevance of generated text by incorporating retrieved information from external sources during the generation process.</a:t>
            </a:r>
          </a:p>
          <a:p>
            <a:pPr lvl="1" algn="just">
              <a:buClr>
                <a:srgbClr val="3C3E41"/>
              </a:buClr>
            </a:pPr>
            <a:endParaRPr lang="en-US" sz="1400"/>
          </a:p>
          <a:p>
            <a:pPr algn="just"/>
            <a:r>
              <a:rPr lang="en-US" sz="1400" b="1"/>
              <a:t>Training Data</a:t>
            </a:r>
          </a:p>
          <a:p>
            <a:pPr lvl="1" algn="just">
              <a:buClr>
                <a:srgbClr val="3C3E41"/>
              </a:buClr>
            </a:pPr>
            <a:r>
              <a:rPr lang="en-US" sz="1400"/>
              <a:t>Fine-tuning requires task-specific labeled data /examples to update the model's parameters and optimize, leading to more time &amp; cost</a:t>
            </a:r>
          </a:p>
          <a:p>
            <a:pPr lvl="1" algn="just">
              <a:buClr>
                <a:srgbClr val="3C3E41"/>
              </a:buClr>
            </a:pPr>
            <a:r>
              <a:rPr lang="en-US" sz="1400"/>
              <a:t>RAG relies on a combination of pre-trained LLM and external knowledge bases</a:t>
            </a:r>
          </a:p>
          <a:p>
            <a:pPr marL="584200" lvl="1" indent="0" algn="just">
              <a:buClr>
                <a:srgbClr val="3C3E41"/>
              </a:buClr>
              <a:buNone/>
            </a:pPr>
            <a:endParaRPr lang="en-US" sz="1400"/>
          </a:p>
          <a:p>
            <a:pPr algn="just">
              <a:buClr>
                <a:srgbClr val="D6001C"/>
              </a:buClr>
            </a:pPr>
            <a:r>
              <a:rPr lang="en-US" sz="1400" b="1"/>
              <a:t>Adaptability</a:t>
            </a:r>
          </a:p>
          <a:p>
            <a:pPr lvl="1" algn="just">
              <a:buClr>
                <a:srgbClr val="3C3E41"/>
              </a:buClr>
            </a:pPr>
            <a:r>
              <a:rPr lang="en-US" sz="1400"/>
              <a:t>Fine-tuning makes the LLM more specialized and tailored to a specific task or domain</a:t>
            </a:r>
          </a:p>
          <a:p>
            <a:pPr lvl="1" algn="just">
              <a:buClr>
                <a:srgbClr val="3C3E41"/>
              </a:buClr>
            </a:pPr>
            <a:r>
              <a:rPr lang="en-US" sz="1400"/>
              <a:t>RAG maintains the generalizability of the pre-trained LLM by leveraging external knowledge allowing it to adapt to a wide range of tasks</a:t>
            </a:r>
          </a:p>
          <a:p>
            <a:pPr marL="584200" lvl="1" indent="0" algn="just">
              <a:buClr>
                <a:srgbClr val="3C3E41"/>
              </a:buClr>
              <a:buNone/>
            </a:pPr>
            <a:endParaRPr lang="en-US" sz="1400"/>
          </a:p>
          <a:p>
            <a:pPr algn="just">
              <a:buClr>
                <a:srgbClr val="D6001C"/>
              </a:buClr>
            </a:pPr>
            <a:r>
              <a:rPr lang="en-US" sz="1400" b="1"/>
              <a:t>Model Architecture</a:t>
            </a:r>
          </a:p>
          <a:p>
            <a:pPr lvl="1" algn="just">
              <a:buClr>
                <a:srgbClr val="3C3E41"/>
              </a:buClr>
            </a:pPr>
            <a:r>
              <a:rPr lang="en-US" sz="1400"/>
              <a:t>Fine-tuning typically involves modifying the parameters of the pre-trained LLM while keeping its architecture unchanged.</a:t>
            </a:r>
          </a:p>
          <a:p>
            <a:pPr lvl="1" algn="just">
              <a:buClr>
                <a:srgbClr val="3C3E41"/>
              </a:buClr>
            </a:pPr>
            <a:r>
              <a:rPr lang="en-US" sz="1400"/>
              <a:t>RAG combines the retrieval and generation components, with the standard LLM architecture to incorporate the retrieval mechanism.</a:t>
            </a:r>
          </a:p>
          <a:p>
            <a:pPr algn="just">
              <a:buClr>
                <a:srgbClr val="D6001C"/>
              </a:buClr>
            </a:pPr>
            <a:endParaRPr lang="en-US"/>
          </a:p>
          <a:p>
            <a:pPr algn="just">
              <a:buClr>
                <a:srgbClr val="D6001C"/>
              </a:buClr>
            </a:pPr>
            <a:endParaRPr lang="en-US"/>
          </a:p>
          <a:p>
            <a:pPr algn="just">
              <a:buClr>
                <a:srgbClr val="D6001C"/>
              </a:buClr>
            </a:pPr>
            <a:endParaRPr lang="en-US"/>
          </a:p>
          <a:p>
            <a:pPr marL="114300" indent="0" algn="just">
              <a:buClr>
                <a:srgbClr val="D6001C"/>
              </a:buClr>
              <a:buNone/>
            </a:pPr>
            <a:endParaRPr lang="en-US"/>
          </a:p>
          <a:p>
            <a:pPr marL="114300" indent="0" algn="just">
              <a:buClr>
                <a:srgbClr val="D6001C"/>
              </a:buClr>
              <a:buNone/>
            </a:pPr>
            <a:endParaRPr lang="en-US"/>
          </a:p>
          <a:p>
            <a:pPr marL="139700" indent="0" algn="just">
              <a:lnSpc>
                <a:spcPct val="114999"/>
              </a:lnSpc>
              <a:spcBef>
                <a:spcPts val="1500"/>
              </a:spcBef>
              <a:buClr>
                <a:srgbClr val="D6001C"/>
              </a:buClr>
              <a:buNone/>
            </a:pPr>
            <a:endParaRPr lang="en-US"/>
          </a:p>
          <a:p>
            <a:pPr indent="-317500" algn="just">
              <a:lnSpc>
                <a:spcPct val="114999"/>
              </a:lnSpc>
              <a:spcBef>
                <a:spcPts val="1500"/>
              </a:spcBef>
              <a:buClr>
                <a:srgbClr val="D6001C"/>
              </a:buClr>
            </a:pPr>
            <a:endParaRPr lang="en-US"/>
          </a:p>
          <a:p>
            <a:pPr algn="just">
              <a:buClr>
                <a:srgbClr val="D6001C"/>
              </a:buClr>
            </a:pPr>
            <a:endParaRPr lang="en-US"/>
          </a:p>
          <a:p>
            <a:pPr marL="114300" indent="0" algn="just">
              <a:buClr>
                <a:srgbClr val="D6001C"/>
              </a:buClr>
              <a:buNone/>
            </a:pPr>
            <a:endParaRPr lang="en-US"/>
          </a:p>
          <a:p>
            <a:pPr indent="-317500" algn="just">
              <a:lnSpc>
                <a:spcPct val="114999"/>
              </a:lnSpc>
              <a:spcBef>
                <a:spcPts val="1500"/>
              </a:spcBef>
              <a:buClr>
                <a:srgbClr val="D6001C"/>
              </a:buClr>
            </a:pPr>
            <a:endParaRPr lang="en-US"/>
          </a:p>
          <a:p>
            <a:pPr indent="-317500" algn="just">
              <a:lnSpc>
                <a:spcPct val="114999"/>
              </a:lnSpc>
              <a:spcBef>
                <a:spcPts val="1500"/>
              </a:spcBef>
              <a:buClr>
                <a:srgbClr val="28292B"/>
              </a:buClr>
              <a:buSzPts val="1400"/>
            </a:pPr>
            <a:endParaRPr lang="en-US"/>
          </a:p>
          <a:p>
            <a:pPr marL="139700" indent="0" algn="just">
              <a:lnSpc>
                <a:spcPct val="115000"/>
              </a:lnSpc>
              <a:spcBef>
                <a:spcPts val="1500"/>
              </a:spcBef>
              <a:buClr>
                <a:srgbClr val="28292B"/>
              </a:buClr>
              <a:buSzPts val="1400"/>
              <a:buNone/>
            </a:pPr>
            <a:endParaRPr lang="en-US"/>
          </a:p>
          <a:p>
            <a:pPr marL="127000" indent="0" algn="just">
              <a:lnSpc>
                <a:spcPct val="115000"/>
              </a:lnSpc>
              <a:spcBef>
                <a:spcPts val="0"/>
              </a:spcBef>
              <a:buClr>
                <a:srgbClr val="28292B"/>
              </a:buClr>
              <a:buSzPts val="1600"/>
              <a:buNone/>
            </a:pPr>
            <a:endParaRPr lang="en-US"/>
          </a:p>
          <a:p>
            <a:pPr marL="228600" indent="-114300">
              <a:spcBef>
                <a:spcPts val="0"/>
              </a:spcBef>
              <a:buClr>
                <a:srgbClr val="D6001C"/>
              </a:buClr>
              <a:buNone/>
            </a:pPr>
            <a:endParaRPr lang="en-GB"/>
          </a:p>
        </p:txBody>
      </p:sp>
    </p:spTree>
    <p:extLst>
      <p:ext uri="{BB962C8B-B14F-4D97-AF65-F5344CB8AC3E}">
        <p14:creationId xmlns:p14="http://schemas.microsoft.com/office/powerpoint/2010/main" val="2730528404"/>
      </p:ext>
    </p:extLst>
  </p:cSld>
  <p:clrMapOvr>
    <a:masterClrMapping/>
  </p:clrMapOvr>
  <p:extLst>
    <p:ext uri="{6950BFC3-D8DA-4A85-94F7-54DA5524770B}">
      <p188:commentRel xmlns:p188="http://schemas.microsoft.com/office/powerpoint/2018/8/main" r:id="rId3"/>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
          <p:cNvSpPr txBox="1">
            <a:spLocks noGrp="1"/>
          </p:cNvSpPr>
          <p:nvPr>
            <p:ph type="title"/>
          </p:nvPr>
        </p:nvSpPr>
        <p:spPr>
          <a:xfrm>
            <a:off x="1031928" y="340869"/>
            <a:ext cx="10293015" cy="538696"/>
          </a:xfrm>
          <a:prstGeom prst="rect">
            <a:avLst/>
          </a:prstGeom>
          <a:noFill/>
          <a:ln>
            <a:noFill/>
          </a:ln>
        </p:spPr>
        <p:txBody>
          <a:bodyPr spcFirstLastPara="1" wrap="square" lIns="91425" tIns="45700" rIns="91425" bIns="45700" anchor="t" anchorCtr="0">
            <a:noAutofit/>
          </a:bodyPr>
          <a:lstStyle/>
          <a:p>
            <a:r>
              <a:rPr lang="en-US"/>
              <a:t>RAG Benefits</a:t>
            </a:r>
            <a:endParaRPr lang="en-US" b="0"/>
          </a:p>
          <a:p>
            <a:pPr marL="0" lvl="0" indent="0" algn="l">
              <a:lnSpc>
                <a:spcPct val="90000"/>
              </a:lnSpc>
              <a:spcBef>
                <a:spcPts val="0"/>
              </a:spcBef>
              <a:spcAft>
                <a:spcPts val="0"/>
              </a:spcAft>
              <a:buSzPts val="3200"/>
              <a:buFont typeface="Arial"/>
              <a:buNone/>
            </a:pPr>
            <a:endParaRPr lang="en-US"/>
          </a:p>
        </p:txBody>
      </p:sp>
      <p:sp>
        <p:nvSpPr>
          <p:cNvPr id="330" name="Google Shape;330;p5"/>
          <p:cNvSpPr txBox="1">
            <a:spLocks noGrp="1"/>
          </p:cNvSpPr>
          <p:nvPr>
            <p:ph type="body" idx="1"/>
          </p:nvPr>
        </p:nvSpPr>
        <p:spPr>
          <a:xfrm>
            <a:off x="333699" y="795156"/>
            <a:ext cx="11694947" cy="5961307"/>
          </a:xfrm>
          <a:prstGeom prst="rect">
            <a:avLst/>
          </a:prstGeom>
          <a:noFill/>
          <a:ln>
            <a:noFill/>
          </a:ln>
        </p:spPr>
        <p:txBody>
          <a:bodyPr spcFirstLastPara="1" wrap="square" lIns="91425" tIns="45700" rIns="91425" bIns="45700" anchor="t" anchorCtr="0">
            <a:normAutofit/>
          </a:bodyPr>
          <a:lstStyle/>
          <a:p>
            <a:pPr algn="just">
              <a:buNone/>
            </a:pPr>
            <a:endParaRPr lang="en-US" sz="1600" b="1">
              <a:solidFill>
                <a:srgbClr val="232F3E"/>
              </a:solidFill>
            </a:endParaRPr>
          </a:p>
          <a:p>
            <a:pPr algn="just">
              <a:buFont typeface="Arial"/>
              <a:buChar char="•"/>
            </a:pPr>
            <a:r>
              <a:rPr lang="en-US" sz="1400" b="1">
                <a:solidFill>
                  <a:schemeClr val="tx1"/>
                </a:solidFill>
                <a:highlight>
                  <a:srgbClr val="FFFFFF"/>
                </a:highlight>
                <a:ea typeface="Roboto"/>
              </a:rPr>
              <a:t>Enhanced Relevance</a:t>
            </a:r>
            <a:r>
              <a:rPr lang="en-US" sz="1400">
                <a:solidFill>
                  <a:schemeClr val="tx1"/>
                </a:solidFill>
                <a:highlight>
                  <a:srgbClr val="FFFFFF"/>
                </a:highlight>
                <a:ea typeface="Roboto"/>
              </a:rPr>
              <a:t>:</a:t>
            </a:r>
            <a:endParaRPr lang="en-US" sz="1400" b="1">
              <a:solidFill>
                <a:schemeClr val="tx1"/>
              </a:solidFill>
              <a:highlight>
                <a:srgbClr val="FFFFFF"/>
              </a:highlight>
              <a:ea typeface="Roboto"/>
            </a:endParaRPr>
          </a:p>
          <a:p>
            <a:pPr lvl="1" algn="just">
              <a:buClr>
                <a:srgbClr val="3C3E41"/>
              </a:buClr>
              <a:buSzPts val="1800"/>
              <a:buFont typeface="Arial"/>
              <a:buChar char="•"/>
            </a:pPr>
            <a:r>
              <a:rPr lang="en-US" sz="1400">
                <a:solidFill>
                  <a:schemeClr val="tx1"/>
                </a:solidFill>
                <a:highlight>
                  <a:srgbClr val="FFFFFF"/>
                </a:highlight>
                <a:ea typeface="Roboto"/>
              </a:rPr>
              <a:t>Incorporates external knowledge for more contextually relevant responses.</a:t>
            </a:r>
            <a:endParaRPr lang="en-US" sz="1400" b="1">
              <a:solidFill>
                <a:schemeClr val="tx1"/>
              </a:solidFill>
              <a:highlight>
                <a:srgbClr val="FFFFFF"/>
              </a:highlight>
              <a:ea typeface="Roboto"/>
            </a:endParaRPr>
          </a:p>
          <a:p>
            <a:pPr algn="just">
              <a:buFont typeface="Arial"/>
              <a:buChar char="•"/>
            </a:pPr>
            <a:r>
              <a:rPr lang="en-US" sz="1400" b="1">
                <a:solidFill>
                  <a:schemeClr val="tx1"/>
                </a:solidFill>
                <a:highlight>
                  <a:srgbClr val="FFFFFF"/>
                </a:highlight>
                <a:ea typeface="Roboto"/>
              </a:rPr>
              <a:t>Improved Quality</a:t>
            </a:r>
            <a:r>
              <a:rPr lang="en-US" sz="1400">
                <a:solidFill>
                  <a:schemeClr val="tx1"/>
                </a:solidFill>
                <a:highlight>
                  <a:srgbClr val="FFFFFF"/>
                </a:highlight>
                <a:ea typeface="Roboto"/>
              </a:rPr>
              <a:t>:</a:t>
            </a:r>
            <a:endParaRPr lang="en-US" sz="1400">
              <a:solidFill>
                <a:schemeClr val="tx1"/>
              </a:solidFill>
            </a:endParaRPr>
          </a:p>
          <a:p>
            <a:pPr lvl="1" algn="just">
              <a:buClr>
                <a:srgbClr val="3C3E41"/>
              </a:buClr>
              <a:buFont typeface="Arial"/>
              <a:buChar char="•"/>
            </a:pPr>
            <a:r>
              <a:rPr lang="en-US" sz="1400">
                <a:solidFill>
                  <a:schemeClr val="tx1"/>
                </a:solidFill>
                <a:ea typeface="Roboto"/>
              </a:rPr>
              <a:t>Enhances the quality and accuracy  of generated output.</a:t>
            </a:r>
          </a:p>
          <a:p>
            <a:pPr algn="just">
              <a:buClr>
                <a:srgbClr val="D6001C"/>
              </a:buClr>
              <a:buFont typeface="Arial"/>
              <a:buChar char="•"/>
            </a:pPr>
            <a:r>
              <a:rPr lang="en-US" sz="1400" b="1">
                <a:solidFill>
                  <a:schemeClr val="tx1"/>
                </a:solidFill>
                <a:highlight>
                  <a:srgbClr val="FFFFFF"/>
                </a:highlight>
                <a:ea typeface="Roboto"/>
              </a:rPr>
              <a:t>Versatility</a:t>
            </a:r>
            <a:r>
              <a:rPr lang="en-US" sz="1400">
                <a:solidFill>
                  <a:schemeClr val="tx1"/>
                </a:solidFill>
                <a:highlight>
                  <a:srgbClr val="FFFFFF"/>
                </a:highlight>
                <a:ea typeface="Roboto"/>
              </a:rPr>
              <a:t>:</a:t>
            </a:r>
            <a:endParaRPr lang="en-US" sz="1400">
              <a:solidFill>
                <a:schemeClr val="tx1"/>
              </a:solidFill>
              <a:ea typeface="Roboto"/>
            </a:endParaRPr>
          </a:p>
          <a:p>
            <a:pPr lvl="1" algn="just">
              <a:buClr>
                <a:srgbClr val="3C3E41"/>
              </a:buClr>
              <a:buFont typeface="Arial"/>
              <a:buChar char="•"/>
            </a:pPr>
            <a:r>
              <a:rPr lang="en-US" sz="1400">
                <a:solidFill>
                  <a:schemeClr val="tx1"/>
                </a:solidFill>
                <a:ea typeface="Roboto"/>
              </a:rPr>
              <a:t>Adaptable to various tasks and domains without task-specific fine-tuning.</a:t>
            </a:r>
          </a:p>
          <a:p>
            <a:pPr algn="just">
              <a:buClr>
                <a:srgbClr val="D6001C"/>
              </a:buClr>
              <a:buFont typeface="Arial"/>
              <a:buChar char="•"/>
            </a:pPr>
            <a:r>
              <a:rPr lang="en-US" sz="1400" b="1">
                <a:solidFill>
                  <a:schemeClr val="tx1"/>
                </a:solidFill>
                <a:highlight>
                  <a:srgbClr val="FFFFFF"/>
                </a:highlight>
                <a:ea typeface="Roboto"/>
              </a:rPr>
              <a:t>Efficient Retrieval</a:t>
            </a:r>
            <a:r>
              <a:rPr lang="en-US" sz="1400">
                <a:solidFill>
                  <a:schemeClr val="tx1"/>
                </a:solidFill>
                <a:highlight>
                  <a:srgbClr val="FFFFFF"/>
                </a:highlight>
                <a:ea typeface="Roboto"/>
              </a:rPr>
              <a:t>:</a:t>
            </a:r>
            <a:endParaRPr lang="en-US" sz="1400" b="1">
              <a:solidFill>
                <a:schemeClr val="tx1"/>
              </a:solidFill>
              <a:ea typeface="Roboto"/>
            </a:endParaRPr>
          </a:p>
          <a:p>
            <a:pPr lvl="1" algn="just">
              <a:buClr>
                <a:srgbClr val="3C3E41"/>
              </a:buClr>
              <a:buFont typeface="Arial"/>
              <a:buChar char="•"/>
            </a:pPr>
            <a:r>
              <a:rPr lang="en-US" sz="1400">
                <a:solidFill>
                  <a:schemeClr val="tx1"/>
                </a:solidFill>
                <a:ea typeface="Roboto"/>
              </a:rPr>
              <a:t>Leverages existing knowledge bases, reducing the need for large labeled datasets.</a:t>
            </a:r>
          </a:p>
          <a:p>
            <a:pPr algn="just">
              <a:buClr>
                <a:srgbClr val="D6001C"/>
              </a:buClr>
              <a:buFont typeface="Arial"/>
              <a:buChar char="•"/>
            </a:pPr>
            <a:r>
              <a:rPr lang="en-US" sz="1400" b="1">
                <a:solidFill>
                  <a:schemeClr val="tx1"/>
                </a:solidFill>
                <a:highlight>
                  <a:srgbClr val="FFFFFF"/>
                </a:highlight>
                <a:ea typeface="Roboto"/>
              </a:rPr>
              <a:t>Dynamic Updates</a:t>
            </a:r>
            <a:r>
              <a:rPr lang="en-US" sz="1400">
                <a:solidFill>
                  <a:schemeClr val="tx1"/>
                </a:solidFill>
                <a:highlight>
                  <a:srgbClr val="FFFFFF"/>
                </a:highlight>
                <a:ea typeface="Roboto"/>
              </a:rPr>
              <a:t>:</a:t>
            </a:r>
            <a:endParaRPr lang="en-US" sz="1400">
              <a:solidFill>
                <a:schemeClr val="tx1"/>
              </a:solidFill>
              <a:ea typeface="Roboto"/>
            </a:endParaRPr>
          </a:p>
          <a:p>
            <a:pPr lvl="1" algn="just">
              <a:buClr>
                <a:srgbClr val="3C3E41"/>
              </a:buClr>
              <a:buFont typeface="Arial"/>
              <a:buChar char="•"/>
            </a:pPr>
            <a:r>
              <a:rPr lang="en-US" sz="1400">
                <a:solidFill>
                  <a:schemeClr val="tx1"/>
                </a:solidFill>
                <a:ea typeface="Roboto"/>
              </a:rPr>
              <a:t>Allows for real-time or periodic updates to maintain current information.</a:t>
            </a:r>
          </a:p>
          <a:p>
            <a:pPr algn="just">
              <a:buClr>
                <a:srgbClr val="D6001C"/>
              </a:buClr>
              <a:buFont typeface="Arial"/>
              <a:buChar char="•"/>
            </a:pPr>
            <a:r>
              <a:rPr lang="en-US" sz="1400" b="1">
                <a:solidFill>
                  <a:schemeClr val="tx1"/>
                </a:solidFill>
                <a:highlight>
                  <a:srgbClr val="FFFFFF"/>
                </a:highlight>
                <a:ea typeface="Roboto"/>
              </a:rPr>
              <a:t>Trust and Transparency</a:t>
            </a:r>
          </a:p>
          <a:p>
            <a:pPr lvl="1" algn="just">
              <a:buClr>
                <a:srgbClr val="3C3E41"/>
              </a:buClr>
              <a:buFont typeface="Arial"/>
              <a:buChar char="•"/>
            </a:pPr>
            <a:r>
              <a:rPr lang="en-US" sz="1400">
                <a:solidFill>
                  <a:schemeClr val="tx1"/>
                </a:solidFill>
                <a:highlight>
                  <a:srgbClr val="FFFFFF"/>
                </a:highlight>
                <a:ea typeface="Roboto"/>
              </a:rPr>
              <a:t>Accurate and reliable responses, underpinned by current and authoritative data, significantly enhance user trust in AI-driven applications.</a:t>
            </a:r>
            <a:endParaRPr lang="en-US" sz="1400">
              <a:solidFill>
                <a:schemeClr val="tx1"/>
              </a:solidFill>
            </a:endParaRPr>
          </a:p>
          <a:p>
            <a:pPr algn="just">
              <a:buClr>
                <a:srgbClr val="D6001C"/>
              </a:buClr>
              <a:buFont typeface="Arial"/>
              <a:buChar char="•"/>
            </a:pPr>
            <a:r>
              <a:rPr lang="en-US" sz="1400" b="1">
                <a:solidFill>
                  <a:schemeClr val="tx1"/>
                </a:solidFill>
                <a:highlight>
                  <a:srgbClr val="FFFFFF"/>
                </a:highlight>
                <a:ea typeface="Roboto"/>
              </a:rPr>
              <a:t>Customization and Control:</a:t>
            </a:r>
          </a:p>
          <a:p>
            <a:pPr lvl="1" algn="just">
              <a:buClr>
                <a:srgbClr val="3C3E41"/>
              </a:buClr>
              <a:buFont typeface="Arial"/>
              <a:buChar char="•"/>
            </a:pPr>
            <a:r>
              <a:rPr lang="en-US" sz="1400">
                <a:solidFill>
                  <a:schemeClr val="tx1"/>
                </a:solidFill>
                <a:highlight>
                  <a:srgbClr val="FFFFFF"/>
                </a:highlight>
                <a:ea typeface="Roboto"/>
              </a:rPr>
              <a:t>Organizations can tailor the external sources RAG draws from, allowing control over the type and scope of information integrated into the model’s responses</a:t>
            </a:r>
            <a:endParaRPr lang="en-US">
              <a:solidFill>
                <a:schemeClr val="tx1"/>
              </a:solidFill>
            </a:endParaRPr>
          </a:p>
          <a:p>
            <a:pPr algn="just">
              <a:buClr>
                <a:srgbClr val="D6001C"/>
              </a:buClr>
              <a:buFont typeface="Arial"/>
              <a:buChar char="•"/>
            </a:pPr>
            <a:r>
              <a:rPr lang="en-US" sz="1400">
                <a:solidFill>
                  <a:schemeClr val="tx1"/>
                </a:solidFill>
                <a:highlight>
                  <a:srgbClr val="FFFFFF"/>
                </a:highlight>
                <a:ea typeface="Roboto"/>
              </a:rPr>
              <a:t> </a:t>
            </a:r>
            <a:r>
              <a:rPr lang="en-US" sz="1400" b="1">
                <a:solidFill>
                  <a:schemeClr val="tx1"/>
                </a:solidFill>
                <a:highlight>
                  <a:srgbClr val="FFFFFF"/>
                </a:highlight>
                <a:ea typeface="Roboto"/>
              </a:rPr>
              <a:t>Cost Effective</a:t>
            </a:r>
          </a:p>
          <a:p>
            <a:pPr algn="just">
              <a:buClr>
                <a:srgbClr val="D6001C"/>
              </a:buClr>
              <a:buSzPts val="1800"/>
              <a:buFont typeface="Arial"/>
              <a:buChar char="•"/>
            </a:pPr>
            <a:endParaRPr lang="en-US" sz="1400" b="1">
              <a:solidFill>
                <a:schemeClr val="tx1"/>
              </a:solidFill>
              <a:highlight>
                <a:srgbClr val="FFFFFF"/>
              </a:highlight>
              <a:ea typeface="Roboto"/>
            </a:endParaRPr>
          </a:p>
          <a:p>
            <a:pPr lvl="1" algn="just">
              <a:buClr>
                <a:srgbClr val="3C3E41"/>
              </a:buClr>
              <a:buFont typeface="Arial"/>
              <a:buChar char="•"/>
            </a:pPr>
            <a:endParaRPr lang="en-US" sz="1400">
              <a:solidFill>
                <a:srgbClr val="28292B"/>
              </a:solidFill>
              <a:highlight>
                <a:srgbClr val="FFFFFF"/>
              </a:highlight>
              <a:ea typeface="Roboto"/>
            </a:endParaRPr>
          </a:p>
          <a:p>
            <a:pPr algn="just">
              <a:buClr>
                <a:srgbClr val="3C3E41"/>
              </a:buClr>
              <a:buFont typeface="Arial"/>
              <a:buChar char="•"/>
            </a:pPr>
            <a:endParaRPr lang="en-US" sz="1200">
              <a:solidFill>
                <a:srgbClr val="ECECEC"/>
              </a:solidFill>
              <a:highlight>
                <a:srgbClr val="FFFFFF"/>
              </a:highlight>
              <a:ea typeface="Roboto"/>
            </a:endParaRPr>
          </a:p>
          <a:p>
            <a:pPr algn="just">
              <a:buClr>
                <a:srgbClr val="D6001C"/>
              </a:buClr>
              <a:buFont typeface="Arial"/>
              <a:buChar char="•"/>
            </a:pPr>
            <a:endParaRPr lang="en-US" sz="1600" b="1">
              <a:solidFill>
                <a:srgbClr val="232F3E"/>
              </a:solidFill>
              <a:highlight>
                <a:srgbClr val="FFFFFF"/>
              </a:highlight>
              <a:ea typeface="Roboto"/>
            </a:endParaRPr>
          </a:p>
          <a:p>
            <a:pPr algn="just">
              <a:buClr>
                <a:srgbClr val="D6001C"/>
              </a:buClr>
              <a:buFont typeface="Arial"/>
              <a:buChar char="•"/>
            </a:pPr>
            <a:endParaRPr lang="en-US" sz="1400">
              <a:solidFill>
                <a:srgbClr val="333333"/>
              </a:solidFill>
              <a:ea typeface="Roboto"/>
            </a:endParaRPr>
          </a:p>
          <a:p>
            <a:pPr algn="just">
              <a:buClr>
                <a:srgbClr val="D6001C"/>
              </a:buClr>
              <a:buFont typeface="Arial"/>
              <a:buChar char="•"/>
            </a:pPr>
            <a:endParaRPr lang="en-US" sz="1400">
              <a:solidFill>
                <a:srgbClr val="333333"/>
              </a:solidFill>
              <a:ea typeface="Roboto"/>
            </a:endParaRPr>
          </a:p>
          <a:p>
            <a:pPr marL="114300" indent="0" algn="just">
              <a:buClr>
                <a:srgbClr val="D6001C"/>
              </a:buClr>
              <a:buNone/>
            </a:pPr>
            <a:endParaRPr lang="en-US" sz="1400">
              <a:solidFill>
                <a:srgbClr val="28292B"/>
              </a:solidFill>
              <a:highlight>
                <a:srgbClr val="FFFFFF"/>
              </a:highlight>
              <a:ea typeface="Roboto"/>
            </a:endParaRPr>
          </a:p>
          <a:p>
            <a:pPr marL="114300" indent="0" algn="just">
              <a:buClr>
                <a:srgbClr val="D6001C"/>
              </a:buClr>
              <a:buNone/>
            </a:pPr>
            <a:endParaRPr lang="en-US" sz="1400">
              <a:solidFill>
                <a:srgbClr val="28292B"/>
              </a:solidFill>
              <a:highlight>
                <a:srgbClr val="FFFFFF"/>
              </a:highlight>
              <a:ea typeface="Roboto"/>
            </a:endParaRPr>
          </a:p>
          <a:p>
            <a:pPr marL="139700" indent="0" algn="just">
              <a:lnSpc>
                <a:spcPct val="114999"/>
              </a:lnSpc>
              <a:spcBef>
                <a:spcPts val="1500"/>
              </a:spcBef>
              <a:buClr>
                <a:srgbClr val="D6001C"/>
              </a:buClr>
              <a:buNone/>
            </a:pPr>
            <a:endParaRPr lang="en-US" sz="1600" b="1">
              <a:solidFill>
                <a:srgbClr val="333333"/>
              </a:solidFill>
              <a:highlight>
                <a:srgbClr val="FFFFFF"/>
              </a:highlight>
              <a:ea typeface="Roboto"/>
            </a:endParaRPr>
          </a:p>
          <a:p>
            <a:pPr indent="-317500" algn="just">
              <a:lnSpc>
                <a:spcPct val="114999"/>
              </a:lnSpc>
              <a:spcBef>
                <a:spcPts val="1500"/>
              </a:spcBef>
              <a:buClr>
                <a:srgbClr val="D6001C"/>
              </a:buClr>
              <a:buFont typeface="Arial"/>
              <a:buChar char="•"/>
            </a:pPr>
            <a:endParaRPr lang="en-US" sz="1400" b="1">
              <a:solidFill>
                <a:srgbClr val="333333"/>
              </a:solidFill>
              <a:highlight>
                <a:srgbClr val="FFFFFF"/>
              </a:highlight>
              <a:ea typeface="Roboto"/>
            </a:endParaRPr>
          </a:p>
          <a:p>
            <a:pPr algn="just">
              <a:buClr>
                <a:srgbClr val="D6001C"/>
              </a:buClr>
              <a:buFont typeface="Arial"/>
              <a:buChar char="•"/>
            </a:pPr>
            <a:endParaRPr lang="en-US" sz="1400" b="1">
              <a:solidFill>
                <a:srgbClr val="333333"/>
              </a:solidFill>
              <a:highlight>
                <a:srgbClr val="FFFFFF"/>
              </a:highlight>
              <a:ea typeface="Roboto"/>
            </a:endParaRPr>
          </a:p>
          <a:p>
            <a:pPr marL="114300" indent="0" algn="just">
              <a:buClr>
                <a:srgbClr val="D6001C"/>
              </a:buClr>
              <a:buNone/>
            </a:pPr>
            <a:endParaRPr lang="en-US" sz="1400" b="1">
              <a:solidFill>
                <a:srgbClr val="333333"/>
              </a:solidFill>
              <a:highlight>
                <a:srgbClr val="FFFFFF"/>
              </a:highlight>
              <a:ea typeface="Roboto"/>
            </a:endParaRPr>
          </a:p>
          <a:p>
            <a:pPr indent="-317500" algn="just">
              <a:lnSpc>
                <a:spcPct val="114999"/>
              </a:lnSpc>
              <a:spcBef>
                <a:spcPts val="1500"/>
              </a:spcBef>
              <a:buClr>
                <a:srgbClr val="D6001C"/>
              </a:buClr>
              <a:buFont typeface="Arial"/>
              <a:buChar char="•"/>
            </a:pPr>
            <a:endParaRPr lang="en-US" sz="1400">
              <a:solidFill>
                <a:srgbClr val="333333"/>
              </a:solidFill>
              <a:highlight>
                <a:srgbClr val="FFFFFF"/>
              </a:highlight>
              <a:ea typeface="Roboto"/>
            </a:endParaRPr>
          </a:p>
          <a:p>
            <a:pPr indent="-317500" algn="just">
              <a:lnSpc>
                <a:spcPct val="114999"/>
              </a:lnSpc>
              <a:spcBef>
                <a:spcPts val="1500"/>
              </a:spcBef>
              <a:buClr>
                <a:srgbClr val="28292B"/>
              </a:buClr>
              <a:buSzPts val="1400"/>
              <a:buFont typeface="Arial"/>
              <a:buChar char="•"/>
            </a:pPr>
            <a:endParaRPr lang="en-US" sz="1400">
              <a:solidFill>
                <a:srgbClr val="333333"/>
              </a:solidFill>
              <a:highlight>
                <a:srgbClr val="FFFFFF"/>
              </a:highlight>
              <a:ea typeface="Roboto"/>
            </a:endParaRPr>
          </a:p>
          <a:p>
            <a:pPr marL="139700" indent="0" algn="just">
              <a:lnSpc>
                <a:spcPct val="115000"/>
              </a:lnSpc>
              <a:spcBef>
                <a:spcPts val="1500"/>
              </a:spcBef>
              <a:buClr>
                <a:srgbClr val="28292B"/>
              </a:buClr>
              <a:buSzPts val="1400"/>
              <a:buNone/>
            </a:pPr>
            <a:endParaRPr lang="en-US" sz="1400">
              <a:solidFill>
                <a:srgbClr val="28292B"/>
              </a:solidFill>
              <a:highlight>
                <a:srgbClr val="FFFFFF"/>
              </a:highlight>
              <a:ea typeface="Roboto"/>
            </a:endParaRPr>
          </a:p>
          <a:p>
            <a:pPr marL="127000" indent="0" algn="just">
              <a:lnSpc>
                <a:spcPct val="115000"/>
              </a:lnSpc>
              <a:spcBef>
                <a:spcPts val="0"/>
              </a:spcBef>
              <a:buClr>
                <a:srgbClr val="28292B"/>
              </a:buClr>
              <a:buSzPts val="1600"/>
              <a:buNone/>
            </a:pPr>
            <a:endParaRPr lang="en-US" sz="1400">
              <a:solidFill>
                <a:srgbClr val="202124"/>
              </a:solidFill>
              <a:highlight>
                <a:srgbClr val="FFFFFF"/>
              </a:highlight>
              <a:latin typeface="Roboto"/>
              <a:ea typeface="Roboto"/>
              <a:cs typeface="Roboto"/>
            </a:endParaRPr>
          </a:p>
          <a:p>
            <a:pPr marL="228600" indent="-114300">
              <a:spcBef>
                <a:spcPts val="0"/>
              </a:spcBef>
              <a:buClr>
                <a:srgbClr val="D6001C"/>
              </a:buClr>
              <a:buNone/>
            </a:pPr>
            <a:endParaRPr lang="en-GB">
              <a:solidFill>
                <a:srgbClr val="3C3E41"/>
              </a:solidFill>
              <a:ea typeface="Roboto"/>
            </a:endParaRPr>
          </a:p>
        </p:txBody>
      </p:sp>
    </p:spTree>
    <p:extLst>
      <p:ext uri="{BB962C8B-B14F-4D97-AF65-F5344CB8AC3E}">
        <p14:creationId xmlns:p14="http://schemas.microsoft.com/office/powerpoint/2010/main" val="2236182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
          <p:cNvSpPr txBox="1">
            <a:spLocks noGrp="1"/>
          </p:cNvSpPr>
          <p:nvPr>
            <p:ph type="title"/>
          </p:nvPr>
        </p:nvSpPr>
        <p:spPr>
          <a:xfrm>
            <a:off x="1031928" y="340869"/>
            <a:ext cx="10293015" cy="538696"/>
          </a:xfrm>
          <a:prstGeom prst="rect">
            <a:avLst/>
          </a:prstGeom>
          <a:noFill/>
          <a:ln>
            <a:noFill/>
          </a:ln>
        </p:spPr>
        <p:txBody>
          <a:bodyPr spcFirstLastPara="1" wrap="square" lIns="91425" tIns="45700" rIns="91425" bIns="45700" anchor="t" anchorCtr="0">
            <a:noAutofit/>
          </a:bodyPr>
          <a:lstStyle/>
          <a:p>
            <a:r>
              <a:rPr lang="en-US"/>
              <a:t>Applications</a:t>
            </a:r>
            <a:endParaRPr lang="en-US" b="0"/>
          </a:p>
          <a:p>
            <a:pPr marL="0" lvl="0" indent="0" algn="l">
              <a:lnSpc>
                <a:spcPct val="90000"/>
              </a:lnSpc>
              <a:spcBef>
                <a:spcPts val="0"/>
              </a:spcBef>
              <a:spcAft>
                <a:spcPts val="0"/>
              </a:spcAft>
              <a:buSzPts val="3200"/>
              <a:buFont typeface="Arial"/>
              <a:buNone/>
            </a:pPr>
            <a:endParaRPr lang="en-US"/>
          </a:p>
        </p:txBody>
      </p:sp>
      <p:sp>
        <p:nvSpPr>
          <p:cNvPr id="330" name="Google Shape;330;p5"/>
          <p:cNvSpPr txBox="1">
            <a:spLocks noGrp="1"/>
          </p:cNvSpPr>
          <p:nvPr>
            <p:ph type="body" idx="1"/>
          </p:nvPr>
        </p:nvSpPr>
        <p:spPr>
          <a:xfrm>
            <a:off x="333699" y="795156"/>
            <a:ext cx="11694947" cy="5961307"/>
          </a:xfrm>
          <a:prstGeom prst="rect">
            <a:avLst/>
          </a:prstGeom>
          <a:noFill/>
          <a:ln>
            <a:noFill/>
          </a:ln>
        </p:spPr>
        <p:txBody>
          <a:bodyPr spcFirstLastPara="1" wrap="square" lIns="91425" tIns="45700" rIns="91425" bIns="45700" anchor="t" anchorCtr="0">
            <a:normAutofit/>
          </a:bodyPr>
          <a:lstStyle/>
          <a:p>
            <a:pPr algn="just">
              <a:buFont typeface="Arial"/>
              <a:buChar char="•"/>
            </a:pPr>
            <a:endParaRPr lang="en-US" sz="1600" b="1">
              <a:solidFill>
                <a:srgbClr val="232F3E"/>
              </a:solidFill>
            </a:endParaRPr>
          </a:p>
          <a:p>
            <a:pPr algn="just">
              <a:buFont typeface="Arial"/>
              <a:buChar char="•"/>
            </a:pPr>
            <a:endParaRPr lang="en-US" sz="1600" b="1">
              <a:solidFill>
                <a:srgbClr val="232F3E"/>
              </a:solidFill>
              <a:ea typeface="Roboto"/>
            </a:endParaRPr>
          </a:p>
          <a:p>
            <a:pPr algn="just">
              <a:buFont typeface="Arial"/>
              <a:buChar char="•"/>
            </a:pPr>
            <a:endParaRPr lang="en-US" sz="1400">
              <a:solidFill>
                <a:srgbClr val="232F3E"/>
              </a:solidFill>
              <a:ea typeface="Roboto"/>
            </a:endParaRPr>
          </a:p>
          <a:p>
            <a:pPr algn="just">
              <a:buFont typeface="Arial"/>
              <a:buChar char="•"/>
            </a:pPr>
            <a:r>
              <a:rPr lang="en-US" sz="1400" b="1">
                <a:solidFill>
                  <a:schemeClr val="tx1"/>
                </a:solidFill>
                <a:highlight>
                  <a:srgbClr val="FFFFFF"/>
                </a:highlight>
                <a:ea typeface="Roboto"/>
              </a:rPr>
              <a:t>Conversational AI:</a:t>
            </a:r>
          </a:p>
          <a:p>
            <a:pPr lvl="1" algn="just">
              <a:buClr>
                <a:srgbClr val="3C3E41"/>
              </a:buClr>
              <a:buSzPts val="1800"/>
              <a:buFont typeface="Arial"/>
              <a:buChar char="•"/>
            </a:pPr>
            <a:r>
              <a:rPr lang="en-US" sz="1400">
                <a:solidFill>
                  <a:schemeClr val="tx1"/>
                </a:solidFill>
                <a:highlight>
                  <a:srgbClr val="FFFFFF"/>
                </a:highlight>
                <a:ea typeface="Roboto"/>
              </a:rPr>
              <a:t>RAG enables chatbots to provide more accurate and contextually relevant responses to user queries..</a:t>
            </a:r>
            <a:endParaRPr lang="en-US" sz="1400" b="1">
              <a:solidFill>
                <a:schemeClr val="tx1"/>
              </a:solidFill>
              <a:highlight>
                <a:srgbClr val="FFFFFF"/>
              </a:highlight>
              <a:ea typeface="Roboto"/>
            </a:endParaRPr>
          </a:p>
          <a:p>
            <a:pPr algn="just">
              <a:buFont typeface="Arial"/>
              <a:buChar char="•"/>
            </a:pPr>
            <a:r>
              <a:rPr lang="en-US" sz="1400" b="1">
                <a:solidFill>
                  <a:schemeClr val="tx1"/>
                </a:solidFill>
                <a:highlight>
                  <a:srgbClr val="FFFFFF"/>
                </a:highlight>
                <a:ea typeface="Roboto"/>
              </a:rPr>
              <a:t>Advanced Question Answering:</a:t>
            </a:r>
            <a:endParaRPr lang="en-US" sz="1400" b="1">
              <a:solidFill>
                <a:schemeClr val="tx1"/>
              </a:solidFill>
            </a:endParaRPr>
          </a:p>
          <a:p>
            <a:pPr lvl="1" algn="just">
              <a:buClr>
                <a:srgbClr val="3C3E41"/>
              </a:buClr>
              <a:buFont typeface="Arial"/>
              <a:buChar char="•"/>
            </a:pPr>
            <a:r>
              <a:rPr lang="en-US" sz="1400">
                <a:solidFill>
                  <a:schemeClr val="tx1"/>
                </a:solidFill>
                <a:ea typeface="Roboto"/>
              </a:rPr>
              <a:t>RAG enhances question answering systems by retrieving relevant passages or documents containing answers to user queries.</a:t>
            </a:r>
          </a:p>
          <a:p>
            <a:pPr algn="just">
              <a:buClr>
                <a:srgbClr val="D6001C"/>
              </a:buClr>
              <a:buFont typeface="Arial"/>
              <a:buChar char="•"/>
            </a:pPr>
            <a:r>
              <a:rPr lang="en-US" sz="1400" b="1">
                <a:solidFill>
                  <a:schemeClr val="tx1"/>
                </a:solidFill>
                <a:highlight>
                  <a:srgbClr val="FFFFFF"/>
                </a:highlight>
                <a:ea typeface="Roboto"/>
              </a:rPr>
              <a:t>Content Generation:</a:t>
            </a:r>
            <a:endParaRPr lang="en-US" sz="1400" b="1">
              <a:solidFill>
                <a:schemeClr val="tx1"/>
              </a:solidFill>
              <a:ea typeface="Roboto"/>
            </a:endParaRPr>
          </a:p>
          <a:p>
            <a:pPr lvl="1" algn="just">
              <a:buClr>
                <a:srgbClr val="3C3E41"/>
              </a:buClr>
              <a:buFont typeface="Arial"/>
              <a:buChar char="•"/>
            </a:pPr>
            <a:r>
              <a:rPr lang="en-US" sz="1400">
                <a:solidFill>
                  <a:schemeClr val="tx1"/>
                </a:solidFill>
                <a:ea typeface="Roboto"/>
              </a:rPr>
              <a:t>In content generation tasks such as summarization, article writing, and content recommendation, RAG can augment the generation process with retrieved information, incorporating relevant facts, statistics, and examples from external sources.</a:t>
            </a:r>
          </a:p>
          <a:p>
            <a:pPr algn="just">
              <a:buClr>
                <a:srgbClr val="D6001C"/>
              </a:buClr>
              <a:buFont typeface="Arial"/>
              <a:buChar char="•"/>
            </a:pPr>
            <a:r>
              <a:rPr lang="en-US" sz="1400" b="1">
                <a:solidFill>
                  <a:schemeClr val="tx1"/>
                </a:solidFill>
                <a:highlight>
                  <a:srgbClr val="FFFFFF"/>
                </a:highlight>
                <a:ea typeface="Roboto"/>
              </a:rPr>
              <a:t>Healthcare:</a:t>
            </a:r>
            <a:endParaRPr lang="en-US" sz="1400" b="1">
              <a:solidFill>
                <a:schemeClr val="tx1"/>
              </a:solidFill>
              <a:ea typeface="Roboto"/>
            </a:endParaRPr>
          </a:p>
          <a:p>
            <a:pPr lvl="1" algn="just">
              <a:buClr>
                <a:srgbClr val="3C3E41"/>
              </a:buClr>
              <a:buChar char="•"/>
            </a:pPr>
            <a:r>
              <a:rPr lang="en-US" sz="1400">
                <a:solidFill>
                  <a:schemeClr val="tx1"/>
                </a:solidFill>
                <a:ea typeface="Roboto"/>
              </a:rPr>
              <a:t>RAG can assist healthcare professionals in accessing relevant/latest medical literature, guidelines.</a:t>
            </a:r>
          </a:p>
          <a:p>
            <a:pPr algn="just">
              <a:buClr>
                <a:srgbClr val="D6001C"/>
              </a:buClr>
              <a:buFont typeface="Arial"/>
              <a:buChar char="•"/>
            </a:pPr>
            <a:endParaRPr lang="en-US" sz="1400" b="1">
              <a:solidFill>
                <a:schemeClr val="tx1"/>
              </a:solidFill>
              <a:highlight>
                <a:srgbClr val="FFFFFF"/>
              </a:highlight>
              <a:ea typeface="Roboto"/>
            </a:endParaRPr>
          </a:p>
          <a:p>
            <a:pPr lvl="1" algn="just">
              <a:buClr>
                <a:srgbClr val="3C3E41"/>
              </a:buClr>
              <a:buFont typeface="Arial"/>
              <a:buChar char="•"/>
            </a:pPr>
            <a:endParaRPr lang="en-US" sz="1400">
              <a:solidFill>
                <a:schemeClr val="tx1"/>
              </a:solidFill>
              <a:highlight>
                <a:srgbClr val="FFFFFF"/>
              </a:highlight>
              <a:ea typeface="Roboto"/>
            </a:endParaRPr>
          </a:p>
          <a:p>
            <a:pPr algn="just">
              <a:buClr>
                <a:srgbClr val="3C3E41"/>
              </a:buClr>
              <a:buFont typeface="Arial"/>
              <a:buChar char="•"/>
            </a:pPr>
            <a:endParaRPr lang="en-US" sz="1200">
              <a:solidFill>
                <a:srgbClr val="ECECEC"/>
              </a:solidFill>
              <a:highlight>
                <a:srgbClr val="FFFFFF"/>
              </a:highlight>
              <a:ea typeface="Roboto"/>
            </a:endParaRPr>
          </a:p>
          <a:p>
            <a:pPr algn="just">
              <a:buClr>
                <a:srgbClr val="D6001C"/>
              </a:buClr>
              <a:buFont typeface="Arial"/>
              <a:buChar char="•"/>
            </a:pPr>
            <a:endParaRPr lang="en-US" sz="1600" b="1">
              <a:solidFill>
                <a:srgbClr val="232F3E"/>
              </a:solidFill>
              <a:highlight>
                <a:srgbClr val="FFFFFF"/>
              </a:highlight>
              <a:ea typeface="Roboto"/>
            </a:endParaRPr>
          </a:p>
          <a:p>
            <a:pPr algn="just">
              <a:buClr>
                <a:srgbClr val="D6001C"/>
              </a:buClr>
              <a:buFont typeface="Arial"/>
              <a:buChar char="•"/>
            </a:pPr>
            <a:endParaRPr lang="en-US" sz="1400">
              <a:solidFill>
                <a:srgbClr val="333333"/>
              </a:solidFill>
              <a:ea typeface="Roboto"/>
            </a:endParaRPr>
          </a:p>
          <a:p>
            <a:pPr algn="just">
              <a:buClr>
                <a:srgbClr val="D6001C"/>
              </a:buClr>
              <a:buFont typeface="Arial"/>
              <a:buChar char="•"/>
            </a:pPr>
            <a:endParaRPr lang="en-US" sz="1400">
              <a:solidFill>
                <a:srgbClr val="333333"/>
              </a:solidFill>
              <a:ea typeface="Roboto"/>
            </a:endParaRPr>
          </a:p>
          <a:p>
            <a:pPr marL="114300" indent="0" algn="just">
              <a:buClr>
                <a:srgbClr val="D6001C"/>
              </a:buClr>
              <a:buNone/>
            </a:pPr>
            <a:endParaRPr lang="en-US" sz="1400">
              <a:solidFill>
                <a:srgbClr val="28292B"/>
              </a:solidFill>
              <a:highlight>
                <a:srgbClr val="FFFFFF"/>
              </a:highlight>
              <a:ea typeface="Roboto"/>
            </a:endParaRPr>
          </a:p>
          <a:p>
            <a:pPr marL="114300" indent="0" algn="just">
              <a:buClr>
                <a:srgbClr val="D6001C"/>
              </a:buClr>
              <a:buNone/>
            </a:pPr>
            <a:endParaRPr lang="en-US" sz="1400">
              <a:solidFill>
                <a:srgbClr val="28292B"/>
              </a:solidFill>
              <a:highlight>
                <a:srgbClr val="FFFFFF"/>
              </a:highlight>
              <a:ea typeface="Roboto"/>
            </a:endParaRPr>
          </a:p>
          <a:p>
            <a:pPr marL="139700" indent="0" algn="just">
              <a:lnSpc>
                <a:spcPct val="114999"/>
              </a:lnSpc>
              <a:spcBef>
                <a:spcPts val="1500"/>
              </a:spcBef>
              <a:buClr>
                <a:srgbClr val="D6001C"/>
              </a:buClr>
              <a:buNone/>
            </a:pPr>
            <a:endParaRPr lang="en-US" sz="1600" b="1">
              <a:solidFill>
                <a:srgbClr val="333333"/>
              </a:solidFill>
              <a:highlight>
                <a:srgbClr val="FFFFFF"/>
              </a:highlight>
              <a:ea typeface="Roboto"/>
            </a:endParaRPr>
          </a:p>
          <a:p>
            <a:pPr indent="-317500" algn="just">
              <a:lnSpc>
                <a:spcPct val="114999"/>
              </a:lnSpc>
              <a:spcBef>
                <a:spcPts val="1500"/>
              </a:spcBef>
              <a:buClr>
                <a:srgbClr val="D6001C"/>
              </a:buClr>
              <a:buFont typeface="Arial"/>
              <a:buChar char="•"/>
            </a:pPr>
            <a:endParaRPr lang="en-US" sz="1400" b="1">
              <a:solidFill>
                <a:srgbClr val="333333"/>
              </a:solidFill>
              <a:highlight>
                <a:srgbClr val="FFFFFF"/>
              </a:highlight>
              <a:ea typeface="Roboto"/>
            </a:endParaRPr>
          </a:p>
          <a:p>
            <a:pPr algn="just">
              <a:buClr>
                <a:srgbClr val="D6001C"/>
              </a:buClr>
              <a:buFont typeface="Arial"/>
              <a:buChar char="•"/>
            </a:pPr>
            <a:endParaRPr lang="en-US" sz="1400" b="1">
              <a:solidFill>
                <a:srgbClr val="333333"/>
              </a:solidFill>
              <a:highlight>
                <a:srgbClr val="FFFFFF"/>
              </a:highlight>
              <a:ea typeface="Roboto"/>
            </a:endParaRPr>
          </a:p>
          <a:p>
            <a:pPr marL="114300" indent="0" algn="just">
              <a:buClr>
                <a:srgbClr val="D6001C"/>
              </a:buClr>
              <a:buNone/>
            </a:pPr>
            <a:endParaRPr lang="en-US" sz="1400" b="1">
              <a:solidFill>
                <a:srgbClr val="333333"/>
              </a:solidFill>
              <a:highlight>
                <a:srgbClr val="FFFFFF"/>
              </a:highlight>
              <a:ea typeface="Roboto"/>
            </a:endParaRPr>
          </a:p>
          <a:p>
            <a:pPr indent="-317500" algn="just">
              <a:lnSpc>
                <a:spcPct val="114999"/>
              </a:lnSpc>
              <a:spcBef>
                <a:spcPts val="1500"/>
              </a:spcBef>
              <a:buClr>
                <a:srgbClr val="D6001C"/>
              </a:buClr>
              <a:buFont typeface="Arial"/>
              <a:buChar char="•"/>
            </a:pPr>
            <a:endParaRPr lang="en-US" sz="1400">
              <a:solidFill>
                <a:srgbClr val="333333"/>
              </a:solidFill>
              <a:highlight>
                <a:srgbClr val="FFFFFF"/>
              </a:highlight>
              <a:ea typeface="Roboto"/>
            </a:endParaRPr>
          </a:p>
          <a:p>
            <a:pPr indent="-317500" algn="just">
              <a:lnSpc>
                <a:spcPct val="114999"/>
              </a:lnSpc>
              <a:spcBef>
                <a:spcPts val="1500"/>
              </a:spcBef>
              <a:buClr>
                <a:srgbClr val="28292B"/>
              </a:buClr>
              <a:buSzPts val="1400"/>
              <a:buFont typeface="Arial"/>
              <a:buChar char="•"/>
            </a:pPr>
            <a:endParaRPr lang="en-US" sz="1400">
              <a:solidFill>
                <a:srgbClr val="333333"/>
              </a:solidFill>
              <a:highlight>
                <a:srgbClr val="FFFFFF"/>
              </a:highlight>
              <a:ea typeface="Roboto"/>
            </a:endParaRPr>
          </a:p>
          <a:p>
            <a:pPr marL="139700" indent="0" algn="just">
              <a:lnSpc>
                <a:spcPct val="115000"/>
              </a:lnSpc>
              <a:spcBef>
                <a:spcPts val="1500"/>
              </a:spcBef>
              <a:buClr>
                <a:srgbClr val="28292B"/>
              </a:buClr>
              <a:buSzPts val="1400"/>
              <a:buNone/>
            </a:pPr>
            <a:endParaRPr lang="en-US" sz="1400">
              <a:solidFill>
                <a:srgbClr val="28292B"/>
              </a:solidFill>
              <a:highlight>
                <a:srgbClr val="FFFFFF"/>
              </a:highlight>
              <a:ea typeface="Roboto"/>
            </a:endParaRPr>
          </a:p>
          <a:p>
            <a:pPr marL="127000" indent="0" algn="just">
              <a:lnSpc>
                <a:spcPct val="115000"/>
              </a:lnSpc>
              <a:spcBef>
                <a:spcPts val="0"/>
              </a:spcBef>
              <a:buClr>
                <a:srgbClr val="28292B"/>
              </a:buClr>
              <a:buSzPts val="1600"/>
              <a:buNone/>
            </a:pPr>
            <a:endParaRPr lang="en-US" sz="1400">
              <a:solidFill>
                <a:srgbClr val="202124"/>
              </a:solidFill>
              <a:highlight>
                <a:srgbClr val="FFFFFF"/>
              </a:highlight>
              <a:latin typeface="Roboto"/>
              <a:ea typeface="Roboto"/>
              <a:cs typeface="Roboto"/>
            </a:endParaRPr>
          </a:p>
          <a:p>
            <a:pPr marL="228600" indent="-114300">
              <a:spcBef>
                <a:spcPts val="0"/>
              </a:spcBef>
              <a:buClr>
                <a:srgbClr val="D6001C"/>
              </a:buClr>
              <a:buNone/>
            </a:pPr>
            <a:endParaRPr lang="en-GB">
              <a:solidFill>
                <a:srgbClr val="3C3E41"/>
              </a:solidFill>
              <a:ea typeface="Roboto"/>
            </a:endParaRPr>
          </a:p>
        </p:txBody>
      </p:sp>
    </p:spTree>
    <p:extLst>
      <p:ext uri="{BB962C8B-B14F-4D97-AF65-F5344CB8AC3E}">
        <p14:creationId xmlns:p14="http://schemas.microsoft.com/office/powerpoint/2010/main" val="207080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g2752b496adf_0_67"/>
          <p:cNvSpPr txBox="1">
            <a:spLocks noGrp="1"/>
          </p:cNvSpPr>
          <p:nvPr>
            <p:ph type="body" idx="1"/>
          </p:nvPr>
        </p:nvSpPr>
        <p:spPr>
          <a:xfrm>
            <a:off x="1480443" y="2177969"/>
            <a:ext cx="6939600" cy="2108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4000"/>
              <a:buNone/>
            </a:pPr>
            <a:r>
              <a:rPr lang="en-US"/>
              <a:t>Demo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
          <p:cNvSpPr txBox="1">
            <a:spLocks noGrp="1"/>
          </p:cNvSpPr>
          <p:nvPr>
            <p:ph type="body" idx="1"/>
          </p:nvPr>
        </p:nvSpPr>
        <p:spPr>
          <a:xfrm>
            <a:off x="5758084" y="1506893"/>
            <a:ext cx="5216100" cy="3844200"/>
          </a:xfrm>
          <a:prstGeom prst="rect">
            <a:avLst/>
          </a:prstGeom>
          <a:noFill/>
          <a:ln>
            <a:noFill/>
          </a:ln>
        </p:spPr>
        <p:txBody>
          <a:bodyPr spcFirstLastPara="1" wrap="square" lIns="91425" tIns="45700" rIns="91425" bIns="45700" anchor="ctr" anchorCtr="0">
            <a:normAutofit/>
          </a:bodyPr>
          <a:lstStyle/>
          <a:p>
            <a:pPr marL="342900" lvl="0" indent="-342900" algn="l" rtl="0">
              <a:lnSpc>
                <a:spcPct val="90000"/>
              </a:lnSpc>
              <a:spcBef>
                <a:spcPts val="0"/>
              </a:spcBef>
              <a:spcAft>
                <a:spcPts val="0"/>
              </a:spcAft>
              <a:buSzPts val="1600"/>
              <a:buAutoNum type="arabicPeriod"/>
            </a:pPr>
            <a:r>
              <a:rPr lang="en-US"/>
              <a:t>Introduction</a:t>
            </a:r>
            <a:endParaRPr/>
          </a:p>
          <a:p>
            <a:pPr marL="800100" lvl="1" indent="-342900"/>
            <a:r>
              <a:rPr lang="en-US"/>
              <a:t>What is LLM</a:t>
            </a:r>
          </a:p>
          <a:p>
            <a:pPr marL="800100" lvl="1" indent="-342900"/>
            <a:r>
              <a:rPr lang="en-US"/>
              <a:t>What is RAG?</a:t>
            </a:r>
          </a:p>
          <a:p>
            <a:pPr marL="342900" indent="-342900"/>
            <a:r>
              <a:rPr lang="en-US"/>
              <a:t>LLM And It's Limitation </a:t>
            </a:r>
            <a:endParaRPr lang="en-US">
              <a:solidFill>
                <a:srgbClr val="3C3E41"/>
              </a:solidFill>
            </a:endParaRPr>
          </a:p>
          <a:p>
            <a:pPr lvl="1"/>
            <a:r>
              <a:rPr lang="en-US"/>
              <a:t>Why RAG is important?</a:t>
            </a:r>
          </a:p>
          <a:p>
            <a:pPr marL="342900" indent="-342900"/>
            <a:r>
              <a:rPr lang="en-US"/>
              <a:t>RAG Architecture</a:t>
            </a:r>
          </a:p>
          <a:p>
            <a:pPr marL="342900" indent="-342900"/>
            <a:r>
              <a:rPr lang="en-US"/>
              <a:t>How Does RAG Work</a:t>
            </a:r>
          </a:p>
          <a:p>
            <a:pPr marL="342900" indent="-342900"/>
            <a:r>
              <a:rPr lang="en-US"/>
              <a:t>RAG Vs Fine-Tuning</a:t>
            </a:r>
          </a:p>
          <a:p>
            <a:pPr marL="342900" indent="-342900"/>
            <a:r>
              <a:rPr lang="en-US"/>
              <a:t>Benefits Of RAG</a:t>
            </a:r>
          </a:p>
          <a:p>
            <a:pPr marL="342900" indent="-342900"/>
            <a:r>
              <a:rPr lang="en-US"/>
              <a:t>Applications</a:t>
            </a:r>
            <a:endParaRPr/>
          </a:p>
          <a:p>
            <a:pPr marL="342900" lvl="0" indent="-342900" algn="l" rtl="0">
              <a:lnSpc>
                <a:spcPct val="90000"/>
              </a:lnSpc>
              <a:spcBef>
                <a:spcPts val="1000"/>
              </a:spcBef>
              <a:spcAft>
                <a:spcPts val="0"/>
              </a:spcAft>
              <a:buSzPts val="1600"/>
              <a:buAutoNum type="arabicPeriod"/>
            </a:pPr>
            <a:r>
              <a:rPr lang="en-US"/>
              <a:t>Demo</a:t>
            </a:r>
            <a:endParaRPr/>
          </a:p>
          <a:p>
            <a:pPr marL="342900" lvl="0" indent="-241300" algn="l" rtl="0">
              <a:lnSpc>
                <a:spcPct val="90000"/>
              </a:lnSpc>
              <a:spcBef>
                <a:spcPts val="1000"/>
              </a:spcBef>
              <a:spcAft>
                <a:spcPts val="0"/>
              </a:spcAft>
              <a:buSzPts val="1600"/>
              <a:buFont typeface="Arial"/>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
          <p:cNvSpPr txBox="1">
            <a:spLocks noGrp="1"/>
          </p:cNvSpPr>
          <p:nvPr>
            <p:ph type="body" idx="1"/>
          </p:nvPr>
        </p:nvSpPr>
        <p:spPr>
          <a:xfrm>
            <a:off x="1480443" y="2177969"/>
            <a:ext cx="6939657" cy="210828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4000"/>
              <a:buNone/>
            </a:pPr>
            <a:r>
              <a:rPr lang="en-US"/>
              <a:t>Introduction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g27476ab32b1_0_16"/>
          <p:cNvSpPr txBox="1">
            <a:spLocks noGrp="1"/>
          </p:cNvSpPr>
          <p:nvPr>
            <p:ph type="title"/>
          </p:nvPr>
        </p:nvSpPr>
        <p:spPr>
          <a:xfrm>
            <a:off x="867887" y="316381"/>
            <a:ext cx="10293000" cy="538800"/>
          </a:xfrm>
          <a:prstGeom prst="rect">
            <a:avLst/>
          </a:prstGeom>
          <a:noFill/>
          <a:ln>
            <a:noFill/>
          </a:ln>
        </p:spPr>
        <p:txBody>
          <a:bodyPr spcFirstLastPara="1" wrap="square" lIns="91425" tIns="45700" rIns="91425" bIns="45700" anchor="t" anchorCtr="0">
            <a:noAutofit/>
          </a:bodyPr>
          <a:lstStyle/>
          <a:p>
            <a:r>
              <a:rPr lang="en-US"/>
              <a:t>What is LLM</a:t>
            </a:r>
          </a:p>
        </p:txBody>
      </p:sp>
      <p:sp>
        <p:nvSpPr>
          <p:cNvPr id="337" name="Google Shape;337;g27476ab32b1_0_16"/>
          <p:cNvSpPr txBox="1">
            <a:spLocks noGrp="1"/>
          </p:cNvSpPr>
          <p:nvPr>
            <p:ph type="body" idx="1"/>
          </p:nvPr>
        </p:nvSpPr>
        <p:spPr>
          <a:xfrm>
            <a:off x="670170" y="629117"/>
            <a:ext cx="10293000" cy="4628100"/>
          </a:xfrm>
          <a:prstGeom prst="rect">
            <a:avLst/>
          </a:prstGeom>
          <a:noFill/>
          <a:ln>
            <a:noFill/>
          </a:ln>
        </p:spPr>
        <p:txBody>
          <a:bodyPr spcFirstLastPara="1" wrap="square" lIns="91425" tIns="45700" rIns="91425" bIns="45700" anchor="t" anchorCtr="0">
            <a:normAutofit/>
          </a:bodyPr>
          <a:lstStyle/>
          <a:p>
            <a:pPr marL="228600" indent="-114300">
              <a:spcBef>
                <a:spcPts val="0"/>
              </a:spcBef>
              <a:buNone/>
            </a:pPr>
            <a:endParaRPr lang="en-US" sz="1400">
              <a:solidFill>
                <a:schemeClr val="dk1"/>
              </a:solidFill>
              <a:highlight>
                <a:srgbClr val="FFFFFF"/>
              </a:highlight>
            </a:endParaRPr>
          </a:p>
          <a:p>
            <a:pPr marL="228600" lvl="0" indent="-114300" algn="l" rtl="0">
              <a:lnSpc>
                <a:spcPct val="90000"/>
              </a:lnSpc>
              <a:spcBef>
                <a:spcPts val="0"/>
              </a:spcBef>
              <a:spcAft>
                <a:spcPts val="0"/>
              </a:spcAft>
              <a:buNone/>
            </a:pPr>
            <a:endParaRPr sz="1400">
              <a:solidFill>
                <a:schemeClr val="dk1"/>
              </a:solidFill>
              <a:highlight>
                <a:schemeClr val="lt1"/>
              </a:highlight>
            </a:endParaRPr>
          </a:p>
          <a:p>
            <a:pPr marL="425450" indent="-285750" algn="just">
              <a:lnSpc>
                <a:spcPct val="115000"/>
              </a:lnSpc>
              <a:spcBef>
                <a:spcPts val="0"/>
              </a:spcBef>
              <a:buClr>
                <a:schemeClr val="dk1"/>
              </a:buClr>
              <a:buSzPts val="1400"/>
              <a:buFont typeface="Arial"/>
              <a:buChar char="•"/>
            </a:pPr>
            <a:endParaRPr lang="en-US" sz="1400">
              <a:solidFill>
                <a:srgbClr val="222222"/>
              </a:solidFill>
              <a:highlight>
                <a:srgbClr val="FFFFFF"/>
              </a:highlight>
            </a:endParaRPr>
          </a:p>
          <a:p>
            <a:pPr marL="425450" indent="-285750" algn="just">
              <a:lnSpc>
                <a:spcPct val="114999"/>
              </a:lnSpc>
              <a:spcBef>
                <a:spcPts val="0"/>
              </a:spcBef>
              <a:buClr>
                <a:schemeClr val="dk1"/>
              </a:buClr>
              <a:buSzPts val="1400"/>
              <a:buFont typeface="Arial"/>
              <a:buChar char="•"/>
            </a:pPr>
            <a:r>
              <a:rPr lang="en-US" sz="1400" dirty="0">
                <a:solidFill>
                  <a:srgbClr val="222222"/>
                </a:solidFill>
                <a:highlight>
                  <a:srgbClr val="FFFFFF"/>
                </a:highlight>
              </a:rPr>
              <a:t>A large language model (LLM) is a type of </a:t>
            </a:r>
            <a:r>
              <a:rPr lang="en-US" sz="1400" dirty="0">
                <a:solidFill>
                  <a:schemeClr val="tx1"/>
                </a:solidFill>
                <a:highlight>
                  <a:srgbClr val="FFFFFF"/>
                </a:highlight>
              </a:rPr>
              <a:t>artificial intelligence</a:t>
            </a:r>
            <a:r>
              <a:rPr lang="en-US" sz="1400" dirty="0">
                <a:solidFill>
                  <a:srgbClr val="222222"/>
                </a:solidFill>
                <a:highlight>
                  <a:srgbClr val="FFFFFF"/>
                </a:highlight>
              </a:rPr>
              <a:t> program that can recognize and generate text, among other tasks.</a:t>
            </a:r>
            <a:endParaRPr lang="en-US" sz="1400" b="1" dirty="0">
              <a:solidFill>
                <a:schemeClr val="dk1"/>
              </a:solidFill>
              <a:highlight>
                <a:srgbClr val="FFFFFF"/>
              </a:highlight>
            </a:endParaRPr>
          </a:p>
          <a:p>
            <a:pPr marL="425450" indent="-285750" algn="just">
              <a:lnSpc>
                <a:spcPct val="114999"/>
              </a:lnSpc>
              <a:spcBef>
                <a:spcPts val="0"/>
              </a:spcBef>
              <a:buClr>
                <a:schemeClr val="dk1"/>
              </a:buClr>
              <a:buSzPts val="1400"/>
              <a:buFont typeface="Arial"/>
              <a:buChar char="•"/>
            </a:pPr>
            <a:endParaRPr lang="en-US" sz="1400">
              <a:solidFill>
                <a:srgbClr val="222222"/>
              </a:solidFill>
              <a:highlight>
                <a:schemeClr val="lt1"/>
              </a:highlight>
            </a:endParaRPr>
          </a:p>
          <a:p>
            <a:pPr marL="425450" indent="-285750" algn="just">
              <a:lnSpc>
                <a:spcPct val="115000"/>
              </a:lnSpc>
              <a:spcBef>
                <a:spcPts val="0"/>
              </a:spcBef>
              <a:buClr>
                <a:schemeClr val="dk1"/>
              </a:buClr>
              <a:buSzPts val="1400"/>
              <a:buFont typeface="Arial"/>
              <a:buChar char="•"/>
            </a:pPr>
            <a:r>
              <a:rPr lang="en-US" sz="1400" dirty="0">
                <a:solidFill>
                  <a:srgbClr val="333333"/>
                </a:solidFill>
                <a:highlight>
                  <a:schemeClr val="lt1"/>
                </a:highlight>
              </a:rPr>
              <a:t>LLM are very large  models that are pre-trained on vast amounts of data.</a:t>
            </a:r>
            <a:endParaRPr lang="en-US" sz="1400" dirty="0">
              <a:solidFill>
                <a:srgbClr val="333333"/>
              </a:solidFill>
              <a:highlight>
                <a:srgbClr val="FFFFFF"/>
              </a:highlight>
            </a:endParaRPr>
          </a:p>
          <a:p>
            <a:pPr marL="425450" indent="-285750" algn="just">
              <a:lnSpc>
                <a:spcPct val="114999"/>
              </a:lnSpc>
              <a:spcBef>
                <a:spcPts val="0"/>
              </a:spcBef>
              <a:buClr>
                <a:schemeClr val="dk1"/>
              </a:buClr>
              <a:buSzPts val="1400"/>
              <a:buFont typeface="Arial"/>
              <a:buChar char="•"/>
            </a:pPr>
            <a:endParaRPr lang="en-US" sz="1100">
              <a:solidFill>
                <a:srgbClr val="333333"/>
              </a:solidFill>
              <a:highlight>
                <a:schemeClr val="lt1"/>
              </a:highlight>
            </a:endParaRPr>
          </a:p>
          <a:p>
            <a:pPr marL="425450" indent="-285750" algn="just">
              <a:lnSpc>
                <a:spcPct val="114999"/>
              </a:lnSpc>
              <a:spcBef>
                <a:spcPts val="0"/>
              </a:spcBef>
              <a:buClr>
                <a:schemeClr val="dk1"/>
              </a:buClr>
              <a:buSzPts val="1400"/>
              <a:buFont typeface="Arial"/>
              <a:buChar char="•"/>
            </a:pPr>
            <a:r>
              <a:rPr lang="en-US" sz="1400" dirty="0">
                <a:solidFill>
                  <a:srgbClr val="333333"/>
                </a:solidFill>
                <a:highlight>
                  <a:schemeClr val="lt1"/>
                </a:highlight>
              </a:rPr>
              <a:t>Built on  transformer architecture is a set of neural network that consist of an encoder and a decoder with self-attention capabilities. </a:t>
            </a:r>
            <a:endParaRPr lang="en-US" sz="1400" dirty="0">
              <a:solidFill>
                <a:srgbClr val="333333"/>
              </a:solidFill>
              <a:highlight>
                <a:srgbClr val="FFFFFF"/>
              </a:highlight>
            </a:endParaRPr>
          </a:p>
          <a:p>
            <a:pPr marL="425450" indent="-285750" algn="just">
              <a:lnSpc>
                <a:spcPct val="114999"/>
              </a:lnSpc>
              <a:spcBef>
                <a:spcPts val="0"/>
              </a:spcBef>
              <a:buClr>
                <a:schemeClr val="dk1"/>
              </a:buClr>
              <a:buSzPts val="1400"/>
              <a:buFont typeface="Arial"/>
              <a:buChar char="•"/>
            </a:pPr>
            <a:endParaRPr lang="en-US" sz="1400">
              <a:solidFill>
                <a:srgbClr val="222222"/>
              </a:solidFill>
              <a:highlight>
                <a:srgbClr val="FFFFFF"/>
              </a:highlight>
            </a:endParaRPr>
          </a:p>
          <a:p>
            <a:pPr marL="425450" indent="-285750" algn="just">
              <a:lnSpc>
                <a:spcPct val="114999"/>
              </a:lnSpc>
              <a:spcBef>
                <a:spcPts val="0"/>
              </a:spcBef>
              <a:buClr>
                <a:schemeClr val="dk1"/>
              </a:buClr>
              <a:buSzPts val="1400"/>
              <a:buFont typeface="Arial"/>
              <a:buChar char="•"/>
            </a:pPr>
            <a:r>
              <a:rPr lang="en-US" sz="1400" dirty="0">
                <a:solidFill>
                  <a:srgbClr val="333333"/>
                </a:solidFill>
                <a:highlight>
                  <a:srgbClr val="FFFFFF"/>
                </a:highlight>
              </a:rPr>
              <a:t>It can perform completely different tasks such as answering questions, summarizing documents, translating languages and completing sentences.</a:t>
            </a:r>
            <a:endParaRPr lang="en-US" sz="1400" dirty="0">
              <a:solidFill>
                <a:srgbClr val="222222"/>
              </a:solidFill>
              <a:highlight>
                <a:srgbClr val="FFFFFF"/>
              </a:highlight>
            </a:endParaRPr>
          </a:p>
          <a:p>
            <a:pPr marL="457200" lvl="0" indent="-317500" algn="just" rtl="0">
              <a:lnSpc>
                <a:spcPct val="114999"/>
              </a:lnSpc>
              <a:spcBef>
                <a:spcPts val="0"/>
              </a:spcBef>
              <a:spcAft>
                <a:spcPts val="0"/>
              </a:spcAft>
              <a:buClr>
                <a:schemeClr val="dk1"/>
              </a:buClr>
              <a:buSzPts val="1400"/>
              <a:buFont typeface="Arial"/>
              <a:buChar char="•"/>
            </a:pPr>
            <a:endParaRPr lang="en-US" sz="1400">
              <a:solidFill>
                <a:srgbClr val="222222"/>
              </a:solidFill>
              <a:highlight>
                <a:srgbClr val="FFFFFF"/>
              </a:highlight>
            </a:endParaRPr>
          </a:p>
          <a:p>
            <a:pPr lvl="0" indent="-317500" algn="just" rtl="0">
              <a:lnSpc>
                <a:spcPct val="114999"/>
              </a:lnSpc>
              <a:spcBef>
                <a:spcPts val="0"/>
              </a:spcBef>
              <a:spcAft>
                <a:spcPts val="0"/>
              </a:spcAft>
              <a:buClr>
                <a:srgbClr val="28292B"/>
              </a:buClr>
              <a:buSzPts val="1400"/>
              <a:buFont typeface="Arial"/>
              <a:buChar char="•"/>
            </a:pPr>
            <a:endParaRPr lang="en-US" sz="1200">
              <a:solidFill>
                <a:srgbClr val="222222"/>
              </a:solidFill>
              <a:highlight>
                <a:srgbClr val="FFFFFF"/>
              </a:highlight>
            </a:endParaRPr>
          </a:p>
          <a:p>
            <a:pPr marL="228600" indent="-114300">
              <a:spcBef>
                <a:spcPts val="0"/>
              </a:spcBef>
              <a:buNone/>
            </a:pPr>
            <a:r>
              <a:rPr lang="en-US" sz="1400" dirty="0">
                <a:solidFill>
                  <a:srgbClr val="333333"/>
                </a:solidFill>
              </a:rPr>
              <a:t>Open AI's GPT-3 model has 175 billion parameters. Also it can take inputs up to 100K tokens in each prompt</a:t>
            </a:r>
            <a:endParaRPr lang="en-US" sz="1400" dirty="0"/>
          </a:p>
        </p:txBody>
      </p:sp>
    </p:spTree>
    <p:extLst>
      <p:ext uri="{BB962C8B-B14F-4D97-AF65-F5344CB8AC3E}">
        <p14:creationId xmlns:p14="http://schemas.microsoft.com/office/powerpoint/2010/main" val="140051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g27476ab32b1_0_16"/>
          <p:cNvSpPr txBox="1">
            <a:spLocks noGrp="1"/>
          </p:cNvSpPr>
          <p:nvPr>
            <p:ph type="title"/>
          </p:nvPr>
        </p:nvSpPr>
        <p:spPr>
          <a:xfrm>
            <a:off x="867887" y="316381"/>
            <a:ext cx="10293000" cy="538800"/>
          </a:xfrm>
          <a:prstGeom prst="rect">
            <a:avLst/>
          </a:prstGeom>
          <a:noFill/>
          <a:ln>
            <a:noFill/>
          </a:ln>
        </p:spPr>
        <p:txBody>
          <a:bodyPr spcFirstLastPara="1" wrap="square" lIns="91425" tIns="45700" rIns="91425" bIns="45700" anchor="t" anchorCtr="0">
            <a:noAutofit/>
          </a:bodyPr>
          <a:lstStyle/>
          <a:p>
            <a:r>
              <a:rPr lang="en-US"/>
              <a:t>What is LLM</a:t>
            </a:r>
            <a:endParaRPr/>
          </a:p>
        </p:txBody>
      </p:sp>
      <p:sp>
        <p:nvSpPr>
          <p:cNvPr id="337" name="Google Shape;337;g27476ab32b1_0_16"/>
          <p:cNvSpPr txBox="1">
            <a:spLocks noGrp="1"/>
          </p:cNvSpPr>
          <p:nvPr>
            <p:ph type="body" idx="1"/>
          </p:nvPr>
        </p:nvSpPr>
        <p:spPr>
          <a:xfrm>
            <a:off x="670170" y="629117"/>
            <a:ext cx="10293000" cy="4628100"/>
          </a:xfrm>
          <a:prstGeom prst="rect">
            <a:avLst/>
          </a:prstGeom>
          <a:noFill/>
          <a:ln>
            <a:noFill/>
          </a:ln>
        </p:spPr>
        <p:txBody>
          <a:bodyPr spcFirstLastPara="1" wrap="square" lIns="91425" tIns="45700" rIns="91425" bIns="45700" anchor="t" anchorCtr="0">
            <a:normAutofit/>
          </a:bodyPr>
          <a:lstStyle/>
          <a:p>
            <a:pPr marL="228600" indent="-114300">
              <a:spcBef>
                <a:spcPts val="0"/>
              </a:spcBef>
              <a:buNone/>
            </a:pPr>
            <a:endParaRPr lang="en-US" sz="1400">
              <a:solidFill>
                <a:schemeClr val="dk1"/>
              </a:solidFill>
              <a:highlight>
                <a:srgbClr val="FFFFFF"/>
              </a:highlight>
            </a:endParaRPr>
          </a:p>
          <a:p>
            <a:pPr marL="228600" lvl="0" indent="-114300" algn="l" rtl="0">
              <a:lnSpc>
                <a:spcPct val="90000"/>
              </a:lnSpc>
              <a:spcBef>
                <a:spcPts val="0"/>
              </a:spcBef>
              <a:spcAft>
                <a:spcPts val="0"/>
              </a:spcAft>
              <a:buNone/>
            </a:pPr>
            <a:endParaRPr sz="1400">
              <a:solidFill>
                <a:schemeClr val="dk1"/>
              </a:solidFill>
              <a:highlight>
                <a:schemeClr val="lt1"/>
              </a:highlight>
            </a:endParaRPr>
          </a:p>
          <a:p>
            <a:pPr marL="425450" indent="-285750" algn="just">
              <a:lnSpc>
                <a:spcPct val="115000"/>
              </a:lnSpc>
              <a:spcBef>
                <a:spcPts val="0"/>
              </a:spcBef>
              <a:buClr>
                <a:schemeClr val="dk1"/>
              </a:buClr>
              <a:buSzPts val="1400"/>
              <a:buFont typeface="Arial"/>
              <a:buChar char="•"/>
            </a:pPr>
            <a:r>
              <a:rPr lang="en-US" sz="1400">
                <a:solidFill>
                  <a:srgbClr val="222222"/>
                </a:solidFill>
                <a:highlight>
                  <a:schemeClr val="lt1"/>
                </a:highlight>
              </a:rPr>
              <a:t>In simpler terms, an LLM is a computer program that has been fed enough examples to be able to recognize and interpret human language or other types of complex data. </a:t>
            </a:r>
            <a:endParaRPr lang="en-US" sz="1400">
              <a:solidFill>
                <a:srgbClr val="222222"/>
              </a:solidFill>
              <a:highlight>
                <a:srgbClr val="FFFFFF"/>
              </a:highlight>
            </a:endParaRPr>
          </a:p>
          <a:p>
            <a:pPr marL="425450" indent="-285750" algn="just">
              <a:lnSpc>
                <a:spcPct val="114999"/>
              </a:lnSpc>
              <a:spcBef>
                <a:spcPts val="0"/>
              </a:spcBef>
              <a:buClr>
                <a:schemeClr val="dk1"/>
              </a:buClr>
              <a:buSzPts val="1400"/>
              <a:buFont typeface="Arial"/>
              <a:buChar char="•"/>
            </a:pPr>
            <a:endParaRPr lang="en-US" sz="1400">
              <a:solidFill>
                <a:srgbClr val="222222"/>
              </a:solidFill>
              <a:highlight>
                <a:srgbClr val="FFFFFF"/>
              </a:highlight>
            </a:endParaRPr>
          </a:p>
          <a:p>
            <a:pPr marL="425450" indent="-285750" algn="just">
              <a:lnSpc>
                <a:spcPct val="114999"/>
              </a:lnSpc>
              <a:spcBef>
                <a:spcPts val="0"/>
              </a:spcBef>
              <a:buClr>
                <a:schemeClr val="dk1"/>
              </a:buClr>
              <a:buSzPts val="1400"/>
              <a:buFont typeface="Arial"/>
              <a:buChar char="•"/>
            </a:pPr>
            <a:r>
              <a:rPr lang="en-US" sz="1400">
                <a:solidFill>
                  <a:srgbClr val="222222"/>
                </a:solidFill>
                <a:highlight>
                  <a:schemeClr val="lt1"/>
                </a:highlight>
              </a:rPr>
              <a:t>Quality of the samples impacts how well LLMs will learn natural language, so an LLM's programmers may use a more curated data set.</a:t>
            </a:r>
            <a:endParaRPr sz="1400">
              <a:solidFill>
                <a:srgbClr val="222222"/>
              </a:solidFill>
              <a:highlight>
                <a:srgbClr val="FFFFFF"/>
              </a:highlight>
            </a:endParaRPr>
          </a:p>
          <a:p>
            <a:pPr marL="425450" indent="-285750" algn="just">
              <a:lnSpc>
                <a:spcPct val="114999"/>
              </a:lnSpc>
              <a:spcBef>
                <a:spcPts val="0"/>
              </a:spcBef>
              <a:buClr>
                <a:schemeClr val="dk1"/>
              </a:buClr>
              <a:buSzPts val="1400"/>
              <a:buFont typeface="Arial"/>
              <a:buChar char="•"/>
            </a:pPr>
            <a:endParaRPr lang="en-US" sz="1400">
              <a:solidFill>
                <a:srgbClr val="222222"/>
              </a:solidFill>
              <a:highlight>
                <a:srgbClr val="FFFFFF"/>
              </a:highlight>
            </a:endParaRPr>
          </a:p>
          <a:p>
            <a:pPr marL="425450" lvl="0" indent="-285750" algn="just" rtl="0">
              <a:lnSpc>
                <a:spcPct val="114999"/>
              </a:lnSpc>
              <a:spcBef>
                <a:spcPts val="0"/>
              </a:spcBef>
              <a:spcAft>
                <a:spcPts val="0"/>
              </a:spcAft>
              <a:buClr>
                <a:schemeClr val="dk1"/>
              </a:buClr>
              <a:buSzPts val="1400"/>
              <a:buFont typeface="Arial"/>
              <a:buChar char="•"/>
            </a:pPr>
            <a:endParaRPr lang="en-US" sz="1400">
              <a:solidFill>
                <a:srgbClr val="222222"/>
              </a:solidFill>
              <a:highlight>
                <a:srgbClr val="FFFFFF"/>
              </a:highlight>
            </a:endParaRPr>
          </a:p>
          <a:p>
            <a:pPr lvl="0" indent="-317500" algn="just" rtl="0">
              <a:lnSpc>
                <a:spcPct val="114999"/>
              </a:lnSpc>
              <a:spcBef>
                <a:spcPts val="0"/>
              </a:spcBef>
              <a:spcAft>
                <a:spcPts val="0"/>
              </a:spcAft>
              <a:buClr>
                <a:srgbClr val="28292B"/>
              </a:buClr>
              <a:buSzPts val="1400"/>
              <a:buFont typeface="Arial"/>
              <a:buChar char="•"/>
            </a:pPr>
            <a:endParaRPr lang="en-US" sz="1400">
              <a:solidFill>
                <a:srgbClr val="222222"/>
              </a:solidFill>
              <a:highlight>
                <a:srgbClr val="FFFFFF"/>
              </a:highlight>
            </a:endParaRPr>
          </a:p>
          <a:p>
            <a:pPr indent="-317500" algn="just">
              <a:lnSpc>
                <a:spcPct val="114999"/>
              </a:lnSpc>
              <a:spcBef>
                <a:spcPts val="0"/>
              </a:spcBef>
              <a:buClr>
                <a:srgbClr val="28292B"/>
              </a:buClr>
              <a:buSzPts val="1400"/>
              <a:buFont typeface="Arial"/>
              <a:buChar char="•"/>
            </a:pPr>
            <a:endParaRPr lang="en-US" sz="1200">
              <a:solidFill>
                <a:srgbClr val="222222"/>
              </a:solidFill>
              <a:highlight>
                <a:srgbClr val="FFFFFF"/>
              </a:highlight>
            </a:endParaRPr>
          </a:p>
          <a:p>
            <a:pPr indent="-317500" algn="just">
              <a:lnSpc>
                <a:spcPct val="115000"/>
              </a:lnSpc>
              <a:spcBef>
                <a:spcPts val="0"/>
              </a:spcBef>
              <a:buClr>
                <a:srgbClr val="28292B"/>
              </a:buClr>
              <a:buSzPts val="1400"/>
              <a:buFont typeface="Arial"/>
              <a:buChar char="•"/>
            </a:pPr>
            <a:endParaRPr lang="en-US" sz="1400">
              <a:solidFill>
                <a:srgbClr val="28292B"/>
              </a:solidFill>
              <a:highlight>
                <a:srgbClr val="FFFFFF"/>
              </a:highlight>
            </a:endParaRPr>
          </a:p>
          <a:p>
            <a:pPr marL="228600" indent="-114300">
              <a:spcBef>
                <a:spcPts val="0"/>
              </a:spcBef>
              <a:buNone/>
            </a:pPr>
            <a:endParaRPr lang="en-US"/>
          </a:p>
        </p:txBody>
      </p:sp>
      <p:pic>
        <p:nvPicPr>
          <p:cNvPr id="2" name="Picture 1" descr="A diagram of a data flow&#10;&#10;Description automatically generated">
            <a:extLst>
              <a:ext uri="{FF2B5EF4-FFF2-40B4-BE49-F238E27FC236}">
                <a16:creationId xmlns:a16="http://schemas.microsoft.com/office/drawing/2014/main" id="{12A82445-F6DE-7A14-3440-5AAE4E522FA8}"/>
              </a:ext>
            </a:extLst>
          </p:cNvPr>
          <p:cNvPicPr>
            <a:picLocks noChangeAspect="1"/>
          </p:cNvPicPr>
          <p:nvPr/>
        </p:nvPicPr>
        <p:blipFill>
          <a:blip r:embed="rId3"/>
          <a:stretch>
            <a:fillRect/>
          </a:stretch>
        </p:blipFill>
        <p:spPr>
          <a:xfrm>
            <a:off x="4050464" y="2699188"/>
            <a:ext cx="3304750" cy="376893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g27476ab32b1_0_16"/>
          <p:cNvSpPr txBox="1">
            <a:spLocks noGrp="1"/>
          </p:cNvSpPr>
          <p:nvPr>
            <p:ph type="title"/>
          </p:nvPr>
        </p:nvSpPr>
        <p:spPr>
          <a:xfrm>
            <a:off x="947056" y="207524"/>
            <a:ext cx="10293000" cy="538800"/>
          </a:xfrm>
          <a:prstGeom prst="rect">
            <a:avLst/>
          </a:prstGeom>
          <a:noFill/>
          <a:ln>
            <a:noFill/>
          </a:ln>
        </p:spPr>
        <p:txBody>
          <a:bodyPr spcFirstLastPara="1" wrap="square" lIns="91425" tIns="45700" rIns="91425" bIns="45700" anchor="t" anchorCtr="0">
            <a:noAutofit/>
          </a:bodyPr>
          <a:lstStyle/>
          <a:p>
            <a:r>
              <a:rPr lang="en-US"/>
              <a:t>LLM's And It's Limitations</a:t>
            </a:r>
            <a:endParaRPr/>
          </a:p>
        </p:txBody>
      </p:sp>
      <p:sp>
        <p:nvSpPr>
          <p:cNvPr id="337" name="Google Shape;337;g27476ab32b1_0_16"/>
          <p:cNvSpPr txBox="1">
            <a:spLocks noGrp="1"/>
          </p:cNvSpPr>
          <p:nvPr>
            <p:ph type="body" idx="1"/>
          </p:nvPr>
        </p:nvSpPr>
        <p:spPr>
          <a:xfrm>
            <a:off x="947261" y="856727"/>
            <a:ext cx="10293000" cy="6063035"/>
          </a:xfrm>
          <a:prstGeom prst="rect">
            <a:avLst/>
          </a:prstGeom>
          <a:noFill/>
          <a:ln>
            <a:noFill/>
          </a:ln>
        </p:spPr>
        <p:txBody>
          <a:bodyPr spcFirstLastPara="1" wrap="square" lIns="91425" tIns="45700" rIns="91425" bIns="45700" anchor="t" anchorCtr="0">
            <a:normAutofit/>
          </a:bodyPr>
          <a:lstStyle/>
          <a:p>
            <a:pPr marL="228600" indent="-114300">
              <a:spcBef>
                <a:spcPts val="0"/>
              </a:spcBef>
              <a:buNone/>
            </a:pPr>
            <a:endParaRPr lang="en-US" sz="1400">
              <a:solidFill>
                <a:schemeClr val="dk1"/>
              </a:solidFill>
              <a:highlight>
                <a:srgbClr val="FFFFFF"/>
              </a:highlight>
            </a:endParaRPr>
          </a:p>
          <a:p>
            <a:pPr marL="425450" indent="-285750" algn="just">
              <a:lnSpc>
                <a:spcPct val="114999"/>
              </a:lnSpc>
              <a:spcBef>
                <a:spcPts val="0"/>
              </a:spcBef>
              <a:buSzPts val="1400"/>
              <a:buFont typeface="Arial"/>
              <a:buChar char="•"/>
            </a:pPr>
            <a:r>
              <a:rPr lang="en-US" sz="1400" b="1">
                <a:solidFill>
                  <a:schemeClr val="tx1"/>
                </a:solidFill>
                <a:highlight>
                  <a:srgbClr val="FFFFFF"/>
                </a:highlight>
              </a:rPr>
              <a:t>Not Updated to the latest information: </a:t>
            </a:r>
            <a:r>
              <a:rPr lang="en-US" sz="1400">
                <a:solidFill>
                  <a:schemeClr val="tx1"/>
                </a:solidFill>
                <a:highlight>
                  <a:srgbClr val="FFFFFF"/>
                </a:highlight>
              </a:rPr>
              <a:t>Generative AI uses large language models to generate texts and these models have information only to date they are trained. If data is requested beyond that date, accuracy/output may be compromised.</a:t>
            </a:r>
            <a:endParaRPr lang="en-US" sz="1400" b="1">
              <a:solidFill>
                <a:schemeClr val="tx1"/>
              </a:solidFill>
              <a:highlight>
                <a:srgbClr val="FFFFFF"/>
              </a:highlight>
            </a:endParaRPr>
          </a:p>
          <a:p>
            <a:pPr marL="425450" indent="-285750" algn="just">
              <a:lnSpc>
                <a:spcPct val="114999"/>
              </a:lnSpc>
              <a:spcBef>
                <a:spcPts val="0"/>
              </a:spcBef>
              <a:buClr>
                <a:srgbClr val="D6001C"/>
              </a:buClr>
              <a:buSzPts val="1400"/>
              <a:buFont typeface="Arial"/>
              <a:buChar char="•"/>
            </a:pPr>
            <a:endParaRPr lang="en-US" sz="1400">
              <a:solidFill>
                <a:schemeClr val="tx1"/>
              </a:solidFill>
              <a:highlight>
                <a:srgbClr val="FFFFFF"/>
              </a:highlight>
            </a:endParaRPr>
          </a:p>
          <a:p>
            <a:pPr marL="425450" indent="-285750" algn="just">
              <a:lnSpc>
                <a:spcPct val="114999"/>
              </a:lnSpc>
              <a:spcBef>
                <a:spcPts val="0"/>
              </a:spcBef>
              <a:buClr>
                <a:srgbClr val="D6001C"/>
              </a:buClr>
              <a:buSzPts val="1400"/>
              <a:buFont typeface="Arial"/>
              <a:buChar char="•"/>
            </a:pPr>
            <a:r>
              <a:rPr lang="en-US" sz="1400" b="1">
                <a:solidFill>
                  <a:schemeClr val="tx1"/>
                </a:solidFill>
                <a:highlight>
                  <a:srgbClr val="FFFFFF"/>
                </a:highlight>
              </a:rPr>
              <a:t>Hallucinations:</a:t>
            </a:r>
            <a:r>
              <a:rPr lang="en-US" sz="1400">
                <a:solidFill>
                  <a:schemeClr val="tx1"/>
                </a:solidFill>
                <a:highlight>
                  <a:srgbClr val="FFFFFF"/>
                </a:highlight>
              </a:rPr>
              <a:t> Hallucinations refer to the output which is factually incorrect or nonsensical. However, the output looks coherent and grammatically correct. This information could be misleading and could have a major impact on business decision-making.</a:t>
            </a:r>
          </a:p>
          <a:p>
            <a:pPr marL="425450" indent="-285750" algn="just">
              <a:lnSpc>
                <a:spcPct val="114999"/>
              </a:lnSpc>
              <a:spcBef>
                <a:spcPts val="0"/>
              </a:spcBef>
              <a:buClr>
                <a:srgbClr val="D6001C"/>
              </a:buClr>
              <a:buSzPts val="1400"/>
              <a:buFont typeface="Arial"/>
              <a:buChar char="•"/>
            </a:pPr>
            <a:endParaRPr lang="en-US" sz="1400">
              <a:solidFill>
                <a:schemeClr val="tx1"/>
              </a:solidFill>
              <a:highlight>
                <a:srgbClr val="FFFFFF"/>
              </a:highlight>
            </a:endParaRPr>
          </a:p>
          <a:p>
            <a:pPr marL="425450" indent="-285750" algn="just">
              <a:lnSpc>
                <a:spcPct val="114999"/>
              </a:lnSpc>
              <a:spcBef>
                <a:spcPts val="0"/>
              </a:spcBef>
              <a:buClr>
                <a:srgbClr val="D6001C"/>
              </a:buClr>
              <a:buSzPts val="1400"/>
              <a:buFont typeface="Arial"/>
              <a:buChar char="•"/>
            </a:pPr>
            <a:r>
              <a:rPr lang="en-US" sz="1400" b="1">
                <a:solidFill>
                  <a:schemeClr val="tx1"/>
                </a:solidFill>
                <a:highlight>
                  <a:srgbClr val="FFFFFF"/>
                </a:highlight>
              </a:rPr>
              <a:t>Domain-specific most accurate information: </a:t>
            </a:r>
            <a:r>
              <a:rPr lang="en-US" sz="1400">
                <a:solidFill>
                  <a:schemeClr val="tx1"/>
                </a:solidFill>
                <a:highlight>
                  <a:srgbClr val="FFFFFF"/>
                </a:highlight>
              </a:rPr>
              <a:t>LLM's output lacks accurate information many times when specificity is more important than generalized output. For instance, organizational HR policies tailored to specific employees may not be accurately addressed by LLM-based AI due to its tendency towards generic responses.</a:t>
            </a:r>
          </a:p>
          <a:p>
            <a:pPr marL="425450" indent="-285750" algn="just">
              <a:lnSpc>
                <a:spcPct val="114999"/>
              </a:lnSpc>
              <a:spcBef>
                <a:spcPts val="0"/>
              </a:spcBef>
              <a:buClr>
                <a:srgbClr val="D6001C"/>
              </a:buClr>
              <a:buSzPts val="1400"/>
              <a:buFont typeface="Arial"/>
              <a:buChar char="•"/>
            </a:pPr>
            <a:endParaRPr lang="en-US" sz="1400">
              <a:solidFill>
                <a:schemeClr val="tx1"/>
              </a:solidFill>
              <a:highlight>
                <a:srgbClr val="FFFFFF"/>
              </a:highlight>
            </a:endParaRPr>
          </a:p>
          <a:p>
            <a:pPr marL="425450" indent="-285750" algn="just">
              <a:lnSpc>
                <a:spcPct val="114999"/>
              </a:lnSpc>
              <a:spcBef>
                <a:spcPts val="0"/>
              </a:spcBef>
              <a:buClr>
                <a:srgbClr val="D6001C"/>
              </a:buClr>
              <a:buSzPts val="1400"/>
              <a:buFont typeface="Arial"/>
              <a:buChar char="•"/>
            </a:pPr>
            <a:r>
              <a:rPr lang="en-US" sz="1400" b="1">
                <a:solidFill>
                  <a:schemeClr val="tx1"/>
                </a:solidFill>
                <a:highlight>
                  <a:srgbClr val="FFFFFF"/>
                </a:highlight>
              </a:rPr>
              <a:t>Source Citations:</a:t>
            </a:r>
            <a:r>
              <a:rPr lang="en-US" sz="1400">
                <a:solidFill>
                  <a:schemeClr val="tx1"/>
                </a:solidFill>
                <a:highlight>
                  <a:srgbClr val="FFFFFF"/>
                </a:highlight>
              </a:rPr>
              <a:t> In Generative AI responses, we don’t know what source it is referring to generate a particular response. So citations become difficult and sometimes it is not ethically correct to not cite the source of information and give due credit.</a:t>
            </a:r>
          </a:p>
          <a:p>
            <a:pPr marL="425450" indent="-285750" algn="just">
              <a:lnSpc>
                <a:spcPct val="114999"/>
              </a:lnSpc>
              <a:spcBef>
                <a:spcPts val="0"/>
              </a:spcBef>
              <a:buClr>
                <a:srgbClr val="D6001C"/>
              </a:buClr>
              <a:buSzPts val="1400"/>
              <a:buFont typeface="Arial"/>
              <a:buChar char="•"/>
            </a:pPr>
            <a:endParaRPr lang="en-US" sz="1400">
              <a:solidFill>
                <a:schemeClr val="tx1"/>
              </a:solidFill>
              <a:highlight>
                <a:srgbClr val="FFFFFF"/>
              </a:highlight>
            </a:endParaRPr>
          </a:p>
          <a:p>
            <a:pPr marL="425450" indent="-285750" algn="just">
              <a:lnSpc>
                <a:spcPct val="114999"/>
              </a:lnSpc>
              <a:spcBef>
                <a:spcPts val="0"/>
              </a:spcBef>
              <a:buClr>
                <a:srgbClr val="D6001C"/>
              </a:buClr>
              <a:buSzPts val="1400"/>
              <a:buFont typeface="Arial"/>
              <a:buChar char="•"/>
            </a:pPr>
            <a:r>
              <a:rPr lang="en-US" sz="1400" b="1">
                <a:solidFill>
                  <a:schemeClr val="tx1"/>
                </a:solidFill>
                <a:highlight>
                  <a:srgbClr val="FFFFFF"/>
                </a:highlight>
              </a:rPr>
              <a:t>Updates take Long training time:</a:t>
            </a:r>
            <a:r>
              <a:rPr lang="en-US" sz="1400">
                <a:solidFill>
                  <a:schemeClr val="tx1"/>
                </a:solidFill>
                <a:highlight>
                  <a:srgbClr val="FFFFFF"/>
                </a:highlight>
              </a:rPr>
              <a:t> information is changing very frequently and if you think to re-train those models with new information it requires huge resources and long training time which is a computationally intensive task.</a:t>
            </a:r>
          </a:p>
          <a:p>
            <a:pPr marL="425450" indent="-285750" algn="just">
              <a:lnSpc>
                <a:spcPct val="114999"/>
              </a:lnSpc>
              <a:spcBef>
                <a:spcPts val="0"/>
              </a:spcBef>
              <a:buClr>
                <a:srgbClr val="D6001C"/>
              </a:buClr>
              <a:buSzPts val="1400"/>
              <a:buFont typeface="Arial"/>
              <a:buChar char="•"/>
            </a:pPr>
            <a:endParaRPr lang="en-US" sz="1400">
              <a:solidFill>
                <a:schemeClr val="tx1"/>
              </a:solidFill>
              <a:highlight>
                <a:srgbClr val="FFFFFF"/>
              </a:highlight>
            </a:endParaRPr>
          </a:p>
          <a:p>
            <a:pPr marL="425450" indent="-285750" algn="just">
              <a:lnSpc>
                <a:spcPct val="114999"/>
              </a:lnSpc>
              <a:spcBef>
                <a:spcPts val="0"/>
              </a:spcBef>
              <a:buClr>
                <a:srgbClr val="D6001C"/>
              </a:buClr>
              <a:buSzPts val="1400"/>
              <a:buFont typeface="Arial"/>
              <a:buChar char="•"/>
            </a:pPr>
            <a:r>
              <a:rPr lang="en-US" sz="1400">
                <a:solidFill>
                  <a:srgbClr val="28292B"/>
                </a:solidFill>
                <a:highlight>
                  <a:srgbClr val="FFFFFF"/>
                </a:highlight>
              </a:rPr>
              <a:t>Presenting false information when it does not have the answer.</a:t>
            </a:r>
          </a:p>
          <a:p>
            <a:pPr marL="425450" indent="-285750" algn="just">
              <a:lnSpc>
                <a:spcPct val="114999"/>
              </a:lnSpc>
              <a:spcBef>
                <a:spcPts val="0"/>
              </a:spcBef>
              <a:buClr>
                <a:srgbClr val="D6001C"/>
              </a:buClr>
              <a:buSzPts val="1400"/>
              <a:buFont typeface="Arial"/>
              <a:buChar char="•"/>
            </a:pPr>
            <a:endParaRPr lang="en-US" sz="1400">
              <a:solidFill>
                <a:srgbClr val="28292B"/>
              </a:solidFill>
              <a:highlight>
                <a:srgbClr val="FFFFFF"/>
              </a:highlight>
            </a:endParaRPr>
          </a:p>
          <a:p>
            <a:pPr marL="139700" indent="0" algn="just">
              <a:lnSpc>
                <a:spcPct val="114999"/>
              </a:lnSpc>
              <a:spcBef>
                <a:spcPts val="0"/>
              </a:spcBef>
              <a:buSzPts val="1400"/>
              <a:buNone/>
            </a:pPr>
            <a:endParaRPr lang="en-US" sz="1400">
              <a:solidFill>
                <a:schemeClr val="tx1"/>
              </a:solidFill>
              <a:highlight>
                <a:srgbClr val="FFFFFF"/>
              </a:highlight>
            </a:endParaRPr>
          </a:p>
          <a:p>
            <a:pPr marL="425450" indent="-285750" algn="just">
              <a:lnSpc>
                <a:spcPct val="114999"/>
              </a:lnSpc>
              <a:spcBef>
                <a:spcPts val="0"/>
              </a:spcBef>
              <a:buClr>
                <a:srgbClr val="D6001C"/>
              </a:buClr>
              <a:buSzPts val="1400"/>
              <a:buFont typeface="Arial"/>
              <a:buChar char="•"/>
            </a:pPr>
            <a:endParaRPr lang="en-US" sz="1400">
              <a:solidFill>
                <a:srgbClr val="28292B"/>
              </a:solidFill>
              <a:highlight>
                <a:srgbClr val="FFFFFF"/>
              </a:highlight>
            </a:endParaRPr>
          </a:p>
          <a:p>
            <a:pPr marL="139700" indent="0" algn="just">
              <a:lnSpc>
                <a:spcPct val="114999"/>
              </a:lnSpc>
              <a:spcBef>
                <a:spcPts val="0"/>
              </a:spcBef>
              <a:buClr>
                <a:srgbClr val="D6001C"/>
              </a:buClr>
              <a:buSzPts val="1400"/>
              <a:buNone/>
            </a:pPr>
            <a:endParaRPr lang="en-US" sz="1400">
              <a:solidFill>
                <a:srgbClr val="28292B"/>
              </a:solidFill>
              <a:highlight>
                <a:srgbClr val="FFFFFF"/>
              </a:highlight>
            </a:endParaRPr>
          </a:p>
          <a:p>
            <a:pPr indent="-317500" algn="just">
              <a:lnSpc>
                <a:spcPct val="114999"/>
              </a:lnSpc>
              <a:spcBef>
                <a:spcPts val="0"/>
              </a:spcBef>
              <a:buClr>
                <a:srgbClr val="28292B"/>
              </a:buClr>
              <a:buSzPts val="1400"/>
              <a:buFont typeface="Arial"/>
              <a:buChar char="•"/>
            </a:pPr>
            <a:endParaRPr lang="en-US" sz="1400">
              <a:solidFill>
                <a:srgbClr val="222222"/>
              </a:solidFill>
              <a:highlight>
                <a:srgbClr val="FFFFFF"/>
              </a:highlight>
            </a:endParaRPr>
          </a:p>
          <a:p>
            <a:pPr indent="-317500" algn="just">
              <a:lnSpc>
                <a:spcPct val="114999"/>
              </a:lnSpc>
              <a:spcBef>
                <a:spcPts val="0"/>
              </a:spcBef>
              <a:buClr>
                <a:srgbClr val="28292B"/>
              </a:buClr>
              <a:buSzPts val="1400"/>
              <a:buFont typeface="Arial"/>
              <a:buChar char="•"/>
            </a:pPr>
            <a:endParaRPr lang="en-US" sz="1200">
              <a:solidFill>
                <a:srgbClr val="222222"/>
              </a:solidFill>
              <a:highlight>
                <a:srgbClr val="FFFFFF"/>
              </a:highlight>
            </a:endParaRPr>
          </a:p>
          <a:p>
            <a:pPr indent="-317500" algn="just">
              <a:lnSpc>
                <a:spcPct val="115000"/>
              </a:lnSpc>
              <a:spcBef>
                <a:spcPts val="0"/>
              </a:spcBef>
              <a:buClr>
                <a:srgbClr val="28292B"/>
              </a:buClr>
              <a:buSzPts val="1400"/>
              <a:buFont typeface="Arial"/>
              <a:buChar char="•"/>
            </a:pPr>
            <a:endParaRPr lang="en-US" sz="1400">
              <a:solidFill>
                <a:srgbClr val="28292B"/>
              </a:solidFill>
              <a:highlight>
                <a:srgbClr val="FFFFFF"/>
              </a:highlight>
            </a:endParaRPr>
          </a:p>
          <a:p>
            <a:pPr marL="228600" indent="-114300">
              <a:spcBef>
                <a:spcPts val="0"/>
              </a:spcBef>
              <a:buClr>
                <a:srgbClr val="D6001C"/>
              </a:buClr>
              <a:buNone/>
            </a:pPr>
            <a:endParaRPr lang="en-US">
              <a:solidFill>
                <a:srgbClr val="3C3E41"/>
              </a:solidFill>
            </a:endParaRPr>
          </a:p>
        </p:txBody>
      </p:sp>
    </p:spTree>
    <p:extLst>
      <p:ext uri="{BB962C8B-B14F-4D97-AF65-F5344CB8AC3E}">
        <p14:creationId xmlns:p14="http://schemas.microsoft.com/office/powerpoint/2010/main" val="2067410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
          <p:cNvSpPr txBox="1">
            <a:spLocks noGrp="1"/>
          </p:cNvSpPr>
          <p:nvPr>
            <p:ph type="title"/>
          </p:nvPr>
        </p:nvSpPr>
        <p:spPr>
          <a:xfrm>
            <a:off x="838199" y="405446"/>
            <a:ext cx="10293015" cy="53869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3200"/>
              <a:buFont typeface="Arial"/>
              <a:buNone/>
            </a:pPr>
            <a:r>
              <a:rPr lang="en-US"/>
              <a:t>What is RAG?</a:t>
            </a:r>
            <a:endParaRPr/>
          </a:p>
        </p:txBody>
      </p:sp>
      <p:sp>
        <p:nvSpPr>
          <p:cNvPr id="330" name="Google Shape;330;p5"/>
          <p:cNvSpPr txBox="1">
            <a:spLocks noGrp="1"/>
          </p:cNvSpPr>
          <p:nvPr>
            <p:ph type="body" idx="1"/>
          </p:nvPr>
        </p:nvSpPr>
        <p:spPr>
          <a:xfrm>
            <a:off x="838400" y="1212973"/>
            <a:ext cx="10293000" cy="5555400"/>
          </a:xfrm>
          <a:prstGeom prst="rect">
            <a:avLst/>
          </a:prstGeom>
          <a:noFill/>
          <a:ln>
            <a:noFill/>
          </a:ln>
        </p:spPr>
        <p:txBody>
          <a:bodyPr spcFirstLastPara="1" wrap="square" lIns="91425" tIns="45700" rIns="91425" bIns="45700" anchor="t" anchorCtr="0">
            <a:normAutofit/>
          </a:bodyPr>
          <a:lstStyle/>
          <a:p>
            <a:pPr marL="228600" indent="-114300" algn="just">
              <a:buClr>
                <a:schemeClr val="dk1"/>
              </a:buClr>
              <a:buSzPts val="1400"/>
              <a:buFont typeface="Arial"/>
              <a:buChar char="•"/>
            </a:pPr>
            <a:endParaRPr lang="en-US" sz="1400">
              <a:solidFill>
                <a:schemeClr val="tx1"/>
              </a:solidFill>
              <a:highlight>
                <a:srgbClr val="FFFFFF"/>
              </a:highlight>
            </a:endParaRPr>
          </a:p>
          <a:p>
            <a:pPr marL="400050" indent="-285750" algn="just">
              <a:buClr>
                <a:schemeClr val="dk1"/>
              </a:buClr>
              <a:buSzPts val="1400"/>
              <a:buFont typeface="Arial"/>
              <a:buChar char="•"/>
            </a:pPr>
            <a:r>
              <a:rPr lang="en-US" sz="1400">
                <a:solidFill>
                  <a:schemeClr val="tx1"/>
                </a:solidFill>
                <a:highlight>
                  <a:srgbClr val="FFFFFF"/>
                </a:highlight>
              </a:rPr>
              <a:t>RAG stands for Retrieval-Augmented Generation</a:t>
            </a:r>
            <a:endParaRPr lang="en-US">
              <a:solidFill>
                <a:schemeClr val="tx1"/>
              </a:solidFill>
            </a:endParaRPr>
          </a:p>
          <a:p>
            <a:pPr marL="400050" indent="-285750" algn="just">
              <a:buClr>
                <a:schemeClr val="dk1"/>
              </a:buClr>
              <a:buSzPts val="1400"/>
              <a:buFont typeface="Arial"/>
              <a:buChar char="•"/>
            </a:pPr>
            <a:r>
              <a:rPr lang="en-US" sz="1400">
                <a:solidFill>
                  <a:schemeClr val="tx1"/>
                </a:solidFill>
                <a:highlight>
                  <a:srgbClr val="FFFFFF"/>
                </a:highlight>
              </a:rPr>
              <a:t>It's an advanced technique used in Large Language Models (LLMs)</a:t>
            </a:r>
            <a:endParaRPr lang="en-US">
              <a:solidFill>
                <a:schemeClr val="tx1"/>
              </a:solidFill>
            </a:endParaRPr>
          </a:p>
          <a:p>
            <a:pPr marL="400050" indent="-285750" algn="just">
              <a:buClr>
                <a:schemeClr val="dk1"/>
              </a:buClr>
              <a:buSzPts val="1400"/>
              <a:buFont typeface="Arial"/>
              <a:buChar char="•"/>
            </a:pPr>
            <a:r>
              <a:rPr lang="en-US" sz="1400">
                <a:solidFill>
                  <a:schemeClr val="tx1"/>
                </a:solidFill>
                <a:highlight>
                  <a:srgbClr val="FFFFFF"/>
                </a:highlight>
              </a:rPr>
              <a:t>RAG combines retrieval and generation processes to enhance the capabilities of LLMs</a:t>
            </a:r>
            <a:endParaRPr lang="en-US">
              <a:solidFill>
                <a:schemeClr val="tx1"/>
              </a:solidFill>
            </a:endParaRPr>
          </a:p>
          <a:p>
            <a:pPr marL="400050" indent="-285750" algn="just">
              <a:buClr>
                <a:schemeClr val="dk1"/>
              </a:buClr>
              <a:buSzPts val="1400"/>
              <a:buFont typeface="Arial"/>
              <a:buChar char="•"/>
            </a:pPr>
            <a:r>
              <a:rPr lang="en-US" sz="1400">
                <a:solidFill>
                  <a:schemeClr val="tx1"/>
                </a:solidFill>
                <a:highlight>
                  <a:srgbClr val="FFFFFF"/>
                </a:highlight>
              </a:rPr>
              <a:t>In RAG, the model retrieves relevant information from a knowledge base or external sources</a:t>
            </a:r>
            <a:endParaRPr lang="en-US">
              <a:solidFill>
                <a:schemeClr val="tx1"/>
              </a:solidFill>
            </a:endParaRPr>
          </a:p>
          <a:p>
            <a:pPr marL="400050" indent="-285750" algn="just">
              <a:buClr>
                <a:schemeClr val="dk1"/>
              </a:buClr>
              <a:buSzPts val="1400"/>
              <a:buFont typeface="Arial"/>
              <a:buChar char="•"/>
            </a:pPr>
            <a:r>
              <a:rPr lang="en-US" sz="1400">
                <a:solidFill>
                  <a:schemeClr val="tx1"/>
                </a:solidFill>
                <a:highlight>
                  <a:srgbClr val="FFFFFF"/>
                </a:highlight>
              </a:rPr>
              <a:t>This retrieved information is then used in conjunction with the model's internal knowledge to generate coherent and contextually relevant responses</a:t>
            </a:r>
            <a:endParaRPr lang="en-US">
              <a:solidFill>
                <a:schemeClr val="tx1"/>
              </a:solidFill>
            </a:endParaRPr>
          </a:p>
          <a:p>
            <a:pPr marL="400050" indent="-285750" algn="just">
              <a:buClr>
                <a:schemeClr val="dk1"/>
              </a:buClr>
              <a:buSzPts val="1400"/>
              <a:buFont typeface="Arial"/>
              <a:buChar char="•"/>
            </a:pPr>
            <a:r>
              <a:rPr lang="en-US" sz="1400">
                <a:solidFill>
                  <a:schemeClr val="tx1"/>
                </a:solidFill>
                <a:highlight>
                  <a:srgbClr val="FFFFFF"/>
                </a:highlight>
              </a:rPr>
              <a:t>RAG enables LLMs to produce higher-quality and more context-aware outputs compared to traditional generation methods</a:t>
            </a:r>
            <a:endParaRPr lang="en-US">
              <a:solidFill>
                <a:schemeClr val="tx1"/>
              </a:solidFill>
            </a:endParaRPr>
          </a:p>
          <a:p>
            <a:pPr marL="400050" indent="-285750" algn="just">
              <a:buClr>
                <a:schemeClr val="dk1"/>
              </a:buClr>
              <a:buSzPts val="1400"/>
              <a:buFont typeface="Arial"/>
              <a:buChar char="•"/>
            </a:pPr>
            <a:r>
              <a:rPr lang="en-US" sz="1400">
                <a:solidFill>
                  <a:schemeClr val="tx1"/>
                </a:solidFill>
                <a:highlight>
                  <a:srgbClr val="FFFFFF"/>
                </a:highlight>
              </a:rPr>
              <a:t>Essentially, RAG empowers LLMs to leverage external knowledge for improved performance in various natural language processing tasks</a:t>
            </a:r>
            <a:endParaRPr lang="en-US">
              <a:solidFill>
                <a:schemeClr val="tx1"/>
              </a:solidFill>
            </a:endParaRPr>
          </a:p>
          <a:p>
            <a:pPr marL="425450" lvl="0" indent="-285750" algn="just" rtl="0">
              <a:lnSpc>
                <a:spcPct val="115000"/>
              </a:lnSpc>
              <a:spcBef>
                <a:spcPts val="1500"/>
              </a:spcBef>
              <a:spcAft>
                <a:spcPts val="0"/>
              </a:spcAft>
              <a:buClr>
                <a:schemeClr val="dk1"/>
              </a:buClr>
              <a:buSzPts val="1400"/>
              <a:buFont typeface="Arial"/>
              <a:buChar char="•"/>
            </a:pPr>
            <a:endParaRPr lang="en-US" sz="1400">
              <a:solidFill>
                <a:schemeClr val="tx1"/>
              </a:solidFill>
              <a:highlight>
                <a:srgbClr val="FFFFFF"/>
              </a:highlight>
            </a:endParaRPr>
          </a:p>
          <a:p>
            <a:pPr marL="127000" lvl="0" indent="0" algn="just" rtl="0">
              <a:lnSpc>
                <a:spcPct val="115000"/>
              </a:lnSpc>
              <a:spcBef>
                <a:spcPts val="0"/>
              </a:spcBef>
              <a:spcAft>
                <a:spcPts val="0"/>
              </a:spcAft>
              <a:buClr>
                <a:schemeClr val="dk1"/>
              </a:buClr>
              <a:buSzPts val="1600"/>
              <a:buNone/>
            </a:pPr>
            <a:endParaRPr lang="en-US" sz="1400">
              <a:solidFill>
                <a:srgbClr val="202124"/>
              </a:solidFill>
              <a:highlight>
                <a:srgbClr val="FFFFFF"/>
              </a:highlight>
              <a:latin typeface="Roboto"/>
              <a:ea typeface="Roboto"/>
              <a:cs typeface="Roboto"/>
            </a:endParaRPr>
          </a:p>
          <a:p>
            <a:pPr marL="0" indent="0" algn="just">
              <a:buNone/>
            </a:pPr>
            <a:r>
              <a:rPr lang="en-US" sz="1500" b="1"/>
              <a:t>Retrieval Augmented Generation (RAG) is an advanced artificial intelligence (AI) technique that combines information retrieval with text generation, allowing AI models to retrieve relevant information from a knowledge source and incorporate it into generated text.</a:t>
            </a:r>
          </a:p>
          <a:p>
            <a:pPr>
              <a:buNone/>
            </a:pPr>
            <a:endParaRPr lang="en-US"/>
          </a:p>
          <a:p>
            <a:pPr marL="228600" indent="-114300">
              <a:spcBef>
                <a:spcPts val="0"/>
              </a:spcBef>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g27476ab32b1_0_16"/>
          <p:cNvSpPr txBox="1">
            <a:spLocks noGrp="1"/>
          </p:cNvSpPr>
          <p:nvPr>
            <p:ph type="title"/>
          </p:nvPr>
        </p:nvSpPr>
        <p:spPr>
          <a:xfrm>
            <a:off x="947056" y="207524"/>
            <a:ext cx="10293000" cy="538800"/>
          </a:xfrm>
          <a:prstGeom prst="rect">
            <a:avLst/>
          </a:prstGeom>
          <a:noFill/>
          <a:ln>
            <a:noFill/>
          </a:ln>
        </p:spPr>
        <p:txBody>
          <a:bodyPr spcFirstLastPara="1" wrap="square" lIns="91425" tIns="45700" rIns="91425" bIns="45700" anchor="t" anchorCtr="0">
            <a:noAutofit/>
          </a:bodyPr>
          <a:lstStyle/>
          <a:p>
            <a:r>
              <a:rPr lang="en-US"/>
              <a:t>Why is Retrieval-Augmented Generation important</a:t>
            </a:r>
          </a:p>
        </p:txBody>
      </p:sp>
      <p:sp>
        <p:nvSpPr>
          <p:cNvPr id="3" name="Text Placeholder 2">
            <a:extLst>
              <a:ext uri="{FF2B5EF4-FFF2-40B4-BE49-F238E27FC236}">
                <a16:creationId xmlns:a16="http://schemas.microsoft.com/office/drawing/2014/main" id="{26575348-0500-9F18-0B2C-E59C8346184D}"/>
              </a:ext>
            </a:extLst>
          </p:cNvPr>
          <p:cNvSpPr>
            <a:spLocks noGrp="1"/>
          </p:cNvSpPr>
          <p:nvPr>
            <p:ph type="body" idx="1"/>
          </p:nvPr>
        </p:nvSpPr>
        <p:spPr/>
        <p:txBody>
          <a:bodyPr/>
          <a:lstStyle/>
          <a:p>
            <a:r>
              <a:rPr lang="en-US" sz="1400">
                <a:solidFill>
                  <a:schemeClr val="tx1"/>
                </a:solidFill>
                <a:highlight>
                  <a:srgbClr val="FFFFFF"/>
                </a:highlight>
              </a:rPr>
              <a:t>You can think of the LLM as an over-enthusiastic new employee who refuses to stay informed with current events but will always answer every question with absolute confidence.</a:t>
            </a:r>
          </a:p>
          <a:p>
            <a:endParaRPr lang="en-US" sz="1400">
              <a:solidFill>
                <a:schemeClr val="tx1"/>
              </a:solidFill>
              <a:highlight>
                <a:srgbClr val="FFFFFF"/>
              </a:highlight>
            </a:endParaRPr>
          </a:p>
          <a:p>
            <a:r>
              <a:rPr lang="en-US" sz="1400">
                <a:solidFill>
                  <a:schemeClr val="tx1"/>
                </a:solidFill>
                <a:highlight>
                  <a:srgbClr val="FFFFFF"/>
                </a:highlight>
              </a:rPr>
              <a:t>Unfortunately, such an attitude can negatively impact user trust and is not something you want your chatbots to emulate!</a:t>
            </a:r>
          </a:p>
          <a:p>
            <a:endParaRPr lang="en-US" sz="1400">
              <a:solidFill>
                <a:schemeClr val="tx1"/>
              </a:solidFill>
              <a:highlight>
                <a:srgbClr val="FFFFFF"/>
              </a:highlight>
            </a:endParaRPr>
          </a:p>
          <a:p>
            <a:r>
              <a:rPr lang="en-US" sz="1400">
                <a:solidFill>
                  <a:schemeClr val="tx1"/>
                </a:solidFill>
                <a:highlight>
                  <a:srgbClr val="FFFFFF"/>
                </a:highlight>
              </a:rPr>
              <a:t>RAG is one approach to solving some of these challenges. It redirects the LLM to retrieve relevant information from authoritative, pre-determined knowledge sources. </a:t>
            </a:r>
          </a:p>
          <a:p>
            <a:endParaRPr lang="en-US" sz="1400">
              <a:solidFill>
                <a:schemeClr val="tx1"/>
              </a:solidFill>
              <a:highlight>
                <a:srgbClr val="FFFFFF"/>
              </a:highlight>
            </a:endParaRPr>
          </a:p>
          <a:p>
            <a:r>
              <a:rPr lang="en-US" sz="1400">
                <a:solidFill>
                  <a:schemeClr val="tx1"/>
                </a:solidFill>
                <a:highlight>
                  <a:srgbClr val="FFFFFF"/>
                </a:highlight>
              </a:rPr>
              <a:t>Organizations have greater control over the generated text output, and users gain insights into how the LLM generates the response.</a:t>
            </a:r>
          </a:p>
          <a:p>
            <a:endParaRPr lang="en-US" sz="1400">
              <a:solidFill>
                <a:schemeClr val="tx1"/>
              </a:solidFill>
              <a:highlight>
                <a:srgbClr val="FFFFFF"/>
              </a:highlight>
            </a:endParaRPr>
          </a:p>
        </p:txBody>
      </p:sp>
      <p:pic>
        <p:nvPicPr>
          <p:cNvPr id="4" name="Picture 3" descr="A black background with white text&#10;&#10;Description automatically generated">
            <a:extLst>
              <a:ext uri="{FF2B5EF4-FFF2-40B4-BE49-F238E27FC236}">
                <a16:creationId xmlns:a16="http://schemas.microsoft.com/office/drawing/2014/main" id="{FE898D38-4199-4FEA-003A-5B565A43A4D3}"/>
              </a:ext>
            </a:extLst>
          </p:cNvPr>
          <p:cNvPicPr>
            <a:picLocks noChangeAspect="1"/>
          </p:cNvPicPr>
          <p:nvPr/>
        </p:nvPicPr>
        <p:blipFill>
          <a:blip r:embed="rId3"/>
          <a:stretch>
            <a:fillRect/>
          </a:stretch>
        </p:blipFill>
        <p:spPr>
          <a:xfrm>
            <a:off x="2456460" y="4075153"/>
            <a:ext cx="6873339" cy="2616654"/>
          </a:xfrm>
          <a:prstGeom prst="rect">
            <a:avLst/>
          </a:prstGeom>
        </p:spPr>
      </p:pic>
    </p:spTree>
    <p:extLst>
      <p:ext uri="{BB962C8B-B14F-4D97-AF65-F5344CB8AC3E}">
        <p14:creationId xmlns:p14="http://schemas.microsoft.com/office/powerpoint/2010/main" val="3564028912"/>
      </p:ext>
    </p:extLst>
  </p:cSld>
  <p:clrMapOvr>
    <a:masterClrMapping/>
  </p:clrMapOvr>
</p:sld>
</file>

<file path=ppt/theme/theme1.xml><?xml version="1.0" encoding="utf-8"?>
<a:theme xmlns:a="http://schemas.openxmlformats.org/drawingml/2006/main" name="NTG">
  <a:themeElements>
    <a:clrScheme name="Custom 1">
      <a:dk1>
        <a:srgbClr val="28292B"/>
      </a:dk1>
      <a:lt1>
        <a:srgbClr val="FFFFFF"/>
      </a:lt1>
      <a:dk2>
        <a:srgbClr val="3C3E41"/>
      </a:dk2>
      <a:lt2>
        <a:srgbClr val="C9CCD4"/>
      </a:lt2>
      <a:accent1>
        <a:srgbClr val="D6001C"/>
      </a:accent1>
      <a:accent2>
        <a:srgbClr val="6A1F7A"/>
      </a:accent2>
      <a:accent3>
        <a:srgbClr val="EA0F6B"/>
      </a:accent3>
      <a:accent4>
        <a:srgbClr val="F4AD33"/>
      </a:accent4>
      <a:accent5>
        <a:srgbClr val="0094D5"/>
      </a:accent5>
      <a:accent6>
        <a:srgbClr val="C9CCD4"/>
      </a:accent6>
      <a:hlink>
        <a:srgbClr val="0094D5"/>
      </a:hlink>
      <a:folHlink>
        <a:srgbClr val="6F71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26</Slides>
  <Notes>26</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NTG</vt:lpstr>
      <vt:lpstr>  Introduction to RAG and It's Application</vt:lpstr>
      <vt:lpstr>PowerPoint Presentation</vt:lpstr>
      <vt:lpstr>PowerPoint Presentation</vt:lpstr>
      <vt:lpstr>PowerPoint Presentation</vt:lpstr>
      <vt:lpstr>What is LLM</vt:lpstr>
      <vt:lpstr>What is LLM</vt:lpstr>
      <vt:lpstr>LLM's And It's Limitations</vt:lpstr>
      <vt:lpstr>What is RAG?</vt:lpstr>
      <vt:lpstr>Why is Retrieval-Augmented Generation important</vt:lpstr>
      <vt:lpstr>PowerPoint Presentation</vt:lpstr>
      <vt:lpstr>Generalized RAG Approach </vt:lpstr>
      <vt:lpstr>PowerPoint Presentation</vt:lpstr>
      <vt:lpstr>Overview</vt:lpstr>
      <vt:lpstr>RAG Components </vt:lpstr>
      <vt:lpstr>RAG Components </vt:lpstr>
      <vt:lpstr>RAG Components </vt:lpstr>
      <vt:lpstr>RAG Components </vt:lpstr>
      <vt:lpstr>RAG Components </vt:lpstr>
      <vt:lpstr>RAG Components </vt:lpstr>
      <vt:lpstr> RAG Based Chat Application </vt:lpstr>
      <vt:lpstr>Understanding RAG Architecture </vt:lpstr>
      <vt:lpstr>RAG Vs Fine Tuning </vt:lpstr>
      <vt:lpstr>RAG Benefits </vt:lpstr>
      <vt:lpstr>Applications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Exploring Clustering Algorithms in ML</dc:title>
  <dc:creator>Trang Dao Thi Thuy</dc:creator>
  <cp:revision>7</cp:revision>
  <dcterms:created xsi:type="dcterms:W3CDTF">2023-03-03T06:28:41Z</dcterms:created>
  <dcterms:modified xsi:type="dcterms:W3CDTF">2024-03-08T08:29:34Z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0x01010045E8092713309944A1F9603CB8ADE278</vt:lpwstr>
  </property>
  <property fmtid="{D5CDD505-2E9C-101B-9397-08002B2CF9AE}" pid="3" name="Order">
    <vt:r8>2154200</vt:r8>
  </property>
  <property fmtid="{D5CDD505-2E9C-101B-9397-08002B2CF9AE}" pid="4" name="ComplianceAssetId">
    <vt:lpwstr/>
  </property>
  <property fmtid="{D5CDD505-2E9C-101B-9397-08002B2CF9AE}" pid="5" name="MediaServiceImageTags">
    <vt:lpwstr/>
  </property>
</Properties>
</file>