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-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 Abou Jaoude" userId="5599d4be47f3c60c" providerId="LiveId" clId="{620E32A5-5B11-4579-8052-E2B6D525B9DC}"/>
    <pc:docChg chg="modSld">
      <pc:chgData name="Gio Abou Jaoude" userId="5599d4be47f3c60c" providerId="LiveId" clId="{620E32A5-5B11-4579-8052-E2B6D525B9DC}" dt="2022-04-05T16:09:30.057" v="2"/>
      <pc:docMkLst>
        <pc:docMk/>
      </pc:docMkLst>
      <pc:sldChg chg="modNotesTx">
        <pc:chgData name="Gio Abou Jaoude" userId="5599d4be47f3c60c" providerId="LiveId" clId="{620E32A5-5B11-4579-8052-E2B6D525B9DC}" dt="2022-04-05T16:09:30.057" v="2"/>
        <pc:sldMkLst>
          <pc:docMk/>
          <pc:sldMk cId="339215889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B34A-EAF0-9E4A-B8F3-BB9DADA82E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13B6-18CF-864A-8E38-CE6E5D29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https://colab.research.google.com/drive/1_fTsD8SywpmZygXnsBNJ0R4_WfulcaHm?usp=sharing</a:t>
            </a:r>
          </a:p>
          <a:p>
            <a:r>
              <a:rPr lang="en-US"/>
              <a:t>https://colab.research.google.com/drive/144xME_fK6moao220A5MWpjSYI7mwouse?usp=sharing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13B6-18CF-864A-8E38-CE6E5D294B4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7044-C38C-F045-B7C8-87F0FC06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31575-CBA0-104D-B57B-7959A05F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C115-7298-5043-A537-31243B52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6662-BF61-AD4B-B79A-F79BBCF0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5A29-6A92-9143-A279-F1202D47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BF386-B80E-F245-8534-929EEFE7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7C11-D42D-9548-914C-7EF7BFA1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719A-A6F0-4941-B0E3-A7AF490D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9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E612B-BDB8-AE4A-B097-27327A6CA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2987-859F-614B-94A5-46871E628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97AA-74F1-7C48-AB42-93CF3B00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651A-6197-934D-B902-C9A4A6C6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1294-43AC-294E-BBAB-594615A9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1309-41EF-3641-9B97-A50CD344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B373-6E49-AC4D-BECE-4B9A2F5B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DA47D-3C0E-7143-8D38-E5F965A20965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414A-215B-634D-A8E9-A3E796CB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EEE1-6585-D344-A4EA-43178867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9672-B414-6940-8F4A-9CB12363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A325-4264-1343-82BF-0168D7382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5866-0E0C-C54E-B951-BF88C93E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0FA8-56B6-FD4B-96B9-A9858EFC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95D7-E999-5940-AD24-F457BC4A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1FFE-7177-EC4C-A7FE-31BBD2F08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8D523-DA93-804D-AF71-245BA727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C33C-87C2-394C-B7FE-488C24F6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77BDA-114C-0C42-95FB-6F723ED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FB7-36E2-2549-9CEE-A07D6AE2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A7B9-C80F-F64B-A3A3-F594FCEA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CA53-748D-454E-8394-F9502F0A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1BE75-AAA5-734C-9B62-8453F00A7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3A264-73C8-EC4E-8FBB-AE148845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30A75-3BCD-9B40-B1B7-21400E28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625C3-755C-264C-AFCD-E7BA660F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B610-1BB5-044C-BD95-3B78121A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39CD-2B65-164D-A0EB-71D0873F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1669-96B1-AD48-B651-18BFF7A6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B47AD-DB57-3B42-817B-502E888C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BA57C7-5850-8B44-BFDC-AAA43D5D0069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DCA38-DB2E-5B44-B7A2-37DEB191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51E6-EDB6-A946-B501-EF701C0F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0700-6223-8B47-B897-0B9E87DA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9A69-2437-4B40-9A3A-0897BC742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B116B-E135-C344-BC3D-D4BA7F185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07DF0-7A9F-5748-BEE1-7F51AC91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9E8B5-CE4A-D041-A258-B4CEA6BE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02D7-773F-7E41-A425-5DBEC74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94140-C55D-BD4B-8BC8-C9B627A09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A228-8865-E245-826C-C4B8649B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10DC-43EB-064D-9BDC-E7189BC7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4F6E2-FF13-644E-A4D9-AB638F1F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F7D19-848F-674D-AE8F-4E278C49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6AF8-0A2A-264E-B9D8-D46C322D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1BAB-96FB-B145-A570-6CA73A090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03AA-4E4A-BF4E-B20C-9669E3914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3F8A-0364-714E-9508-CF0D7223CC7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30789A7A-AC75-474E-B0B9-1ECFA0E3C1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51619" y="230188"/>
            <a:ext cx="1460500" cy="146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72F29D-11E5-DE40-B230-B3340BB82DA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53518" y="6352936"/>
            <a:ext cx="3227882" cy="3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1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E2BE7-2998-E045-A2AA-7B106D540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3865615"/>
            <a:ext cx="6757415" cy="1748006"/>
          </a:xfrm>
        </p:spPr>
        <p:txBody>
          <a:bodyPr anchor="t">
            <a:noAutofit/>
          </a:bodyPr>
          <a:lstStyle/>
          <a:p>
            <a:pPr algn="r"/>
            <a:r>
              <a:rPr lang="en-US" sz="4400" dirty="0"/>
              <a:t>Data Cleaning</a:t>
            </a:r>
            <a:br>
              <a:rPr lang="en-US" sz="4400" dirty="0"/>
            </a:br>
            <a:r>
              <a:rPr lang="en-US" sz="4400" dirty="0"/>
              <a:t>by Gio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30D0-BA75-4E42-80F9-DF4BE227E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6365" y="917226"/>
            <a:ext cx="4178808" cy="2948389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455D3-0C33-A44B-8E7F-B70E3AEE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12" y="3519859"/>
            <a:ext cx="2964704" cy="1261443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4B008C6-4641-3640-AC17-1CCE7A0C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61C92-DF04-3740-BD18-3AB0A73A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D53B-37B8-4A26-BCC6-1A65BB50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Scaling, PCA &amp;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579F-3820-4FC6-9EB5-B5196056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Rescaling(Min-Max Normalization)</a:t>
            </a:r>
          </a:p>
          <a:p>
            <a:endParaRPr lang="en-US" dirty="0"/>
          </a:p>
          <a:p>
            <a:r>
              <a:rPr lang="en-US" dirty="0"/>
              <a:t>Standardization</a:t>
            </a:r>
          </a:p>
          <a:p>
            <a:endParaRPr lang="en-US" dirty="0"/>
          </a:p>
          <a:p>
            <a:r>
              <a:rPr lang="en-US" dirty="0"/>
              <a:t>Correlation Matrices, Tables and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8AF92-B510-4A8D-9EC4-8FD4B1CD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FF5F3-3B22-47FC-9054-95D5A4C8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49" y="1586523"/>
            <a:ext cx="2626899" cy="734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E2698-FBDE-457F-8640-CF271C38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742" y="2762781"/>
            <a:ext cx="1532304" cy="66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507CF-59A0-45F1-9580-462EA161C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398" y="3332025"/>
            <a:ext cx="3097664" cy="2697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FD707-2111-413F-B36D-C3BCF7B67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841" y="4511792"/>
            <a:ext cx="52292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C453-E4B5-4C0B-950F-E7AD4FAB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D3E2C-212E-4766-9C25-9B83EF4C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with original data set</a:t>
            </a:r>
          </a:p>
          <a:p>
            <a:endParaRPr lang="en-US" dirty="0"/>
          </a:p>
          <a:p>
            <a:r>
              <a:rPr lang="en-US" dirty="0"/>
              <a:t>Statistical breakdown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Random visual inspection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F9616-BA9F-4F21-9DF5-7E0EFEA3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7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0B60-C47F-40FE-9938-7C4F3630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E156-7729-4518-9C26-6CF6C7BD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2D87-0F67-4305-A559-AEE4ADEE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3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9B98-3B27-0B4D-B704-A84DD2F0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Principle: Garbage in Garbage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00BB-0C4B-BE4C-B0A3-CCE60878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in Garbage out (GIGO) is the prevailing principle that flawed components of a data set can invalidates the practical use that data set in data science or machine learning</a:t>
            </a:r>
          </a:p>
          <a:p>
            <a:endParaRPr lang="en-US" dirty="0"/>
          </a:p>
          <a:p>
            <a:r>
              <a:rPr lang="en-US" dirty="0"/>
              <a:t>Data Cleaning is the act of removing all flawed or irrelevant parts of data so that what remains is more suited to a particular goal; typically, data science or machine learning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F3247-F182-8B40-AA47-BDA67B09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8CE0-2EB0-4284-B0A5-4A654636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NYC Taxi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E304-D711-4EC5-BD9A-BB5B4857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  <a:p>
            <a:endParaRPr lang="en-US" dirty="0"/>
          </a:p>
          <a:p>
            <a:r>
              <a:rPr lang="en-US" dirty="0"/>
              <a:t>CSV and Data Frames</a:t>
            </a:r>
          </a:p>
          <a:p>
            <a:endParaRPr lang="en-US" dirty="0"/>
          </a:p>
          <a:p>
            <a:r>
              <a:rPr lang="en-US" dirty="0"/>
              <a:t>Resources &amp;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1A07-2B60-4601-ADE6-18BC4806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F97B5-90A8-45CA-AF54-E5E95187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4292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A785-872B-443C-B56D-8234303C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2DEE-39B4-4AAF-89DE-FCAF3349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breakdown</a:t>
            </a:r>
          </a:p>
          <a:p>
            <a:endParaRPr lang="en-US" dirty="0"/>
          </a:p>
          <a:p>
            <a:r>
              <a:rPr lang="en-US" dirty="0"/>
              <a:t>NaN counts</a:t>
            </a:r>
          </a:p>
          <a:p>
            <a:endParaRPr lang="en-US" dirty="0"/>
          </a:p>
          <a:p>
            <a:r>
              <a:rPr lang="en-US" dirty="0"/>
              <a:t>Visual inspection</a:t>
            </a:r>
          </a:p>
          <a:p>
            <a:endParaRPr lang="en-US" dirty="0"/>
          </a:p>
          <a:p>
            <a:r>
              <a:rPr lang="en-US" dirty="0"/>
              <a:t>Notice: Non-Linear &amp; Geographic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A4F17-762C-41D3-956A-F24957C8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9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FBFE-C903-4171-9BEE-B05E0F38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Column Value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F260-763E-46C9-BE9A-C2438708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columns</a:t>
            </a:r>
          </a:p>
          <a:p>
            <a:endParaRPr lang="en-US" dirty="0"/>
          </a:p>
          <a:p>
            <a:r>
              <a:rPr lang="en-US" dirty="0"/>
              <a:t>Binary and One-Hot Encoding</a:t>
            </a:r>
          </a:p>
          <a:p>
            <a:endParaRPr lang="en-US" dirty="0"/>
          </a:p>
          <a:p>
            <a:r>
              <a:rPr lang="en-US" dirty="0"/>
              <a:t>Timestamping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18EED-1690-44CB-BFE6-5BD49E9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9BD14-8553-4CDD-8D68-CE6FFC6B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32" y="1825625"/>
            <a:ext cx="6011271" cy="23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C07E-3C74-46E1-BDAE-A0CFBCAA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Value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70D0-C854-4F69-954E-BF362EC8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Geo-Encoding API and GeoPandas</a:t>
            </a:r>
          </a:p>
          <a:p>
            <a:endParaRPr lang="en-US" dirty="0"/>
          </a:p>
          <a:p>
            <a:r>
              <a:rPr lang="en-US" dirty="0"/>
              <a:t>Shape files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Roboto" panose="02000000000000000000" pitchFamily="2" charset="0"/>
              </a:rPr>
              <a:t>European Petroleum Survey Group(EPSG)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Frequency measurements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58A0-C5C8-4F70-B4E0-5485BDD5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BA378-A8AC-4211-9437-FBFB1B90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302" y="2470638"/>
            <a:ext cx="3841262" cy="38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2585-A23E-420E-A442-9B197814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Data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CCFD-C6D3-4C06-AF7F-D90A6A5F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breakdown</a:t>
            </a:r>
          </a:p>
          <a:p>
            <a:endParaRPr lang="en-US" dirty="0"/>
          </a:p>
          <a:p>
            <a:r>
              <a:rPr lang="en-US" dirty="0"/>
              <a:t>NaN counts</a:t>
            </a:r>
          </a:p>
          <a:p>
            <a:endParaRPr lang="en-US" dirty="0"/>
          </a:p>
          <a:p>
            <a:r>
              <a:rPr lang="en-US" dirty="0"/>
              <a:t>Random visual inspection</a:t>
            </a:r>
          </a:p>
          <a:p>
            <a:endParaRPr lang="en-US" dirty="0"/>
          </a:p>
          <a:p>
            <a:r>
              <a:rPr lang="en-US" dirty="0"/>
              <a:t>Notice: NaN &amp; total number of columns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FFBAA-0AC9-4ED0-8C07-8FD407A4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9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9E39-2B5D-4A84-881D-C4BDBB1A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Not-a-Number(NaN)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DBA4-A938-46BE-ACCE-4986410F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Approaches: drop rows, statistical replacement, etc.</a:t>
            </a:r>
          </a:p>
          <a:p>
            <a:endParaRPr lang="en-US" dirty="0"/>
          </a:p>
          <a:p>
            <a:r>
              <a:rPr lang="en-US" dirty="0"/>
              <a:t>NaN distribution and random value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0B5F7-2C0D-4ECB-A089-EA6B3B0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D53B-37B8-4A26-BCC6-1A65BB50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Scaling, PCA &amp;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579F-3820-4FC6-9EB5-B5196056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is the process of normalizing a range of a variable to add context to the values within the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Principal Component Analysis is the process of utilizing the principal components of a data set to reduce the dimensionality(# of columns) of that data set</a:t>
            </a:r>
          </a:p>
          <a:p>
            <a:endParaRPr lang="en-US" dirty="0"/>
          </a:p>
          <a:p>
            <a:r>
              <a:rPr lang="en-US" dirty="0"/>
              <a:t>Correlations are the statistical relationships between variables that can imply dependencies between those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8AF92-B510-4A8D-9EC4-8FD4B1CD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23F8A-0364-714E-9508-CF0D7223CC7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1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330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Data Cleaning by Gio</vt:lpstr>
      <vt:lpstr>Basic Principle: Garbage in Garbage Out</vt:lpstr>
      <vt:lpstr>NYC Taxi Data Set</vt:lpstr>
      <vt:lpstr>Preliminary Inspection</vt:lpstr>
      <vt:lpstr>Non-Linear Column Value Engineering</vt:lpstr>
      <vt:lpstr>Geographic Value Engineering</vt:lpstr>
      <vt:lpstr>Middle Data Inspection</vt:lpstr>
      <vt:lpstr>Replace Not-a-Number(NaN) Values</vt:lpstr>
      <vt:lpstr>Feature Scaling, PCA &amp; Correlations</vt:lpstr>
      <vt:lpstr>Feature Scaling, PCA &amp; Correlations</vt:lpstr>
      <vt:lpstr>Final Data Inspection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Genc, Yegin</dc:creator>
  <cp:lastModifiedBy>Gio Abou Jaoude</cp:lastModifiedBy>
  <cp:revision>13</cp:revision>
  <dcterms:created xsi:type="dcterms:W3CDTF">2022-02-22T21:57:20Z</dcterms:created>
  <dcterms:modified xsi:type="dcterms:W3CDTF">2022-04-05T16:09:31Z</dcterms:modified>
</cp:coreProperties>
</file>