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ebaad97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ebaad97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ceef9d85918374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ceef9d85918374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4ebaad97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4ebaad97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eef9d85918374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eef9d85918374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4ebaad97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4ebaad97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4ebaad97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4ebaad97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4ebaad97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4ebaad97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4ebaad97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4ebaad97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4ebaad97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4ebaad97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4ebaad97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4ebaad97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eef9d8591837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eef9d8591837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ebaad97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4ebaad97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eef9d85918374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eef9d85918374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ebaad97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ebaad97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ceef9d85918374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ceef9d85918374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171875"/>
            <a:ext cx="7801500" cy="9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WITH C++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231000"/>
            <a:ext cx="7801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333 - OPERATING </a:t>
            </a:r>
            <a:r>
              <a:rPr lang="en"/>
              <a:t>SYSTEM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615950" y="3141750"/>
            <a:ext cx="591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PRESENTATION BY GROUP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SCHEDULING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4634" l="5292" r="5005" t="4497"/>
          <a:stretch/>
        </p:blipFill>
        <p:spPr>
          <a:xfrm>
            <a:off x="311700" y="1017725"/>
            <a:ext cx="3999900" cy="39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3" y="1190625"/>
            <a:ext cx="38758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SCHEDULING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Fairness in terms of process execution; all processes get an equal share of the CPU.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High turnaround time for long processes, and the time quantum needs careful tuning.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QUEUE</a:t>
            </a:r>
            <a:r>
              <a:rPr lang="en"/>
              <a:t> SCHEDULING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017725"/>
            <a:ext cx="41865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931450" y="1152475"/>
            <a:ext cx="3900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4743" l="9398" r="6234" t="7405"/>
          <a:stretch/>
        </p:blipFill>
        <p:spPr>
          <a:xfrm>
            <a:off x="311700" y="1017750"/>
            <a:ext cx="4429033" cy="39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450" y="1152475"/>
            <a:ext cx="3900900" cy="1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QUEUE SCHEDULING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35301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Supports the division of processes into different priority levels, each with its own scheduling algorithm.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Complexity in managing multiple queues.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236350" y="1152475"/>
            <a:ext cx="459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FEEDBACK QUEUE SCHEDULING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35301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236350" y="1152475"/>
            <a:ext cx="459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49705" l="9390" r="5705" t="6711"/>
          <a:stretch/>
        </p:blipFill>
        <p:spPr>
          <a:xfrm>
            <a:off x="311700" y="1152475"/>
            <a:ext cx="3924649" cy="379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3114" l="8910" r="5406" t="50119"/>
          <a:stretch/>
        </p:blipFill>
        <p:spPr>
          <a:xfrm>
            <a:off x="4511626" y="1152475"/>
            <a:ext cx="4320724" cy="37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FEEDBACK QUEUE SCHEDULING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35301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Allows processes to move between different priority queues based on their behaviour.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Requires careful tuning of parameters to prevent processes from oscillating between queues.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4236350" y="1152475"/>
            <a:ext cx="45960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50" y="1224975"/>
            <a:ext cx="4595999" cy="17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CPU SCHEDULING?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CPU scheduling is an important feature of operating systems that determines the order in which processes are executed by the Central Processing Unit (CPU).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goal of CPU scheduling is to optimise the utilisation of the CPU and enhance system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CPU SCHEDULING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First Come, First Served Scheduling (FCFS)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Shortest Job First Scheduling (SJF)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Priority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Round Robin 	Scheduling (RR)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Multilevel Queue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Multilevel Feedback Queue Scheduling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COME, FIRST SERVED SCHEDULING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5767" l="6522" r="5927" t="5917"/>
          <a:stretch/>
        </p:blipFill>
        <p:spPr>
          <a:xfrm>
            <a:off x="311700" y="1135963"/>
            <a:ext cx="3999900" cy="382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204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COME, FIRST SERVED SCHEDULING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Simple and easy to implement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Can lead to “CONVOY” effect, where short processes get stuck waiting behind a long process.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Can lead to inefficient use of CPU time, especially in the presence of long processes.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JOB FIRST SCHEDULING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12357" l="6182" r="6610" t="6977"/>
          <a:stretch/>
        </p:blipFill>
        <p:spPr>
          <a:xfrm>
            <a:off x="311700" y="1166624"/>
            <a:ext cx="3999900" cy="316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66633"/>
            <a:ext cx="3246300" cy="20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JOB FIRST SCHEDULING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Minimises waiting time and provides optimal throughput for a set of processes.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Requires knowledge of the total burst time, which is often not available in a real-time environment.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r>
              <a:rPr lang="en"/>
              <a:t> SCHEDULING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4287" l="4032" r="3894" t="4287"/>
          <a:stretch/>
        </p:blipFill>
        <p:spPr>
          <a:xfrm>
            <a:off x="311690" y="1017725"/>
            <a:ext cx="4345609" cy="39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14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SCHEDULING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39999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Allows assigning priority levels to processes based on various factors.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Drawback: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Can lead to starvation of low-priority processes if not implemented carefully.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