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4ebaad97e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4ebaad97e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4ebaad97e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4ebaad97e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4ebaad97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4ebaad97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4ebaad97e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4ebaad97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4ebaad97e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4ebaad97e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4ebaad97e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4ebaad97e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4ebaad97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4ebaad97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4ebaad97e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4ebaad97e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4ebaad97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4ebaad97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4ebaad97e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4ebaad97e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1171875"/>
            <a:ext cx="7801500" cy="9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SCHEDULING WITH C++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2231000"/>
            <a:ext cx="7801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333 - OPERATING </a:t>
            </a:r>
            <a:r>
              <a:rPr lang="en"/>
              <a:t>SYSTEM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615950" y="3141750"/>
            <a:ext cx="591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PRESENTATION BY GROUP 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FEEDBACK QUEUE SCHEDULING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35301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Advantage: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Allows processes to move between different priority queues based on their behaviour.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Drawback: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Requires careful tuning of parameters to prevent processes from oscillating between queues.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4236350" y="1152475"/>
            <a:ext cx="45960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3114" l="5404" r="5404" t="50119"/>
          <a:stretch/>
        </p:blipFill>
        <p:spPr>
          <a:xfrm>
            <a:off x="4236350" y="1152475"/>
            <a:ext cx="4596001" cy="38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CPU SCHEDULING?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CPU scheduling is an important feature of operating systems that determines the order in which processes are executed by the Central Processing Unit (CPU).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goal of CPU scheduling is to optimise the utilisation of the CPU and enhance system performance.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CPU SCHEDULING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First Come, First Served Scheduling (FCFS)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Shortest Job First Scheduling (SJF)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Priority Scheduling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Round Robin 	Scheduling (RR)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Multilevel Queue Scheduling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Multilevel Feedback Queue Scheduling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COME, FIRST SERVED SCHEDULING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9999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Advantage: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Simple and easy to implement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Drawback: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Can lead to “CONVOY” effect, where short processes get stuck waiting behind a long process.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Can lead to inefficient use of CPU time, especially in the presence of long processes.</a:t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5767" l="6522" r="5927" t="5917"/>
          <a:stretch/>
        </p:blipFill>
        <p:spPr>
          <a:xfrm>
            <a:off x="4832400" y="1127351"/>
            <a:ext cx="3999900" cy="3828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JOB FIRST SCHEDULING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39999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Advantage: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Minimises waiting time and provides optimal throughput for a set of processes.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Drawback: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Requires knowledge of the total burst time, which is often not available in a real-time environment.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6538" l="6182" r="6610" t="6979"/>
          <a:stretch/>
        </p:blipFill>
        <p:spPr>
          <a:xfrm>
            <a:off x="4832400" y="1181326"/>
            <a:ext cx="3999900" cy="3388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</a:t>
            </a:r>
            <a:r>
              <a:rPr lang="en"/>
              <a:t> SCHEDULING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9999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Advantage: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Allows assigning priority levels to processes based on various factors.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Drawback: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Can lead to starvation of low-priority processes if not implemented carefully.</a:t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4287" l="4032" r="3894" t="4287"/>
          <a:stretch/>
        </p:blipFill>
        <p:spPr>
          <a:xfrm>
            <a:off x="4486690" y="1017725"/>
            <a:ext cx="4345609" cy="39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ROBIN SCHEDULING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39999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Advantage: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Fairness in terms of process execution; all processes get an equal share of the CPU.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Drawback: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High turnaround time for long processes, and the time quantum needs careful tuning.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4634" l="5292" r="5005" t="4497"/>
          <a:stretch/>
        </p:blipFill>
        <p:spPr>
          <a:xfrm>
            <a:off x="4832400" y="1017725"/>
            <a:ext cx="3999900" cy="39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QUEUE</a:t>
            </a:r>
            <a:r>
              <a:rPr lang="en"/>
              <a:t> SCHEDULING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35301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Advantage: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Supports the division of processes into different priority levels, each with its own scheduling algorithm.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Drawback: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Complexity in managing multiple queues.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236350" y="1152475"/>
            <a:ext cx="45960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4748" l="4777" r="4568" t="4284"/>
          <a:stretch/>
        </p:blipFill>
        <p:spPr>
          <a:xfrm>
            <a:off x="4236350" y="1017725"/>
            <a:ext cx="4596001" cy="39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FEEDBACK QUEUE SCHEDULING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35301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Advantage: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Allows processes to move between different priority queues based on their behaviour.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Drawback: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Requires careful tuning of parameters to prevent processes from oscillating between queues.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236350" y="1152475"/>
            <a:ext cx="45960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50384" l="5110" r="5699" t="3848"/>
          <a:stretch/>
        </p:blipFill>
        <p:spPr>
          <a:xfrm>
            <a:off x="4236350" y="1152475"/>
            <a:ext cx="4596001" cy="379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