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a32b23694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a32b23694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32b2369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a32b2369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a32b23694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a32b23694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4ebaad97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4ebaad97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4ebaad97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4ebaad97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a32b236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a32b236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4ebaad97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4ebaad97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a32b23694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a32b23694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32b23694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32b23694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4ebaad97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4ebaad97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32b2369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32b2369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a32b23694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a32b23694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63163"/>
            <a:ext cx="7801500" cy="16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DUPLICATES IN AN ARRAY USING LINKED LIST DATA STRUCTURE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7013"/>
            <a:ext cx="78015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317 - DATA STRUCTURES AND ALGORITHMS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615950" y="3772438"/>
            <a:ext cx="591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PRESENTATION BY GROUP 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REVIEW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code effectively removes duplicates from an unsorted list of integers, meeting the primary objective of the task.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dynamic data structure allows for datasets where the size is not predetermined, as it can easily expand or contract.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modifies the linked list in place, eliminating the need for additional memory allocation, which can help with large datasets.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Unlike arrays, linked lists do not provide random access to their elements. This can be a drawback in scenarios where such access is required.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ach node in a linked list requires extra memory for the pointer, in addition to the data it holds. This increases the space complexity.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implementation is highly dependent on the correct management of the Node structure and pointer manipulations, which can be error-prone and requires careful handling.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conclusion, this project effectively demonstrates essential concepts in algorithms and data structures, particularly for small to medium-sized datasets.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With limitations like the time and </a:t>
            </a:r>
            <a:r>
              <a:rPr lang="en">
                <a:solidFill>
                  <a:schemeClr val="dk1"/>
                </a:solidFill>
              </a:rPr>
              <a:t>space</a:t>
            </a:r>
            <a:r>
              <a:rPr lang="en">
                <a:solidFill>
                  <a:schemeClr val="dk1"/>
                </a:solidFill>
              </a:rPr>
              <a:t> complexity, solutions such as hashing, sorting, or using alternative data structures like hash tables would produce better results to help handle larger data sets and efficiently handle </a:t>
            </a:r>
            <a:r>
              <a:rPr lang="en">
                <a:solidFill>
                  <a:schemeClr val="dk1"/>
                </a:solidFill>
              </a:rPr>
              <a:t>memory</a:t>
            </a:r>
            <a:r>
              <a:rPr lang="en">
                <a:solidFill>
                  <a:schemeClr val="dk1"/>
                </a:solidFill>
              </a:rPr>
              <a:t> usage.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Solution Analysis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Algorithm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Demonstration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Solution Review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Limitations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An array is a fundamental data structure used to store a collection of elements, typically of the same type. However, in many scenarios, arrays can contain duplicate elements, which can lead to several issues such as </a:t>
            </a:r>
            <a:r>
              <a:rPr lang="en">
                <a:solidFill>
                  <a:schemeClr val="dk1"/>
                </a:solidFill>
              </a:rPr>
              <a:t>inefficient</a:t>
            </a:r>
            <a:r>
              <a:rPr lang="en">
                <a:solidFill>
                  <a:schemeClr val="dk1"/>
                </a:solidFill>
              </a:rPr>
              <a:t> memory usage, inaccurate results, performance degradation and complex data processing.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Given an unsorted list of  integer numbers in an array containing duplicates, write a program using a linked list data structure to output array without the duplicates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ANALYSIS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Why use a linked list?</a:t>
            </a:r>
            <a:endParaRPr sz="2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dynamic</a:t>
            </a:r>
            <a:r>
              <a:rPr lang="en">
                <a:solidFill>
                  <a:schemeClr val="dk1"/>
                </a:solidFill>
              </a:rPr>
              <a:t> nature of a linked list makes size adjustment easy.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Linked lists require less </a:t>
            </a:r>
            <a:r>
              <a:rPr lang="en">
                <a:solidFill>
                  <a:schemeClr val="dk1"/>
                </a:solidFill>
              </a:rPr>
              <a:t>memory</a:t>
            </a:r>
            <a:r>
              <a:rPr lang="en">
                <a:solidFill>
                  <a:schemeClr val="dk1"/>
                </a:solidFill>
              </a:rPr>
              <a:t> usage.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linked list allows </a:t>
            </a:r>
            <a:r>
              <a:rPr lang="en">
                <a:solidFill>
                  <a:schemeClr val="dk1"/>
                </a:solidFill>
              </a:rPr>
              <a:t>efficient</a:t>
            </a:r>
            <a:r>
              <a:rPr lang="en">
                <a:solidFill>
                  <a:schemeClr val="dk1"/>
                </a:solidFill>
              </a:rPr>
              <a:t> deletion of nodes, which helps in removing duplicates.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80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3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Start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Initialize an empty array to store user inputs.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Read integer inputs from the user, and store in the array.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Initialize an empty linked list.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Traverse through the array.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For each element in the array, create a new node in the linked list with the element as its data.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For each node in the linked list</a:t>
            </a:r>
            <a:endParaRPr sz="1580">
              <a:solidFill>
                <a:schemeClr val="dk1"/>
              </a:solidFill>
            </a:endParaRPr>
          </a:p>
          <a:p>
            <a:pPr indent="-32893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Compare the current node's data with the data of every other node ahead of it in the list.</a:t>
            </a:r>
            <a:endParaRPr sz="1580">
              <a:solidFill>
                <a:schemeClr val="dk1"/>
              </a:solidFill>
            </a:endParaRPr>
          </a:p>
          <a:p>
            <a:pPr indent="-32893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If a duplicate is found (i.e., a node with the same data), remove the duplicate node from the list.</a:t>
            </a:r>
            <a:endParaRPr sz="1580">
              <a:solidFill>
                <a:schemeClr val="dk1"/>
              </a:solidFill>
            </a:endParaRPr>
          </a:p>
          <a:p>
            <a:pPr indent="-32893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Continue until the end of the list is reached.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Traverse through the modified linked list.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Print the data of each node, which now represents the array without duplicates.</a:t>
            </a:r>
            <a:endParaRPr sz="1580">
              <a:solidFill>
                <a:schemeClr val="dk1"/>
              </a:solidFill>
            </a:endParaRPr>
          </a:p>
          <a:p>
            <a:pPr indent="-3289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0"/>
              <a:buAutoNum type="arabicPeriod"/>
            </a:pPr>
            <a:r>
              <a:rPr lang="en" sz="1580">
                <a:solidFill>
                  <a:schemeClr val="dk1"/>
                </a:solidFill>
              </a:rPr>
              <a:t>Stop</a:t>
            </a:r>
            <a:endParaRPr sz="15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- SOURCE CODE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1681"/>
          <a:stretch/>
        </p:blipFill>
        <p:spPr>
          <a:xfrm>
            <a:off x="4832400" y="941525"/>
            <a:ext cx="3999901" cy="411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20879" t="0"/>
          <a:stretch/>
        </p:blipFill>
        <p:spPr>
          <a:xfrm>
            <a:off x="311700" y="1127350"/>
            <a:ext cx="4152375" cy="3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- SOURCE CODE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5853" l="0" r="0" t="5862"/>
          <a:stretch/>
        </p:blipFill>
        <p:spPr>
          <a:xfrm>
            <a:off x="4832400" y="1017725"/>
            <a:ext cx="3999902" cy="411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0" r="7175" t="0"/>
          <a:stretch/>
        </p:blipFill>
        <p:spPr>
          <a:xfrm>
            <a:off x="311700" y="1127350"/>
            <a:ext cx="4152376" cy="382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- RESULTS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815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0" t="5033"/>
          <a:stretch/>
        </p:blipFill>
        <p:spPr>
          <a:xfrm>
            <a:off x="311700" y="2837650"/>
            <a:ext cx="4381500" cy="15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