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1542" r:id="rId5"/>
    <p:sldId id="2029" r:id="rId6"/>
    <p:sldId id="2030" r:id="rId7"/>
    <p:sldId id="1570" r:id="rId8"/>
    <p:sldId id="2036" r:id="rId9"/>
    <p:sldId id="2037" r:id="rId10"/>
    <p:sldId id="1626" r:id="rId11"/>
    <p:sldId id="1617" r:id="rId12"/>
    <p:sldId id="2038" r:id="rId13"/>
  </p:sldIdLst>
  <p:sldSz cx="12192000" cy="6858000"/>
  <p:notesSz cx="7315200" cy="96012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C1C8F-C767-4C8A-89A5-976355FEB29A}">
          <p14:sldIdLst>
            <p14:sldId id="1542"/>
            <p14:sldId id="2029"/>
            <p14:sldId id="2030"/>
            <p14:sldId id="1570"/>
            <p14:sldId id="2036"/>
            <p14:sldId id="2037"/>
            <p14:sldId id="1626"/>
            <p14:sldId id="1617"/>
            <p14:sldId id="2038"/>
          </p14:sldIdLst>
        </p14:section>
        <p14:section name="Standard Slides" id="{3DCE9F8C-A2B2-4AF8-BE09-C50C60FC3CA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orient="horz" pos="2856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pos="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3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Cohrs" initials="DC" lastIdx="140" clrIdx="0"/>
  <p:cmAuthor id="2" name="Alexandra Koszegi" initials="AK" lastIdx="1" clrIdx="1">
    <p:extLst>
      <p:ext uri="{19B8F6BF-5375-455C-9EA6-DF929625EA0E}">
        <p15:presenceInfo xmlns:p15="http://schemas.microsoft.com/office/powerpoint/2012/main" userId="S::akoszegi@dwavesys.com::1f5a2a0c-c26c-4499-9be7-383a05d5bc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BFF"/>
    <a:srgbClr val="134683"/>
    <a:srgbClr val="1A1A1A"/>
    <a:srgbClr val="FFFFFF"/>
    <a:srgbClr val="2A7DE1"/>
    <a:srgbClr val="008EEE"/>
    <a:srgbClr val="44909A"/>
    <a:srgbClr val="28B654"/>
    <a:srgbClr val="22BCA2"/>
    <a:srgbClr val="2AA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458" y="600"/>
      </p:cViewPr>
      <p:guideLst>
        <p:guide orient="horz" pos="216"/>
        <p:guide orient="horz" pos="2856"/>
        <p:guide orient="horz" pos="2520"/>
        <p:guide pos="76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02"/>
        <p:guide pos="2283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09.08.2021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1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09.08.2021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28638" y="488950"/>
            <a:ext cx="8385176" cy="4718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0" tIns="45780" rIns="91560" bIns="457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51105" y="5376674"/>
            <a:ext cx="6412992" cy="3528441"/>
          </a:xfrm>
          <a:prstGeom prst="rect">
            <a:avLst/>
          </a:prstGeom>
        </p:spPr>
        <p:txBody>
          <a:bodyPr vert="horz" lIns="91560" tIns="45780" rIns="91560" bIns="4578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EE4B7-FE98-481F-A71A-2CA23AA580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25000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E883-B865-4A59-8112-CE95E05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879"/>
            <a:ext cx="10515600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D7284-B970-40C7-91B4-1612BD06D447}"/>
              </a:ext>
            </a:extLst>
          </p:cNvPr>
          <p:cNvGrpSpPr/>
          <p:nvPr userDrawn="1"/>
        </p:nvGrpSpPr>
        <p:grpSpPr>
          <a:xfrm>
            <a:off x="5199064" y="6241574"/>
            <a:ext cx="1801813" cy="407987"/>
            <a:chOff x="5199063" y="212726"/>
            <a:chExt cx="1801813" cy="40798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49661BB-1D7B-4C6E-81D1-D3C2A3CE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8" y="212726"/>
              <a:ext cx="271463" cy="234950"/>
            </a:xfrm>
            <a:custGeom>
              <a:avLst/>
              <a:gdLst>
                <a:gd name="T0" fmla="*/ 385 w 414"/>
                <a:gd name="T1" fmla="*/ 325 h 352"/>
                <a:gd name="T2" fmla="*/ 385 w 414"/>
                <a:gd name="T3" fmla="*/ 325 h 352"/>
                <a:gd name="T4" fmla="*/ 311 w 414"/>
                <a:gd name="T5" fmla="*/ 352 h 352"/>
                <a:gd name="T6" fmla="*/ 103 w 414"/>
                <a:gd name="T7" fmla="*/ 352 h 352"/>
                <a:gd name="T8" fmla="*/ 30 w 414"/>
                <a:gd name="T9" fmla="*/ 325 h 352"/>
                <a:gd name="T10" fmla="*/ 0 w 414"/>
                <a:gd name="T11" fmla="*/ 257 h 352"/>
                <a:gd name="T12" fmla="*/ 0 w 414"/>
                <a:gd name="T13" fmla="*/ 240 h 352"/>
                <a:gd name="T14" fmla="*/ 31 w 414"/>
                <a:gd name="T15" fmla="*/ 173 h 352"/>
                <a:gd name="T16" fmla="*/ 103 w 414"/>
                <a:gd name="T17" fmla="*/ 145 h 352"/>
                <a:gd name="T18" fmla="*/ 236 w 414"/>
                <a:gd name="T19" fmla="*/ 145 h 352"/>
                <a:gd name="T20" fmla="*/ 236 w 414"/>
                <a:gd name="T21" fmla="*/ 208 h 352"/>
                <a:gd name="T22" fmla="*/ 103 w 414"/>
                <a:gd name="T23" fmla="*/ 208 h 352"/>
                <a:gd name="T24" fmla="*/ 78 w 414"/>
                <a:gd name="T25" fmla="*/ 217 h 352"/>
                <a:gd name="T26" fmla="*/ 66 w 414"/>
                <a:gd name="T27" fmla="*/ 240 h 352"/>
                <a:gd name="T28" fmla="*/ 66 w 414"/>
                <a:gd name="T29" fmla="*/ 257 h 352"/>
                <a:gd name="T30" fmla="*/ 103 w 414"/>
                <a:gd name="T31" fmla="*/ 288 h 352"/>
                <a:gd name="T32" fmla="*/ 311 w 414"/>
                <a:gd name="T33" fmla="*/ 288 h 352"/>
                <a:gd name="T34" fmla="*/ 348 w 414"/>
                <a:gd name="T35" fmla="*/ 257 h 352"/>
                <a:gd name="T36" fmla="*/ 348 w 414"/>
                <a:gd name="T37" fmla="*/ 94 h 352"/>
                <a:gd name="T38" fmla="*/ 337 w 414"/>
                <a:gd name="T39" fmla="*/ 72 h 352"/>
                <a:gd name="T40" fmla="*/ 311 w 414"/>
                <a:gd name="T41" fmla="*/ 62 h 352"/>
                <a:gd name="T42" fmla="*/ 6 w 414"/>
                <a:gd name="T43" fmla="*/ 62 h 352"/>
                <a:gd name="T44" fmla="*/ 6 w 414"/>
                <a:gd name="T45" fmla="*/ 0 h 352"/>
                <a:gd name="T46" fmla="*/ 311 w 414"/>
                <a:gd name="T47" fmla="*/ 0 h 352"/>
                <a:gd name="T48" fmla="*/ 383 w 414"/>
                <a:gd name="T49" fmla="*/ 27 h 352"/>
                <a:gd name="T50" fmla="*/ 414 w 414"/>
                <a:gd name="T51" fmla="*/ 94 h 352"/>
                <a:gd name="T52" fmla="*/ 414 w 414"/>
                <a:gd name="T53" fmla="*/ 257 h 352"/>
                <a:gd name="T54" fmla="*/ 385 w 414"/>
                <a:gd name="T55" fmla="*/ 32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352">
                  <a:moveTo>
                    <a:pt x="385" y="325"/>
                  </a:moveTo>
                  <a:lnTo>
                    <a:pt x="385" y="325"/>
                  </a:lnTo>
                  <a:cubicBezTo>
                    <a:pt x="365" y="343"/>
                    <a:pt x="340" y="352"/>
                    <a:pt x="311" y="352"/>
                  </a:cubicBezTo>
                  <a:lnTo>
                    <a:pt x="103" y="352"/>
                  </a:lnTo>
                  <a:cubicBezTo>
                    <a:pt x="74" y="352"/>
                    <a:pt x="50" y="343"/>
                    <a:pt x="30" y="325"/>
                  </a:cubicBezTo>
                  <a:cubicBezTo>
                    <a:pt x="10" y="308"/>
                    <a:pt x="0" y="285"/>
                    <a:pt x="0" y="257"/>
                  </a:cubicBezTo>
                  <a:lnTo>
                    <a:pt x="0" y="240"/>
                  </a:lnTo>
                  <a:cubicBezTo>
                    <a:pt x="0" y="213"/>
                    <a:pt x="10" y="191"/>
                    <a:pt x="31" y="173"/>
                  </a:cubicBezTo>
                  <a:cubicBezTo>
                    <a:pt x="52" y="154"/>
                    <a:pt x="76" y="145"/>
                    <a:pt x="103" y="145"/>
                  </a:cubicBezTo>
                  <a:lnTo>
                    <a:pt x="236" y="145"/>
                  </a:lnTo>
                  <a:lnTo>
                    <a:pt x="236" y="208"/>
                  </a:lnTo>
                  <a:lnTo>
                    <a:pt x="103" y="208"/>
                  </a:lnTo>
                  <a:cubicBezTo>
                    <a:pt x="94" y="208"/>
                    <a:pt x="86" y="211"/>
                    <a:pt x="78" y="217"/>
                  </a:cubicBezTo>
                  <a:cubicBezTo>
                    <a:pt x="70" y="224"/>
                    <a:pt x="66" y="231"/>
                    <a:pt x="66" y="240"/>
                  </a:cubicBezTo>
                  <a:lnTo>
                    <a:pt x="66" y="257"/>
                  </a:lnTo>
                  <a:cubicBezTo>
                    <a:pt x="66" y="278"/>
                    <a:pt x="79" y="288"/>
                    <a:pt x="103" y="288"/>
                  </a:cubicBezTo>
                  <a:lnTo>
                    <a:pt x="311" y="288"/>
                  </a:lnTo>
                  <a:cubicBezTo>
                    <a:pt x="336" y="288"/>
                    <a:pt x="348" y="278"/>
                    <a:pt x="348" y="257"/>
                  </a:cubicBezTo>
                  <a:lnTo>
                    <a:pt x="348" y="94"/>
                  </a:lnTo>
                  <a:cubicBezTo>
                    <a:pt x="348" y="86"/>
                    <a:pt x="345" y="79"/>
                    <a:pt x="337" y="72"/>
                  </a:cubicBezTo>
                  <a:cubicBezTo>
                    <a:pt x="329" y="65"/>
                    <a:pt x="320" y="62"/>
                    <a:pt x="311" y="62"/>
                  </a:cubicBezTo>
                  <a:lnTo>
                    <a:pt x="6" y="62"/>
                  </a:lnTo>
                  <a:lnTo>
                    <a:pt x="6" y="0"/>
                  </a:lnTo>
                  <a:lnTo>
                    <a:pt x="311" y="0"/>
                  </a:lnTo>
                  <a:cubicBezTo>
                    <a:pt x="339" y="0"/>
                    <a:pt x="362" y="8"/>
                    <a:pt x="383" y="27"/>
                  </a:cubicBezTo>
                  <a:cubicBezTo>
                    <a:pt x="404" y="46"/>
                    <a:pt x="414" y="68"/>
                    <a:pt x="414" y="94"/>
                  </a:cubicBezTo>
                  <a:lnTo>
                    <a:pt x="414" y="257"/>
                  </a:lnTo>
                  <a:cubicBezTo>
                    <a:pt x="414" y="285"/>
                    <a:pt x="405" y="308"/>
                    <a:pt x="385" y="3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C84E65F-766B-454D-B0A1-071E64DB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51" y="212726"/>
              <a:ext cx="280988" cy="234950"/>
            </a:xfrm>
            <a:custGeom>
              <a:avLst/>
              <a:gdLst>
                <a:gd name="T0" fmla="*/ 362 w 429"/>
                <a:gd name="T1" fmla="*/ 257 h 352"/>
                <a:gd name="T2" fmla="*/ 362 w 429"/>
                <a:gd name="T3" fmla="*/ 257 h 352"/>
                <a:gd name="T4" fmla="*/ 259 w 429"/>
                <a:gd name="T5" fmla="*/ 352 h 352"/>
                <a:gd name="T6" fmla="*/ 169 w 429"/>
                <a:gd name="T7" fmla="*/ 352 h 352"/>
                <a:gd name="T8" fmla="*/ 66 w 429"/>
                <a:gd name="T9" fmla="*/ 257 h 352"/>
                <a:gd name="T10" fmla="*/ 0 w 429"/>
                <a:gd name="T11" fmla="*/ 0 h 352"/>
                <a:gd name="T12" fmla="*/ 71 w 429"/>
                <a:gd name="T13" fmla="*/ 0 h 352"/>
                <a:gd name="T14" fmla="*/ 135 w 429"/>
                <a:gd name="T15" fmla="*/ 245 h 352"/>
                <a:gd name="T16" fmla="*/ 179 w 429"/>
                <a:gd name="T17" fmla="*/ 288 h 352"/>
                <a:gd name="T18" fmla="*/ 249 w 429"/>
                <a:gd name="T19" fmla="*/ 288 h 352"/>
                <a:gd name="T20" fmla="*/ 295 w 429"/>
                <a:gd name="T21" fmla="*/ 245 h 352"/>
                <a:gd name="T22" fmla="*/ 358 w 429"/>
                <a:gd name="T23" fmla="*/ 0 h 352"/>
                <a:gd name="T24" fmla="*/ 429 w 429"/>
                <a:gd name="T25" fmla="*/ 0 h 352"/>
                <a:gd name="T26" fmla="*/ 362 w 429"/>
                <a:gd name="T27" fmla="*/ 2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9" h="352">
                  <a:moveTo>
                    <a:pt x="362" y="257"/>
                  </a:moveTo>
                  <a:lnTo>
                    <a:pt x="362" y="257"/>
                  </a:lnTo>
                  <a:cubicBezTo>
                    <a:pt x="346" y="321"/>
                    <a:pt x="312" y="352"/>
                    <a:pt x="259" y="352"/>
                  </a:cubicBezTo>
                  <a:lnTo>
                    <a:pt x="169" y="352"/>
                  </a:lnTo>
                  <a:cubicBezTo>
                    <a:pt x="116" y="352"/>
                    <a:pt x="82" y="321"/>
                    <a:pt x="66" y="257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5"/>
                  </a:lnTo>
                  <a:cubicBezTo>
                    <a:pt x="142" y="274"/>
                    <a:pt x="157" y="288"/>
                    <a:pt x="179" y="288"/>
                  </a:cubicBezTo>
                  <a:lnTo>
                    <a:pt x="249" y="288"/>
                  </a:lnTo>
                  <a:cubicBezTo>
                    <a:pt x="272" y="288"/>
                    <a:pt x="287" y="274"/>
                    <a:pt x="295" y="245"/>
                  </a:cubicBezTo>
                  <a:lnTo>
                    <a:pt x="358" y="0"/>
                  </a:lnTo>
                  <a:lnTo>
                    <a:pt x="429" y="0"/>
                  </a:lnTo>
                  <a:lnTo>
                    <a:pt x="362" y="25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D55E67F-29AB-4E7F-972C-C79B9640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413" y="212726"/>
              <a:ext cx="271463" cy="234950"/>
            </a:xfrm>
            <a:custGeom>
              <a:avLst/>
              <a:gdLst>
                <a:gd name="T0" fmla="*/ 383 w 415"/>
                <a:gd name="T1" fmla="*/ 179 h 352"/>
                <a:gd name="T2" fmla="*/ 383 w 415"/>
                <a:gd name="T3" fmla="*/ 179 h 352"/>
                <a:gd name="T4" fmla="*/ 312 w 415"/>
                <a:gd name="T5" fmla="*/ 207 h 352"/>
                <a:gd name="T6" fmla="*/ 179 w 415"/>
                <a:gd name="T7" fmla="*/ 207 h 352"/>
                <a:gd name="T8" fmla="*/ 179 w 415"/>
                <a:gd name="T9" fmla="*/ 143 h 352"/>
                <a:gd name="T10" fmla="*/ 312 w 415"/>
                <a:gd name="T11" fmla="*/ 143 h 352"/>
                <a:gd name="T12" fmla="*/ 336 w 415"/>
                <a:gd name="T13" fmla="*/ 134 h 352"/>
                <a:gd name="T14" fmla="*/ 348 w 415"/>
                <a:gd name="T15" fmla="*/ 111 h 352"/>
                <a:gd name="T16" fmla="*/ 348 w 415"/>
                <a:gd name="T17" fmla="*/ 94 h 352"/>
                <a:gd name="T18" fmla="*/ 312 w 415"/>
                <a:gd name="T19" fmla="*/ 62 h 352"/>
                <a:gd name="T20" fmla="*/ 103 w 415"/>
                <a:gd name="T21" fmla="*/ 62 h 352"/>
                <a:gd name="T22" fmla="*/ 66 w 415"/>
                <a:gd name="T23" fmla="*/ 94 h 352"/>
                <a:gd name="T24" fmla="*/ 66 w 415"/>
                <a:gd name="T25" fmla="*/ 256 h 352"/>
                <a:gd name="T26" fmla="*/ 78 w 415"/>
                <a:gd name="T27" fmla="*/ 279 h 352"/>
                <a:gd name="T28" fmla="*/ 103 w 415"/>
                <a:gd name="T29" fmla="*/ 288 h 352"/>
                <a:gd name="T30" fmla="*/ 409 w 415"/>
                <a:gd name="T31" fmla="*/ 288 h 352"/>
                <a:gd name="T32" fmla="*/ 409 w 415"/>
                <a:gd name="T33" fmla="*/ 352 h 352"/>
                <a:gd name="T34" fmla="*/ 103 w 415"/>
                <a:gd name="T35" fmla="*/ 352 h 352"/>
                <a:gd name="T36" fmla="*/ 31 w 415"/>
                <a:gd name="T37" fmla="*/ 324 h 352"/>
                <a:gd name="T38" fmla="*/ 0 w 415"/>
                <a:gd name="T39" fmla="*/ 256 h 352"/>
                <a:gd name="T40" fmla="*/ 0 w 415"/>
                <a:gd name="T41" fmla="*/ 94 h 352"/>
                <a:gd name="T42" fmla="*/ 30 w 415"/>
                <a:gd name="T43" fmla="*/ 26 h 352"/>
                <a:gd name="T44" fmla="*/ 103 w 415"/>
                <a:gd name="T45" fmla="*/ 0 h 352"/>
                <a:gd name="T46" fmla="*/ 312 w 415"/>
                <a:gd name="T47" fmla="*/ 0 h 352"/>
                <a:gd name="T48" fmla="*/ 385 w 415"/>
                <a:gd name="T49" fmla="*/ 25 h 352"/>
                <a:gd name="T50" fmla="*/ 415 w 415"/>
                <a:gd name="T51" fmla="*/ 94 h 352"/>
                <a:gd name="T52" fmla="*/ 415 w 415"/>
                <a:gd name="T53" fmla="*/ 111 h 352"/>
                <a:gd name="T54" fmla="*/ 383 w 415"/>
                <a:gd name="T55" fmla="*/ 17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352">
                  <a:moveTo>
                    <a:pt x="383" y="179"/>
                  </a:moveTo>
                  <a:lnTo>
                    <a:pt x="383" y="179"/>
                  </a:lnTo>
                  <a:cubicBezTo>
                    <a:pt x="362" y="197"/>
                    <a:pt x="339" y="207"/>
                    <a:pt x="312" y="207"/>
                  </a:cubicBezTo>
                  <a:lnTo>
                    <a:pt x="179" y="207"/>
                  </a:lnTo>
                  <a:lnTo>
                    <a:pt x="179" y="143"/>
                  </a:lnTo>
                  <a:lnTo>
                    <a:pt x="312" y="143"/>
                  </a:lnTo>
                  <a:cubicBezTo>
                    <a:pt x="320" y="143"/>
                    <a:pt x="328" y="140"/>
                    <a:pt x="336" y="134"/>
                  </a:cubicBezTo>
                  <a:cubicBezTo>
                    <a:pt x="344" y="127"/>
                    <a:pt x="348" y="120"/>
                    <a:pt x="348" y="111"/>
                  </a:cubicBezTo>
                  <a:lnTo>
                    <a:pt x="348" y="94"/>
                  </a:lnTo>
                  <a:cubicBezTo>
                    <a:pt x="348" y="73"/>
                    <a:pt x="336" y="62"/>
                    <a:pt x="312" y="62"/>
                  </a:cubicBezTo>
                  <a:lnTo>
                    <a:pt x="103" y="62"/>
                  </a:lnTo>
                  <a:cubicBezTo>
                    <a:pt x="78" y="62"/>
                    <a:pt x="66" y="73"/>
                    <a:pt x="66" y="94"/>
                  </a:cubicBezTo>
                  <a:lnTo>
                    <a:pt x="66" y="256"/>
                  </a:lnTo>
                  <a:cubicBezTo>
                    <a:pt x="66" y="265"/>
                    <a:pt x="70" y="273"/>
                    <a:pt x="78" y="279"/>
                  </a:cubicBezTo>
                  <a:cubicBezTo>
                    <a:pt x="86" y="285"/>
                    <a:pt x="94" y="288"/>
                    <a:pt x="103" y="288"/>
                  </a:cubicBezTo>
                  <a:lnTo>
                    <a:pt x="409" y="288"/>
                  </a:lnTo>
                  <a:lnTo>
                    <a:pt x="409" y="352"/>
                  </a:lnTo>
                  <a:lnTo>
                    <a:pt x="103" y="352"/>
                  </a:lnTo>
                  <a:cubicBezTo>
                    <a:pt x="76" y="352"/>
                    <a:pt x="52" y="342"/>
                    <a:pt x="31" y="324"/>
                  </a:cubicBezTo>
                  <a:cubicBezTo>
                    <a:pt x="10" y="305"/>
                    <a:pt x="0" y="283"/>
                    <a:pt x="0" y="256"/>
                  </a:cubicBezTo>
                  <a:lnTo>
                    <a:pt x="0" y="94"/>
                  </a:lnTo>
                  <a:cubicBezTo>
                    <a:pt x="0" y="66"/>
                    <a:pt x="10" y="43"/>
                    <a:pt x="30" y="26"/>
                  </a:cubicBezTo>
                  <a:cubicBezTo>
                    <a:pt x="50" y="8"/>
                    <a:pt x="74" y="0"/>
                    <a:pt x="103" y="0"/>
                  </a:cubicBezTo>
                  <a:lnTo>
                    <a:pt x="312" y="0"/>
                  </a:lnTo>
                  <a:cubicBezTo>
                    <a:pt x="340" y="0"/>
                    <a:pt x="365" y="8"/>
                    <a:pt x="385" y="25"/>
                  </a:cubicBezTo>
                  <a:cubicBezTo>
                    <a:pt x="405" y="43"/>
                    <a:pt x="415" y="66"/>
                    <a:pt x="415" y="94"/>
                  </a:cubicBezTo>
                  <a:lnTo>
                    <a:pt x="415" y="111"/>
                  </a:lnTo>
                  <a:cubicBezTo>
                    <a:pt x="415" y="137"/>
                    <a:pt x="405" y="160"/>
                    <a:pt x="383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5D93803-69C1-43FF-AC82-7D86DD17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01626"/>
              <a:ext cx="55563" cy="55563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6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C3368EB-38D4-4C1B-A138-108EF22A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12726"/>
              <a:ext cx="55563" cy="55563"/>
            </a:xfrm>
            <a:custGeom>
              <a:avLst/>
              <a:gdLst>
                <a:gd name="T0" fmla="*/ 84 w 84"/>
                <a:gd name="T1" fmla="*/ 41 h 83"/>
                <a:gd name="T2" fmla="*/ 84 w 84"/>
                <a:gd name="T3" fmla="*/ 41 h 83"/>
                <a:gd name="T4" fmla="*/ 42 w 84"/>
                <a:gd name="T5" fmla="*/ 83 h 83"/>
                <a:gd name="T6" fmla="*/ 0 w 84"/>
                <a:gd name="T7" fmla="*/ 41 h 83"/>
                <a:gd name="T8" fmla="*/ 42 w 84"/>
                <a:gd name="T9" fmla="*/ 0 h 83"/>
                <a:gd name="T10" fmla="*/ 84 w 84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3">
                  <a:moveTo>
                    <a:pt x="84" y="41"/>
                  </a:moveTo>
                  <a:lnTo>
                    <a:pt x="84" y="41"/>
                  </a:lnTo>
                  <a:cubicBezTo>
                    <a:pt x="84" y="64"/>
                    <a:pt x="66" y="83"/>
                    <a:pt x="42" y="83"/>
                  </a:cubicBezTo>
                  <a:cubicBezTo>
                    <a:pt x="19" y="83"/>
                    <a:pt x="0" y="64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007DC0C-6114-457A-8565-DA04C1D13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90526"/>
              <a:ext cx="55563" cy="57150"/>
            </a:xfrm>
            <a:custGeom>
              <a:avLst/>
              <a:gdLst>
                <a:gd name="T0" fmla="*/ 84 w 84"/>
                <a:gd name="T1" fmla="*/ 42 h 85"/>
                <a:gd name="T2" fmla="*/ 84 w 84"/>
                <a:gd name="T3" fmla="*/ 42 h 85"/>
                <a:gd name="T4" fmla="*/ 42 w 84"/>
                <a:gd name="T5" fmla="*/ 85 h 85"/>
                <a:gd name="T6" fmla="*/ 0 w 84"/>
                <a:gd name="T7" fmla="*/ 42 h 85"/>
                <a:gd name="T8" fmla="*/ 42 w 84"/>
                <a:gd name="T9" fmla="*/ 0 h 85"/>
                <a:gd name="T10" fmla="*/ 84 w 84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lnTo>
                    <a:pt x="84" y="42"/>
                  </a:lnTo>
                  <a:cubicBezTo>
                    <a:pt x="84" y="66"/>
                    <a:pt x="65" y="85"/>
                    <a:pt x="42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34F1DC7-1584-43BD-85C6-273A842E5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01626"/>
              <a:ext cx="55563" cy="55563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5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2A7D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DA22C9-2915-42EA-B42E-625AA4FCC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12726"/>
              <a:ext cx="252413" cy="233363"/>
            </a:xfrm>
            <a:custGeom>
              <a:avLst/>
              <a:gdLst>
                <a:gd name="T0" fmla="*/ 318 w 384"/>
                <a:gd name="T1" fmla="*/ 256 h 351"/>
                <a:gd name="T2" fmla="*/ 318 w 384"/>
                <a:gd name="T3" fmla="*/ 256 h 351"/>
                <a:gd name="T4" fmla="*/ 316 w 384"/>
                <a:gd name="T5" fmla="*/ 262 h 351"/>
                <a:gd name="T6" fmla="*/ 215 w 384"/>
                <a:gd name="T7" fmla="*/ 351 h 351"/>
                <a:gd name="T8" fmla="*/ 169 w 384"/>
                <a:gd name="T9" fmla="*/ 351 h 351"/>
                <a:gd name="T10" fmla="*/ 66 w 384"/>
                <a:gd name="T11" fmla="*/ 256 h 351"/>
                <a:gd name="T12" fmla="*/ 0 w 384"/>
                <a:gd name="T13" fmla="*/ 0 h 351"/>
                <a:gd name="T14" fmla="*/ 71 w 384"/>
                <a:gd name="T15" fmla="*/ 0 h 351"/>
                <a:gd name="T16" fmla="*/ 135 w 384"/>
                <a:gd name="T17" fmla="*/ 244 h 351"/>
                <a:gd name="T18" fmla="*/ 179 w 384"/>
                <a:gd name="T19" fmla="*/ 287 h 351"/>
                <a:gd name="T20" fmla="*/ 206 w 384"/>
                <a:gd name="T21" fmla="*/ 287 h 351"/>
                <a:gd name="T22" fmla="*/ 251 w 384"/>
                <a:gd name="T23" fmla="*/ 244 h 351"/>
                <a:gd name="T24" fmla="*/ 318 w 384"/>
                <a:gd name="T25" fmla="*/ 193 h 351"/>
                <a:gd name="T26" fmla="*/ 384 w 384"/>
                <a:gd name="T27" fmla="*/ 242 h 351"/>
                <a:gd name="T28" fmla="*/ 384 w 384"/>
                <a:gd name="T29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51">
                  <a:moveTo>
                    <a:pt x="318" y="256"/>
                  </a:moveTo>
                  <a:lnTo>
                    <a:pt x="318" y="256"/>
                  </a:lnTo>
                  <a:lnTo>
                    <a:pt x="316" y="262"/>
                  </a:lnTo>
                  <a:cubicBezTo>
                    <a:pt x="299" y="321"/>
                    <a:pt x="266" y="351"/>
                    <a:pt x="215" y="351"/>
                  </a:cubicBezTo>
                  <a:lnTo>
                    <a:pt x="169" y="351"/>
                  </a:lnTo>
                  <a:cubicBezTo>
                    <a:pt x="116" y="351"/>
                    <a:pt x="83" y="319"/>
                    <a:pt x="66" y="256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4"/>
                  </a:lnTo>
                  <a:cubicBezTo>
                    <a:pt x="142" y="273"/>
                    <a:pt x="157" y="287"/>
                    <a:pt x="179" y="287"/>
                  </a:cubicBezTo>
                  <a:lnTo>
                    <a:pt x="206" y="287"/>
                  </a:lnTo>
                  <a:cubicBezTo>
                    <a:pt x="228" y="287"/>
                    <a:pt x="244" y="273"/>
                    <a:pt x="251" y="244"/>
                  </a:cubicBezTo>
                  <a:cubicBezTo>
                    <a:pt x="251" y="244"/>
                    <a:pt x="267" y="193"/>
                    <a:pt x="318" y="193"/>
                  </a:cubicBezTo>
                  <a:cubicBezTo>
                    <a:pt x="318" y="193"/>
                    <a:pt x="367" y="188"/>
                    <a:pt x="384" y="242"/>
                  </a:cubicBezTo>
                  <a:lnTo>
                    <a:pt x="384" y="244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99BD2D6-FBDF-4F1B-A924-994C8832A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212726"/>
              <a:ext cx="209550" cy="233363"/>
            </a:xfrm>
            <a:custGeom>
              <a:avLst/>
              <a:gdLst>
                <a:gd name="T0" fmla="*/ 67 w 319"/>
                <a:gd name="T1" fmla="*/ 244 h 351"/>
                <a:gd name="T2" fmla="*/ 67 w 319"/>
                <a:gd name="T3" fmla="*/ 244 h 351"/>
                <a:gd name="T4" fmla="*/ 113 w 319"/>
                <a:gd name="T5" fmla="*/ 287 h 351"/>
                <a:gd name="T6" fmla="*/ 140 w 319"/>
                <a:gd name="T7" fmla="*/ 287 h 351"/>
                <a:gd name="T8" fmla="*/ 185 w 319"/>
                <a:gd name="T9" fmla="*/ 244 h 351"/>
                <a:gd name="T10" fmla="*/ 248 w 319"/>
                <a:gd name="T11" fmla="*/ 0 h 351"/>
                <a:gd name="T12" fmla="*/ 319 w 319"/>
                <a:gd name="T13" fmla="*/ 0 h 351"/>
                <a:gd name="T14" fmla="*/ 252 w 319"/>
                <a:gd name="T15" fmla="*/ 256 h 351"/>
                <a:gd name="T16" fmla="*/ 149 w 319"/>
                <a:gd name="T17" fmla="*/ 351 h 351"/>
                <a:gd name="T18" fmla="*/ 103 w 319"/>
                <a:gd name="T19" fmla="*/ 351 h 351"/>
                <a:gd name="T20" fmla="*/ 0 w 319"/>
                <a:gd name="T21" fmla="*/ 256 h 351"/>
                <a:gd name="T22" fmla="*/ 67 w 319"/>
                <a:gd name="T23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51">
                  <a:moveTo>
                    <a:pt x="67" y="244"/>
                  </a:moveTo>
                  <a:lnTo>
                    <a:pt x="67" y="244"/>
                  </a:lnTo>
                  <a:cubicBezTo>
                    <a:pt x="74" y="272"/>
                    <a:pt x="91" y="287"/>
                    <a:pt x="113" y="287"/>
                  </a:cubicBezTo>
                  <a:lnTo>
                    <a:pt x="140" y="287"/>
                  </a:lnTo>
                  <a:cubicBezTo>
                    <a:pt x="162" y="287"/>
                    <a:pt x="178" y="273"/>
                    <a:pt x="185" y="244"/>
                  </a:cubicBezTo>
                  <a:lnTo>
                    <a:pt x="248" y="0"/>
                  </a:lnTo>
                  <a:lnTo>
                    <a:pt x="319" y="0"/>
                  </a:lnTo>
                  <a:lnTo>
                    <a:pt x="252" y="256"/>
                  </a:lnTo>
                  <a:cubicBezTo>
                    <a:pt x="236" y="319"/>
                    <a:pt x="202" y="351"/>
                    <a:pt x="149" y="351"/>
                  </a:cubicBezTo>
                  <a:lnTo>
                    <a:pt x="103" y="351"/>
                  </a:lnTo>
                  <a:cubicBezTo>
                    <a:pt x="51" y="351"/>
                    <a:pt x="17" y="319"/>
                    <a:pt x="0" y="256"/>
                  </a:cubicBezTo>
                  <a:lnTo>
                    <a:pt x="67" y="2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86DECA0-3939-4906-A46C-027D5725A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9063" y="212726"/>
              <a:ext cx="279400" cy="234950"/>
            </a:xfrm>
            <a:custGeom>
              <a:avLst/>
              <a:gdLst>
                <a:gd name="T0" fmla="*/ 360 w 426"/>
                <a:gd name="T1" fmla="*/ 94 h 353"/>
                <a:gd name="T2" fmla="*/ 360 w 426"/>
                <a:gd name="T3" fmla="*/ 94 h 353"/>
                <a:gd name="T4" fmla="*/ 349 w 426"/>
                <a:gd name="T5" fmla="*/ 72 h 353"/>
                <a:gd name="T6" fmla="*/ 324 w 426"/>
                <a:gd name="T7" fmla="*/ 62 h 353"/>
                <a:gd name="T8" fmla="*/ 65 w 426"/>
                <a:gd name="T9" fmla="*/ 62 h 353"/>
                <a:gd name="T10" fmla="*/ 65 w 426"/>
                <a:gd name="T11" fmla="*/ 289 h 353"/>
                <a:gd name="T12" fmla="*/ 324 w 426"/>
                <a:gd name="T13" fmla="*/ 289 h 353"/>
                <a:gd name="T14" fmla="*/ 360 w 426"/>
                <a:gd name="T15" fmla="*/ 257 h 353"/>
                <a:gd name="T16" fmla="*/ 360 w 426"/>
                <a:gd name="T17" fmla="*/ 94 h 353"/>
                <a:gd name="T18" fmla="*/ 397 w 426"/>
                <a:gd name="T19" fmla="*/ 326 h 353"/>
                <a:gd name="T20" fmla="*/ 397 w 426"/>
                <a:gd name="T21" fmla="*/ 326 h 353"/>
                <a:gd name="T22" fmla="*/ 324 w 426"/>
                <a:gd name="T23" fmla="*/ 353 h 353"/>
                <a:gd name="T24" fmla="*/ 0 w 426"/>
                <a:gd name="T25" fmla="*/ 353 h 353"/>
                <a:gd name="T26" fmla="*/ 0 w 426"/>
                <a:gd name="T27" fmla="*/ 0 h 353"/>
                <a:gd name="T28" fmla="*/ 324 w 426"/>
                <a:gd name="T29" fmla="*/ 0 h 353"/>
                <a:gd name="T30" fmla="*/ 395 w 426"/>
                <a:gd name="T31" fmla="*/ 27 h 353"/>
                <a:gd name="T32" fmla="*/ 426 w 426"/>
                <a:gd name="T33" fmla="*/ 94 h 353"/>
                <a:gd name="T34" fmla="*/ 426 w 426"/>
                <a:gd name="T35" fmla="*/ 257 h 353"/>
                <a:gd name="T36" fmla="*/ 397 w 426"/>
                <a:gd name="T37" fmla="*/ 32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53">
                  <a:moveTo>
                    <a:pt x="360" y="94"/>
                  </a:moveTo>
                  <a:lnTo>
                    <a:pt x="360" y="94"/>
                  </a:lnTo>
                  <a:cubicBezTo>
                    <a:pt x="360" y="86"/>
                    <a:pt x="357" y="79"/>
                    <a:pt x="349" y="72"/>
                  </a:cubicBezTo>
                  <a:cubicBezTo>
                    <a:pt x="341" y="65"/>
                    <a:pt x="333" y="62"/>
                    <a:pt x="324" y="62"/>
                  </a:cubicBezTo>
                  <a:lnTo>
                    <a:pt x="65" y="62"/>
                  </a:lnTo>
                  <a:lnTo>
                    <a:pt x="65" y="289"/>
                  </a:lnTo>
                  <a:lnTo>
                    <a:pt x="324" y="289"/>
                  </a:lnTo>
                  <a:cubicBezTo>
                    <a:pt x="348" y="289"/>
                    <a:pt x="360" y="279"/>
                    <a:pt x="360" y="257"/>
                  </a:cubicBezTo>
                  <a:lnTo>
                    <a:pt x="360" y="94"/>
                  </a:lnTo>
                  <a:close/>
                  <a:moveTo>
                    <a:pt x="397" y="326"/>
                  </a:moveTo>
                  <a:lnTo>
                    <a:pt x="397" y="326"/>
                  </a:lnTo>
                  <a:cubicBezTo>
                    <a:pt x="377" y="344"/>
                    <a:pt x="353" y="353"/>
                    <a:pt x="324" y="353"/>
                  </a:cubicBezTo>
                  <a:lnTo>
                    <a:pt x="0" y="353"/>
                  </a:lnTo>
                  <a:lnTo>
                    <a:pt x="0" y="0"/>
                  </a:lnTo>
                  <a:lnTo>
                    <a:pt x="324" y="0"/>
                  </a:lnTo>
                  <a:cubicBezTo>
                    <a:pt x="351" y="0"/>
                    <a:pt x="374" y="8"/>
                    <a:pt x="395" y="27"/>
                  </a:cubicBezTo>
                  <a:cubicBezTo>
                    <a:pt x="416" y="46"/>
                    <a:pt x="426" y="68"/>
                    <a:pt x="426" y="94"/>
                  </a:cubicBezTo>
                  <a:lnTo>
                    <a:pt x="426" y="257"/>
                  </a:lnTo>
                  <a:cubicBezTo>
                    <a:pt x="426" y="285"/>
                    <a:pt x="417" y="308"/>
                    <a:pt x="397" y="32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C6561B-466D-4324-8EBC-808B56909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1" y="511176"/>
              <a:ext cx="68263" cy="80963"/>
            </a:xfrm>
            <a:custGeom>
              <a:avLst/>
              <a:gdLst>
                <a:gd name="T0" fmla="*/ 0 w 103"/>
                <a:gd name="T1" fmla="*/ 0 h 123"/>
                <a:gd name="T2" fmla="*/ 0 w 103"/>
                <a:gd name="T3" fmla="*/ 0 h 123"/>
                <a:gd name="T4" fmla="*/ 103 w 103"/>
                <a:gd name="T5" fmla="*/ 0 h 123"/>
                <a:gd name="T6" fmla="*/ 103 w 103"/>
                <a:gd name="T7" fmla="*/ 16 h 123"/>
                <a:gd name="T8" fmla="*/ 60 w 103"/>
                <a:gd name="T9" fmla="*/ 16 h 123"/>
                <a:gd name="T10" fmla="*/ 60 w 103"/>
                <a:gd name="T11" fmla="*/ 123 h 123"/>
                <a:gd name="T12" fmla="*/ 42 w 103"/>
                <a:gd name="T13" fmla="*/ 123 h 123"/>
                <a:gd name="T14" fmla="*/ 42 w 103"/>
                <a:gd name="T15" fmla="*/ 16 h 123"/>
                <a:gd name="T16" fmla="*/ 0 w 103"/>
                <a:gd name="T17" fmla="*/ 16 h 123"/>
                <a:gd name="T18" fmla="*/ 0 w 103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3">
                  <a:moveTo>
                    <a:pt x="0" y="0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6"/>
                  </a:lnTo>
                  <a:lnTo>
                    <a:pt x="60" y="16"/>
                  </a:lnTo>
                  <a:lnTo>
                    <a:pt x="60" y="123"/>
                  </a:lnTo>
                  <a:lnTo>
                    <a:pt x="42" y="123"/>
                  </a:lnTo>
                  <a:lnTo>
                    <a:pt x="42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39330C5-1AA2-4B69-8086-B80AC6338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511176"/>
              <a:ext cx="44450" cy="80963"/>
            </a:xfrm>
            <a:custGeom>
              <a:avLst/>
              <a:gdLst>
                <a:gd name="T0" fmla="*/ 0 w 68"/>
                <a:gd name="T1" fmla="*/ 0 h 123"/>
                <a:gd name="T2" fmla="*/ 0 w 68"/>
                <a:gd name="T3" fmla="*/ 0 h 123"/>
                <a:gd name="T4" fmla="*/ 16 w 68"/>
                <a:gd name="T5" fmla="*/ 0 h 123"/>
                <a:gd name="T6" fmla="*/ 16 w 68"/>
                <a:gd name="T7" fmla="*/ 52 h 123"/>
                <a:gd name="T8" fmla="*/ 41 w 68"/>
                <a:gd name="T9" fmla="*/ 40 h 123"/>
                <a:gd name="T10" fmla="*/ 55 w 68"/>
                <a:gd name="T11" fmla="*/ 44 h 123"/>
                <a:gd name="T12" fmla="*/ 65 w 68"/>
                <a:gd name="T13" fmla="*/ 55 h 123"/>
                <a:gd name="T14" fmla="*/ 68 w 68"/>
                <a:gd name="T15" fmla="*/ 77 h 123"/>
                <a:gd name="T16" fmla="*/ 68 w 68"/>
                <a:gd name="T17" fmla="*/ 123 h 123"/>
                <a:gd name="T18" fmla="*/ 52 w 68"/>
                <a:gd name="T19" fmla="*/ 123 h 123"/>
                <a:gd name="T20" fmla="*/ 52 w 68"/>
                <a:gd name="T21" fmla="*/ 73 h 123"/>
                <a:gd name="T22" fmla="*/ 48 w 68"/>
                <a:gd name="T23" fmla="*/ 58 h 123"/>
                <a:gd name="T24" fmla="*/ 36 w 68"/>
                <a:gd name="T25" fmla="*/ 53 h 123"/>
                <a:gd name="T26" fmla="*/ 26 w 68"/>
                <a:gd name="T27" fmla="*/ 56 h 123"/>
                <a:gd name="T28" fmla="*/ 16 w 68"/>
                <a:gd name="T29" fmla="*/ 65 h 123"/>
                <a:gd name="T30" fmla="*/ 16 w 68"/>
                <a:gd name="T31" fmla="*/ 123 h 123"/>
                <a:gd name="T32" fmla="*/ 0 w 68"/>
                <a:gd name="T33" fmla="*/ 123 h 123"/>
                <a:gd name="T34" fmla="*/ 0 w 6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23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52"/>
                  </a:lnTo>
                  <a:cubicBezTo>
                    <a:pt x="22" y="44"/>
                    <a:pt x="31" y="40"/>
                    <a:pt x="41" y="40"/>
                  </a:cubicBezTo>
                  <a:cubicBezTo>
                    <a:pt x="46" y="40"/>
                    <a:pt x="51" y="41"/>
                    <a:pt x="55" y="44"/>
                  </a:cubicBezTo>
                  <a:cubicBezTo>
                    <a:pt x="59" y="47"/>
                    <a:pt x="63" y="50"/>
                    <a:pt x="65" y="55"/>
                  </a:cubicBezTo>
                  <a:cubicBezTo>
                    <a:pt x="67" y="60"/>
                    <a:pt x="68" y="67"/>
                    <a:pt x="68" y="77"/>
                  </a:cubicBezTo>
                  <a:lnTo>
                    <a:pt x="68" y="123"/>
                  </a:lnTo>
                  <a:lnTo>
                    <a:pt x="52" y="123"/>
                  </a:lnTo>
                  <a:lnTo>
                    <a:pt x="52" y="73"/>
                  </a:lnTo>
                  <a:cubicBezTo>
                    <a:pt x="52" y="67"/>
                    <a:pt x="50" y="62"/>
                    <a:pt x="48" y="58"/>
                  </a:cubicBezTo>
                  <a:cubicBezTo>
                    <a:pt x="45" y="55"/>
                    <a:pt x="41" y="53"/>
                    <a:pt x="36" y="53"/>
                  </a:cubicBezTo>
                  <a:cubicBezTo>
                    <a:pt x="32" y="53"/>
                    <a:pt x="29" y="54"/>
                    <a:pt x="26" y="56"/>
                  </a:cubicBezTo>
                  <a:cubicBezTo>
                    <a:pt x="23" y="57"/>
                    <a:pt x="19" y="60"/>
                    <a:pt x="16" y="65"/>
                  </a:cubicBezTo>
                  <a:lnTo>
                    <a:pt x="16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4FB755-4956-4C5F-B7AC-2E604412D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4001" y="536576"/>
              <a:ext cx="47625" cy="57150"/>
            </a:xfrm>
            <a:custGeom>
              <a:avLst/>
              <a:gdLst>
                <a:gd name="T0" fmla="*/ 16 w 73"/>
                <a:gd name="T1" fmla="*/ 34 h 84"/>
                <a:gd name="T2" fmla="*/ 16 w 73"/>
                <a:gd name="T3" fmla="*/ 34 h 84"/>
                <a:gd name="T4" fmla="*/ 57 w 73"/>
                <a:gd name="T5" fmla="*/ 34 h 84"/>
                <a:gd name="T6" fmla="*/ 51 w 73"/>
                <a:gd name="T7" fmla="*/ 19 h 84"/>
                <a:gd name="T8" fmla="*/ 37 w 73"/>
                <a:gd name="T9" fmla="*/ 14 h 84"/>
                <a:gd name="T10" fmla="*/ 23 w 73"/>
                <a:gd name="T11" fmla="*/ 19 h 84"/>
                <a:gd name="T12" fmla="*/ 16 w 73"/>
                <a:gd name="T13" fmla="*/ 34 h 84"/>
                <a:gd name="T14" fmla="*/ 73 w 73"/>
                <a:gd name="T15" fmla="*/ 44 h 84"/>
                <a:gd name="T16" fmla="*/ 73 w 73"/>
                <a:gd name="T17" fmla="*/ 44 h 84"/>
                <a:gd name="T18" fmla="*/ 16 w 73"/>
                <a:gd name="T19" fmla="*/ 44 h 84"/>
                <a:gd name="T20" fmla="*/ 23 w 73"/>
                <a:gd name="T21" fmla="*/ 62 h 84"/>
                <a:gd name="T22" fmla="*/ 42 w 73"/>
                <a:gd name="T23" fmla="*/ 69 h 84"/>
                <a:gd name="T24" fmla="*/ 71 w 73"/>
                <a:gd name="T25" fmla="*/ 59 h 84"/>
                <a:gd name="T26" fmla="*/ 71 w 73"/>
                <a:gd name="T27" fmla="*/ 75 h 84"/>
                <a:gd name="T28" fmla="*/ 57 w 73"/>
                <a:gd name="T29" fmla="*/ 82 h 84"/>
                <a:gd name="T30" fmla="*/ 40 w 73"/>
                <a:gd name="T31" fmla="*/ 84 h 84"/>
                <a:gd name="T32" fmla="*/ 18 w 73"/>
                <a:gd name="T33" fmla="*/ 79 h 84"/>
                <a:gd name="T34" fmla="*/ 5 w 73"/>
                <a:gd name="T35" fmla="*/ 64 h 84"/>
                <a:gd name="T36" fmla="*/ 0 w 73"/>
                <a:gd name="T37" fmla="*/ 42 h 84"/>
                <a:gd name="T38" fmla="*/ 10 w 73"/>
                <a:gd name="T39" fmla="*/ 12 h 84"/>
                <a:gd name="T40" fmla="*/ 37 w 73"/>
                <a:gd name="T41" fmla="*/ 0 h 84"/>
                <a:gd name="T42" fmla="*/ 63 w 73"/>
                <a:gd name="T43" fmla="*/ 11 h 84"/>
                <a:gd name="T44" fmla="*/ 73 w 73"/>
                <a:gd name="T45" fmla="*/ 42 h 84"/>
                <a:gd name="T46" fmla="*/ 73 w 73"/>
                <a:gd name="T47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84">
                  <a:moveTo>
                    <a:pt x="16" y="34"/>
                  </a:moveTo>
                  <a:lnTo>
                    <a:pt x="16" y="34"/>
                  </a:lnTo>
                  <a:lnTo>
                    <a:pt x="57" y="34"/>
                  </a:lnTo>
                  <a:cubicBezTo>
                    <a:pt x="56" y="28"/>
                    <a:pt x="55" y="23"/>
                    <a:pt x="51" y="19"/>
                  </a:cubicBezTo>
                  <a:cubicBezTo>
                    <a:pt x="48" y="16"/>
                    <a:pt x="43" y="14"/>
                    <a:pt x="37" y="14"/>
                  </a:cubicBezTo>
                  <a:cubicBezTo>
                    <a:pt x="32" y="14"/>
                    <a:pt x="27" y="16"/>
                    <a:pt x="23" y="19"/>
                  </a:cubicBezTo>
                  <a:cubicBezTo>
                    <a:pt x="20" y="23"/>
                    <a:pt x="17" y="28"/>
                    <a:pt x="16" y="34"/>
                  </a:cubicBezTo>
                  <a:close/>
                  <a:moveTo>
                    <a:pt x="73" y="44"/>
                  </a:moveTo>
                  <a:lnTo>
                    <a:pt x="73" y="44"/>
                  </a:lnTo>
                  <a:lnTo>
                    <a:pt x="16" y="44"/>
                  </a:lnTo>
                  <a:cubicBezTo>
                    <a:pt x="16" y="52"/>
                    <a:pt x="19" y="58"/>
                    <a:pt x="23" y="62"/>
                  </a:cubicBezTo>
                  <a:cubicBezTo>
                    <a:pt x="28" y="67"/>
                    <a:pt x="34" y="69"/>
                    <a:pt x="42" y="69"/>
                  </a:cubicBezTo>
                  <a:cubicBezTo>
                    <a:pt x="53" y="69"/>
                    <a:pt x="62" y="66"/>
                    <a:pt x="71" y="59"/>
                  </a:cubicBezTo>
                  <a:lnTo>
                    <a:pt x="71" y="75"/>
                  </a:lnTo>
                  <a:cubicBezTo>
                    <a:pt x="66" y="78"/>
                    <a:pt x="61" y="81"/>
                    <a:pt x="57" y="82"/>
                  </a:cubicBezTo>
                  <a:cubicBezTo>
                    <a:pt x="52" y="83"/>
                    <a:pt x="46" y="84"/>
                    <a:pt x="40" y="84"/>
                  </a:cubicBezTo>
                  <a:cubicBezTo>
                    <a:pt x="31" y="84"/>
                    <a:pt x="23" y="82"/>
                    <a:pt x="18" y="79"/>
                  </a:cubicBezTo>
                  <a:cubicBezTo>
                    <a:pt x="12" y="75"/>
                    <a:pt x="8" y="70"/>
                    <a:pt x="5" y="64"/>
                  </a:cubicBezTo>
                  <a:cubicBezTo>
                    <a:pt x="1" y="57"/>
                    <a:pt x="0" y="50"/>
                    <a:pt x="0" y="42"/>
                  </a:cubicBezTo>
                  <a:cubicBezTo>
                    <a:pt x="0" y="29"/>
                    <a:pt x="3" y="19"/>
                    <a:pt x="10" y="12"/>
                  </a:cubicBezTo>
                  <a:cubicBezTo>
                    <a:pt x="17" y="4"/>
                    <a:pt x="26" y="0"/>
                    <a:pt x="37" y="0"/>
                  </a:cubicBezTo>
                  <a:cubicBezTo>
                    <a:pt x="48" y="0"/>
                    <a:pt x="57" y="4"/>
                    <a:pt x="63" y="11"/>
                  </a:cubicBezTo>
                  <a:cubicBezTo>
                    <a:pt x="69" y="19"/>
                    <a:pt x="73" y="29"/>
                    <a:pt x="73" y="42"/>
                  </a:cubicBezTo>
                  <a:lnTo>
                    <a:pt x="73" y="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F89560D-54F6-4101-B98D-52082C04D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509588"/>
              <a:ext cx="87313" cy="100013"/>
            </a:xfrm>
            <a:custGeom>
              <a:avLst/>
              <a:gdLst>
                <a:gd name="T0" fmla="*/ 66 w 133"/>
                <a:gd name="T1" fmla="*/ 17 h 150"/>
                <a:gd name="T2" fmla="*/ 66 w 133"/>
                <a:gd name="T3" fmla="*/ 17 h 150"/>
                <a:gd name="T4" fmla="*/ 32 w 133"/>
                <a:gd name="T5" fmla="*/ 30 h 150"/>
                <a:gd name="T6" fmla="*/ 18 w 133"/>
                <a:gd name="T7" fmla="*/ 64 h 150"/>
                <a:gd name="T8" fmla="*/ 32 w 133"/>
                <a:gd name="T9" fmla="*/ 97 h 150"/>
                <a:gd name="T10" fmla="*/ 66 w 133"/>
                <a:gd name="T11" fmla="*/ 110 h 150"/>
                <a:gd name="T12" fmla="*/ 100 w 133"/>
                <a:gd name="T13" fmla="*/ 97 h 150"/>
                <a:gd name="T14" fmla="*/ 114 w 133"/>
                <a:gd name="T15" fmla="*/ 63 h 150"/>
                <a:gd name="T16" fmla="*/ 101 w 133"/>
                <a:gd name="T17" fmla="*/ 30 h 150"/>
                <a:gd name="T18" fmla="*/ 66 w 133"/>
                <a:gd name="T19" fmla="*/ 17 h 150"/>
                <a:gd name="T20" fmla="*/ 130 w 133"/>
                <a:gd name="T21" fmla="*/ 133 h 150"/>
                <a:gd name="T22" fmla="*/ 130 w 133"/>
                <a:gd name="T23" fmla="*/ 133 h 150"/>
                <a:gd name="T24" fmla="*/ 112 w 133"/>
                <a:gd name="T25" fmla="*/ 150 h 150"/>
                <a:gd name="T26" fmla="*/ 95 w 133"/>
                <a:gd name="T27" fmla="*/ 147 h 150"/>
                <a:gd name="T28" fmla="*/ 76 w 133"/>
                <a:gd name="T29" fmla="*/ 140 h 150"/>
                <a:gd name="T30" fmla="*/ 52 w 133"/>
                <a:gd name="T31" fmla="*/ 125 h 150"/>
                <a:gd name="T32" fmla="*/ 15 w 133"/>
                <a:gd name="T33" fmla="*/ 104 h 150"/>
                <a:gd name="T34" fmla="*/ 0 w 133"/>
                <a:gd name="T35" fmla="*/ 64 h 150"/>
                <a:gd name="T36" fmla="*/ 19 w 133"/>
                <a:gd name="T37" fmla="*/ 18 h 150"/>
                <a:gd name="T38" fmla="*/ 66 w 133"/>
                <a:gd name="T39" fmla="*/ 0 h 150"/>
                <a:gd name="T40" fmla="*/ 114 w 133"/>
                <a:gd name="T41" fmla="*/ 18 h 150"/>
                <a:gd name="T42" fmla="*/ 133 w 133"/>
                <a:gd name="T43" fmla="*/ 63 h 150"/>
                <a:gd name="T44" fmla="*/ 118 w 133"/>
                <a:gd name="T45" fmla="*/ 103 h 150"/>
                <a:gd name="T46" fmla="*/ 81 w 133"/>
                <a:gd name="T47" fmla="*/ 125 h 150"/>
                <a:gd name="T48" fmla="*/ 86 w 133"/>
                <a:gd name="T49" fmla="*/ 127 h 150"/>
                <a:gd name="T50" fmla="*/ 117 w 133"/>
                <a:gd name="T51" fmla="*/ 135 h 150"/>
                <a:gd name="T52" fmla="*/ 130 w 133"/>
                <a:gd name="T53" fmla="*/ 13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50">
                  <a:moveTo>
                    <a:pt x="66" y="17"/>
                  </a:moveTo>
                  <a:lnTo>
                    <a:pt x="66" y="17"/>
                  </a:lnTo>
                  <a:cubicBezTo>
                    <a:pt x="52" y="17"/>
                    <a:pt x="41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2" y="110"/>
                    <a:pt x="66" y="110"/>
                  </a:cubicBezTo>
                  <a:cubicBezTo>
                    <a:pt x="80" y="110"/>
                    <a:pt x="91" y="106"/>
                    <a:pt x="100" y="97"/>
                  </a:cubicBezTo>
                  <a:cubicBezTo>
                    <a:pt x="110" y="88"/>
                    <a:pt x="114" y="76"/>
                    <a:pt x="114" y="63"/>
                  </a:cubicBezTo>
                  <a:cubicBezTo>
                    <a:pt x="114" y="50"/>
                    <a:pt x="110" y="39"/>
                    <a:pt x="101" y="30"/>
                  </a:cubicBezTo>
                  <a:cubicBezTo>
                    <a:pt x="91" y="21"/>
                    <a:pt x="80" y="17"/>
                    <a:pt x="66" y="17"/>
                  </a:cubicBezTo>
                  <a:close/>
                  <a:moveTo>
                    <a:pt x="130" y="133"/>
                  </a:moveTo>
                  <a:lnTo>
                    <a:pt x="130" y="133"/>
                  </a:lnTo>
                  <a:lnTo>
                    <a:pt x="112" y="150"/>
                  </a:lnTo>
                  <a:cubicBezTo>
                    <a:pt x="106" y="150"/>
                    <a:pt x="101" y="149"/>
                    <a:pt x="95" y="147"/>
                  </a:cubicBezTo>
                  <a:cubicBezTo>
                    <a:pt x="89" y="145"/>
                    <a:pt x="82" y="143"/>
                    <a:pt x="76" y="140"/>
                  </a:cubicBezTo>
                  <a:cubicBezTo>
                    <a:pt x="70" y="137"/>
                    <a:pt x="62" y="132"/>
                    <a:pt x="52" y="125"/>
                  </a:cubicBezTo>
                  <a:cubicBezTo>
                    <a:pt x="37" y="122"/>
                    <a:pt x="24" y="115"/>
                    <a:pt x="15" y="104"/>
                  </a:cubicBezTo>
                  <a:cubicBezTo>
                    <a:pt x="5" y="92"/>
                    <a:pt x="0" y="79"/>
                    <a:pt x="0" y="64"/>
                  </a:cubicBezTo>
                  <a:cubicBezTo>
                    <a:pt x="0" y="45"/>
                    <a:pt x="6" y="30"/>
                    <a:pt x="19" y="18"/>
                  </a:cubicBezTo>
                  <a:cubicBezTo>
                    <a:pt x="31" y="6"/>
                    <a:pt x="47" y="0"/>
                    <a:pt x="66" y="0"/>
                  </a:cubicBezTo>
                  <a:cubicBezTo>
                    <a:pt x="85" y="0"/>
                    <a:pt x="101" y="6"/>
                    <a:pt x="114" y="18"/>
                  </a:cubicBezTo>
                  <a:cubicBezTo>
                    <a:pt x="126" y="30"/>
                    <a:pt x="133" y="45"/>
                    <a:pt x="133" y="63"/>
                  </a:cubicBezTo>
                  <a:cubicBezTo>
                    <a:pt x="133" y="78"/>
                    <a:pt x="128" y="92"/>
                    <a:pt x="118" y="103"/>
                  </a:cubicBezTo>
                  <a:cubicBezTo>
                    <a:pt x="109" y="115"/>
                    <a:pt x="96" y="122"/>
                    <a:pt x="81" y="125"/>
                  </a:cubicBezTo>
                  <a:lnTo>
                    <a:pt x="86" y="127"/>
                  </a:lnTo>
                  <a:cubicBezTo>
                    <a:pt x="100" y="132"/>
                    <a:pt x="111" y="135"/>
                    <a:pt x="117" y="135"/>
                  </a:cubicBezTo>
                  <a:cubicBezTo>
                    <a:pt x="121" y="135"/>
                    <a:pt x="125" y="134"/>
                    <a:pt x="130" y="13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3D2423E-8926-43DC-A997-B1486C75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538163"/>
              <a:ext cx="44450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3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D527B9F1-22E0-4910-8457-EC93D1144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0063" y="536576"/>
              <a:ext cx="46038" cy="57150"/>
            </a:xfrm>
            <a:custGeom>
              <a:avLst/>
              <a:gdLst>
                <a:gd name="T0" fmla="*/ 42 w 69"/>
                <a:gd name="T1" fmla="*/ 67 h 84"/>
                <a:gd name="T2" fmla="*/ 42 w 69"/>
                <a:gd name="T3" fmla="*/ 67 h 84"/>
                <a:gd name="T4" fmla="*/ 42 w 69"/>
                <a:gd name="T5" fmla="*/ 43 h 84"/>
                <a:gd name="T6" fmla="*/ 31 w 69"/>
                <a:gd name="T7" fmla="*/ 47 h 84"/>
                <a:gd name="T8" fmla="*/ 19 w 69"/>
                <a:gd name="T9" fmla="*/ 53 h 84"/>
                <a:gd name="T10" fmla="*/ 16 w 69"/>
                <a:gd name="T11" fmla="*/ 62 h 84"/>
                <a:gd name="T12" fmla="*/ 19 w 69"/>
                <a:gd name="T13" fmla="*/ 70 h 84"/>
                <a:gd name="T14" fmla="*/ 27 w 69"/>
                <a:gd name="T15" fmla="*/ 73 h 84"/>
                <a:gd name="T16" fmla="*/ 42 w 69"/>
                <a:gd name="T17" fmla="*/ 67 h 84"/>
                <a:gd name="T18" fmla="*/ 57 w 69"/>
                <a:gd name="T19" fmla="*/ 34 h 84"/>
                <a:gd name="T20" fmla="*/ 57 w 69"/>
                <a:gd name="T21" fmla="*/ 34 h 84"/>
                <a:gd name="T22" fmla="*/ 57 w 69"/>
                <a:gd name="T23" fmla="*/ 68 h 84"/>
                <a:gd name="T24" fmla="*/ 60 w 69"/>
                <a:gd name="T25" fmla="*/ 73 h 84"/>
                <a:gd name="T26" fmla="*/ 69 w 69"/>
                <a:gd name="T27" fmla="*/ 68 h 84"/>
                <a:gd name="T28" fmla="*/ 69 w 69"/>
                <a:gd name="T29" fmla="*/ 78 h 84"/>
                <a:gd name="T30" fmla="*/ 61 w 69"/>
                <a:gd name="T31" fmla="*/ 83 h 84"/>
                <a:gd name="T32" fmla="*/ 54 w 69"/>
                <a:gd name="T33" fmla="*/ 84 h 84"/>
                <a:gd name="T34" fmla="*/ 42 w 69"/>
                <a:gd name="T35" fmla="*/ 76 h 84"/>
                <a:gd name="T36" fmla="*/ 20 w 69"/>
                <a:gd name="T37" fmla="*/ 84 h 84"/>
                <a:gd name="T38" fmla="*/ 6 w 69"/>
                <a:gd name="T39" fmla="*/ 78 h 84"/>
                <a:gd name="T40" fmla="*/ 0 w 69"/>
                <a:gd name="T41" fmla="*/ 64 h 84"/>
                <a:gd name="T42" fmla="*/ 5 w 69"/>
                <a:gd name="T43" fmla="*/ 51 h 84"/>
                <a:gd name="T44" fmla="*/ 21 w 69"/>
                <a:gd name="T45" fmla="*/ 41 h 84"/>
                <a:gd name="T46" fmla="*/ 42 w 69"/>
                <a:gd name="T47" fmla="*/ 34 h 84"/>
                <a:gd name="T48" fmla="*/ 42 w 69"/>
                <a:gd name="T49" fmla="*/ 30 h 84"/>
                <a:gd name="T50" fmla="*/ 27 w 69"/>
                <a:gd name="T51" fmla="*/ 15 h 84"/>
                <a:gd name="T52" fmla="*/ 1 w 69"/>
                <a:gd name="T53" fmla="*/ 28 h 84"/>
                <a:gd name="T54" fmla="*/ 1 w 69"/>
                <a:gd name="T55" fmla="*/ 11 h 84"/>
                <a:gd name="T56" fmla="*/ 28 w 69"/>
                <a:gd name="T57" fmla="*/ 0 h 84"/>
                <a:gd name="T58" fmla="*/ 49 w 69"/>
                <a:gd name="T59" fmla="*/ 7 h 84"/>
                <a:gd name="T60" fmla="*/ 54 w 69"/>
                <a:gd name="T61" fmla="*/ 13 h 84"/>
                <a:gd name="T62" fmla="*/ 57 w 69"/>
                <a:gd name="T63" fmla="*/ 20 h 84"/>
                <a:gd name="T64" fmla="*/ 57 w 69"/>
                <a:gd name="T65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4">
                  <a:moveTo>
                    <a:pt x="42" y="67"/>
                  </a:moveTo>
                  <a:lnTo>
                    <a:pt x="42" y="67"/>
                  </a:lnTo>
                  <a:lnTo>
                    <a:pt x="42" y="43"/>
                  </a:lnTo>
                  <a:lnTo>
                    <a:pt x="31" y="47"/>
                  </a:lnTo>
                  <a:cubicBezTo>
                    <a:pt x="25" y="49"/>
                    <a:pt x="22" y="51"/>
                    <a:pt x="19" y="53"/>
                  </a:cubicBezTo>
                  <a:cubicBezTo>
                    <a:pt x="17" y="56"/>
                    <a:pt x="16" y="58"/>
                    <a:pt x="16" y="62"/>
                  </a:cubicBezTo>
                  <a:cubicBezTo>
                    <a:pt x="16" y="65"/>
                    <a:pt x="17" y="68"/>
                    <a:pt x="19" y="70"/>
                  </a:cubicBezTo>
                  <a:cubicBezTo>
                    <a:pt x="21" y="72"/>
                    <a:pt x="24" y="73"/>
                    <a:pt x="27" y="73"/>
                  </a:cubicBezTo>
                  <a:cubicBezTo>
                    <a:pt x="33" y="73"/>
                    <a:pt x="37" y="71"/>
                    <a:pt x="42" y="67"/>
                  </a:cubicBezTo>
                  <a:close/>
                  <a:moveTo>
                    <a:pt x="57" y="34"/>
                  </a:moveTo>
                  <a:lnTo>
                    <a:pt x="57" y="34"/>
                  </a:lnTo>
                  <a:lnTo>
                    <a:pt x="57" y="68"/>
                  </a:lnTo>
                  <a:cubicBezTo>
                    <a:pt x="57" y="71"/>
                    <a:pt x="58" y="73"/>
                    <a:pt x="60" y="73"/>
                  </a:cubicBezTo>
                  <a:cubicBezTo>
                    <a:pt x="62" y="73"/>
                    <a:pt x="65" y="71"/>
                    <a:pt x="69" y="68"/>
                  </a:cubicBezTo>
                  <a:lnTo>
                    <a:pt x="69" y="78"/>
                  </a:lnTo>
                  <a:cubicBezTo>
                    <a:pt x="66" y="80"/>
                    <a:pt x="63" y="82"/>
                    <a:pt x="61" y="83"/>
                  </a:cubicBezTo>
                  <a:cubicBezTo>
                    <a:pt x="58" y="84"/>
                    <a:pt x="56" y="84"/>
                    <a:pt x="54" y="84"/>
                  </a:cubicBezTo>
                  <a:cubicBezTo>
                    <a:pt x="47" y="84"/>
                    <a:pt x="43" y="81"/>
                    <a:pt x="42" y="76"/>
                  </a:cubicBezTo>
                  <a:cubicBezTo>
                    <a:pt x="35" y="81"/>
                    <a:pt x="27" y="84"/>
                    <a:pt x="20" y="84"/>
                  </a:cubicBezTo>
                  <a:cubicBezTo>
                    <a:pt x="14" y="84"/>
                    <a:pt x="9" y="82"/>
                    <a:pt x="6" y="78"/>
                  </a:cubicBezTo>
                  <a:cubicBezTo>
                    <a:pt x="2" y="75"/>
                    <a:pt x="0" y="70"/>
                    <a:pt x="0" y="64"/>
                  </a:cubicBezTo>
                  <a:cubicBezTo>
                    <a:pt x="0" y="59"/>
                    <a:pt x="2" y="55"/>
                    <a:pt x="5" y="51"/>
                  </a:cubicBezTo>
                  <a:cubicBezTo>
                    <a:pt x="9" y="47"/>
                    <a:pt x="14" y="43"/>
                    <a:pt x="21" y="41"/>
                  </a:cubicBezTo>
                  <a:lnTo>
                    <a:pt x="42" y="34"/>
                  </a:lnTo>
                  <a:lnTo>
                    <a:pt x="42" y="30"/>
                  </a:lnTo>
                  <a:cubicBezTo>
                    <a:pt x="42" y="20"/>
                    <a:pt x="37" y="15"/>
                    <a:pt x="27" y="15"/>
                  </a:cubicBezTo>
                  <a:cubicBezTo>
                    <a:pt x="18" y="15"/>
                    <a:pt x="10" y="19"/>
                    <a:pt x="1" y="28"/>
                  </a:cubicBezTo>
                  <a:lnTo>
                    <a:pt x="1" y="11"/>
                  </a:lnTo>
                  <a:cubicBezTo>
                    <a:pt x="8" y="4"/>
                    <a:pt x="17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1" y="8"/>
                    <a:pt x="53" y="10"/>
                    <a:pt x="54" y="13"/>
                  </a:cubicBezTo>
                  <a:cubicBezTo>
                    <a:pt x="56" y="15"/>
                    <a:pt x="56" y="18"/>
                    <a:pt x="57" y="20"/>
                  </a:cubicBezTo>
                  <a:cubicBezTo>
                    <a:pt x="57" y="22"/>
                    <a:pt x="57" y="27"/>
                    <a:pt x="57" y="3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547AE43-AD3A-4716-A685-2BF3090A6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536576"/>
              <a:ext cx="44450" cy="55563"/>
            </a:xfrm>
            <a:custGeom>
              <a:avLst/>
              <a:gdLst>
                <a:gd name="T0" fmla="*/ 16 w 68"/>
                <a:gd name="T1" fmla="*/ 2 h 83"/>
                <a:gd name="T2" fmla="*/ 16 w 68"/>
                <a:gd name="T3" fmla="*/ 2 h 83"/>
                <a:gd name="T4" fmla="*/ 16 w 68"/>
                <a:gd name="T5" fmla="*/ 12 h 83"/>
                <a:gd name="T6" fmla="*/ 41 w 68"/>
                <a:gd name="T7" fmla="*/ 0 h 83"/>
                <a:gd name="T8" fmla="*/ 55 w 68"/>
                <a:gd name="T9" fmla="*/ 4 h 83"/>
                <a:gd name="T10" fmla="*/ 65 w 68"/>
                <a:gd name="T11" fmla="*/ 15 h 83"/>
                <a:gd name="T12" fmla="*/ 68 w 68"/>
                <a:gd name="T13" fmla="*/ 36 h 83"/>
                <a:gd name="T14" fmla="*/ 68 w 68"/>
                <a:gd name="T15" fmla="*/ 83 h 83"/>
                <a:gd name="T16" fmla="*/ 52 w 68"/>
                <a:gd name="T17" fmla="*/ 83 h 83"/>
                <a:gd name="T18" fmla="*/ 52 w 68"/>
                <a:gd name="T19" fmla="*/ 36 h 83"/>
                <a:gd name="T20" fmla="*/ 48 w 68"/>
                <a:gd name="T21" fmla="*/ 19 h 83"/>
                <a:gd name="T22" fmla="*/ 36 w 68"/>
                <a:gd name="T23" fmla="*/ 13 h 83"/>
                <a:gd name="T24" fmla="*/ 16 w 68"/>
                <a:gd name="T25" fmla="*/ 25 h 83"/>
                <a:gd name="T26" fmla="*/ 16 w 68"/>
                <a:gd name="T27" fmla="*/ 83 h 83"/>
                <a:gd name="T28" fmla="*/ 0 w 68"/>
                <a:gd name="T29" fmla="*/ 83 h 83"/>
                <a:gd name="T30" fmla="*/ 0 w 68"/>
                <a:gd name="T31" fmla="*/ 2 h 83"/>
                <a:gd name="T32" fmla="*/ 16 w 68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83">
                  <a:moveTo>
                    <a:pt x="16" y="2"/>
                  </a:moveTo>
                  <a:lnTo>
                    <a:pt x="16" y="2"/>
                  </a:lnTo>
                  <a:lnTo>
                    <a:pt x="16" y="12"/>
                  </a:lnTo>
                  <a:cubicBezTo>
                    <a:pt x="23" y="4"/>
                    <a:pt x="32" y="0"/>
                    <a:pt x="41" y="0"/>
                  </a:cubicBezTo>
                  <a:cubicBezTo>
                    <a:pt x="46" y="0"/>
                    <a:pt x="50" y="1"/>
                    <a:pt x="55" y="4"/>
                  </a:cubicBezTo>
                  <a:cubicBezTo>
                    <a:pt x="59" y="6"/>
                    <a:pt x="62" y="10"/>
                    <a:pt x="65" y="15"/>
                  </a:cubicBezTo>
                  <a:cubicBezTo>
                    <a:pt x="67" y="19"/>
                    <a:pt x="68" y="26"/>
                    <a:pt x="68" y="36"/>
                  </a:cubicBezTo>
                  <a:lnTo>
                    <a:pt x="68" y="83"/>
                  </a:lnTo>
                  <a:lnTo>
                    <a:pt x="52" y="83"/>
                  </a:lnTo>
                  <a:lnTo>
                    <a:pt x="52" y="36"/>
                  </a:lnTo>
                  <a:cubicBezTo>
                    <a:pt x="52" y="28"/>
                    <a:pt x="51" y="22"/>
                    <a:pt x="48" y="19"/>
                  </a:cubicBezTo>
                  <a:cubicBezTo>
                    <a:pt x="46" y="15"/>
                    <a:pt x="42" y="13"/>
                    <a:pt x="36" y="13"/>
                  </a:cubicBezTo>
                  <a:cubicBezTo>
                    <a:pt x="28" y="13"/>
                    <a:pt x="21" y="17"/>
                    <a:pt x="16" y="25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15A164D-D09D-454C-B8E1-328C9917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6" y="527051"/>
              <a:ext cx="39688" cy="66675"/>
            </a:xfrm>
            <a:custGeom>
              <a:avLst/>
              <a:gdLst>
                <a:gd name="T0" fmla="*/ 0 w 60"/>
                <a:gd name="T1" fmla="*/ 30 h 99"/>
                <a:gd name="T2" fmla="*/ 0 w 60"/>
                <a:gd name="T3" fmla="*/ 30 h 99"/>
                <a:gd name="T4" fmla="*/ 30 w 60"/>
                <a:gd name="T5" fmla="*/ 0 h 99"/>
                <a:gd name="T6" fmla="*/ 30 w 60"/>
                <a:gd name="T7" fmla="*/ 17 h 99"/>
                <a:gd name="T8" fmla="*/ 56 w 60"/>
                <a:gd name="T9" fmla="*/ 17 h 99"/>
                <a:gd name="T10" fmla="*/ 56 w 60"/>
                <a:gd name="T11" fmla="*/ 31 h 99"/>
                <a:gd name="T12" fmla="*/ 30 w 60"/>
                <a:gd name="T13" fmla="*/ 31 h 99"/>
                <a:gd name="T14" fmla="*/ 30 w 60"/>
                <a:gd name="T15" fmla="*/ 71 h 99"/>
                <a:gd name="T16" fmla="*/ 42 w 60"/>
                <a:gd name="T17" fmla="*/ 85 h 99"/>
                <a:gd name="T18" fmla="*/ 60 w 60"/>
                <a:gd name="T19" fmla="*/ 79 h 99"/>
                <a:gd name="T20" fmla="*/ 60 w 60"/>
                <a:gd name="T21" fmla="*/ 94 h 99"/>
                <a:gd name="T22" fmla="*/ 40 w 60"/>
                <a:gd name="T23" fmla="*/ 99 h 99"/>
                <a:gd name="T24" fmla="*/ 21 w 60"/>
                <a:gd name="T25" fmla="*/ 93 h 99"/>
                <a:gd name="T26" fmla="*/ 17 w 60"/>
                <a:gd name="T27" fmla="*/ 89 h 99"/>
                <a:gd name="T28" fmla="*/ 15 w 60"/>
                <a:gd name="T29" fmla="*/ 82 h 99"/>
                <a:gd name="T30" fmla="*/ 14 w 60"/>
                <a:gd name="T31" fmla="*/ 67 h 99"/>
                <a:gd name="T32" fmla="*/ 14 w 60"/>
                <a:gd name="T33" fmla="*/ 31 h 99"/>
                <a:gd name="T34" fmla="*/ 0 w 60"/>
                <a:gd name="T35" fmla="*/ 31 h 99"/>
                <a:gd name="T36" fmla="*/ 0 w 60"/>
                <a:gd name="T37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0" y="30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0" y="17"/>
                  </a:lnTo>
                  <a:lnTo>
                    <a:pt x="56" y="17"/>
                  </a:lnTo>
                  <a:lnTo>
                    <a:pt x="56" y="31"/>
                  </a:lnTo>
                  <a:lnTo>
                    <a:pt x="30" y="31"/>
                  </a:lnTo>
                  <a:lnTo>
                    <a:pt x="30" y="71"/>
                  </a:lnTo>
                  <a:cubicBezTo>
                    <a:pt x="30" y="80"/>
                    <a:pt x="34" y="85"/>
                    <a:pt x="42" y="85"/>
                  </a:cubicBezTo>
                  <a:cubicBezTo>
                    <a:pt x="47" y="85"/>
                    <a:pt x="53" y="83"/>
                    <a:pt x="60" y="79"/>
                  </a:cubicBezTo>
                  <a:lnTo>
                    <a:pt x="60" y="94"/>
                  </a:lnTo>
                  <a:cubicBezTo>
                    <a:pt x="54" y="98"/>
                    <a:pt x="47" y="99"/>
                    <a:pt x="40" y="99"/>
                  </a:cubicBezTo>
                  <a:cubicBezTo>
                    <a:pt x="32" y="99"/>
                    <a:pt x="26" y="97"/>
                    <a:pt x="21" y="93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6" y="87"/>
                    <a:pt x="16" y="85"/>
                    <a:pt x="15" y="82"/>
                  </a:cubicBezTo>
                  <a:cubicBezTo>
                    <a:pt x="14" y="80"/>
                    <a:pt x="14" y="75"/>
                    <a:pt x="14" y="67"/>
                  </a:cubicBezTo>
                  <a:lnTo>
                    <a:pt x="14" y="31"/>
                  </a:lnTo>
                  <a:lnTo>
                    <a:pt x="0" y="3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E9A9373-A737-496D-9FFE-A3BEB53AD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463" y="538163"/>
              <a:ext cx="46038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2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B2E0F20-AA72-418B-84DB-F3607F5E7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1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7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7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1" y="13"/>
                    <a:pt x="28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0" y="0"/>
                    <a:pt x="58" y="5"/>
                    <a:pt x="64" y="15"/>
                  </a:cubicBezTo>
                  <a:cubicBezTo>
                    <a:pt x="72" y="5"/>
                    <a:pt x="81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5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0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BD1AFD-3586-4030-A62D-144FF4B85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026" y="509588"/>
              <a:ext cx="73025" cy="84138"/>
            </a:xfrm>
            <a:custGeom>
              <a:avLst/>
              <a:gdLst>
                <a:gd name="T0" fmla="*/ 111 w 111"/>
                <a:gd name="T1" fmla="*/ 96 h 126"/>
                <a:gd name="T2" fmla="*/ 111 w 111"/>
                <a:gd name="T3" fmla="*/ 96 h 126"/>
                <a:gd name="T4" fmla="*/ 111 w 111"/>
                <a:gd name="T5" fmla="*/ 116 h 126"/>
                <a:gd name="T6" fmla="*/ 66 w 111"/>
                <a:gd name="T7" fmla="*/ 126 h 126"/>
                <a:gd name="T8" fmla="*/ 31 w 111"/>
                <a:gd name="T9" fmla="*/ 118 h 126"/>
                <a:gd name="T10" fmla="*/ 8 w 111"/>
                <a:gd name="T11" fmla="*/ 95 h 126"/>
                <a:gd name="T12" fmla="*/ 0 w 111"/>
                <a:gd name="T13" fmla="*/ 64 h 126"/>
                <a:gd name="T14" fmla="*/ 19 w 111"/>
                <a:gd name="T15" fmla="*/ 18 h 126"/>
                <a:gd name="T16" fmla="*/ 66 w 111"/>
                <a:gd name="T17" fmla="*/ 0 h 126"/>
                <a:gd name="T18" fmla="*/ 109 w 111"/>
                <a:gd name="T19" fmla="*/ 10 h 126"/>
                <a:gd name="T20" fmla="*/ 109 w 111"/>
                <a:gd name="T21" fmla="*/ 29 h 126"/>
                <a:gd name="T22" fmla="*/ 67 w 111"/>
                <a:gd name="T23" fmla="*/ 17 h 126"/>
                <a:gd name="T24" fmla="*/ 32 w 111"/>
                <a:gd name="T25" fmla="*/ 30 h 126"/>
                <a:gd name="T26" fmla="*/ 18 w 111"/>
                <a:gd name="T27" fmla="*/ 64 h 126"/>
                <a:gd name="T28" fmla="*/ 32 w 111"/>
                <a:gd name="T29" fmla="*/ 97 h 126"/>
                <a:gd name="T30" fmla="*/ 67 w 111"/>
                <a:gd name="T31" fmla="*/ 110 h 126"/>
                <a:gd name="T32" fmla="*/ 111 w 111"/>
                <a:gd name="T33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26">
                  <a:moveTo>
                    <a:pt x="111" y="96"/>
                  </a:moveTo>
                  <a:lnTo>
                    <a:pt x="111" y="96"/>
                  </a:lnTo>
                  <a:lnTo>
                    <a:pt x="111" y="116"/>
                  </a:lnTo>
                  <a:cubicBezTo>
                    <a:pt x="98" y="123"/>
                    <a:pt x="83" y="126"/>
                    <a:pt x="66" y="126"/>
                  </a:cubicBezTo>
                  <a:cubicBezTo>
                    <a:pt x="52" y="126"/>
                    <a:pt x="41" y="124"/>
                    <a:pt x="31" y="118"/>
                  </a:cubicBezTo>
                  <a:cubicBezTo>
                    <a:pt x="21" y="112"/>
                    <a:pt x="14" y="105"/>
                    <a:pt x="8" y="95"/>
                  </a:cubicBezTo>
                  <a:cubicBezTo>
                    <a:pt x="3" y="85"/>
                    <a:pt x="0" y="75"/>
                    <a:pt x="0" y="64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2" y="6"/>
                    <a:pt x="48" y="0"/>
                    <a:pt x="66" y="0"/>
                  </a:cubicBezTo>
                  <a:cubicBezTo>
                    <a:pt x="79" y="0"/>
                    <a:pt x="94" y="3"/>
                    <a:pt x="109" y="10"/>
                  </a:cubicBezTo>
                  <a:lnTo>
                    <a:pt x="109" y="29"/>
                  </a:lnTo>
                  <a:cubicBezTo>
                    <a:pt x="95" y="21"/>
                    <a:pt x="81" y="17"/>
                    <a:pt x="67" y="17"/>
                  </a:cubicBezTo>
                  <a:cubicBezTo>
                    <a:pt x="53" y="17"/>
                    <a:pt x="41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3" y="110"/>
                    <a:pt x="67" y="110"/>
                  </a:cubicBezTo>
                  <a:cubicBezTo>
                    <a:pt x="82" y="110"/>
                    <a:pt x="97" y="105"/>
                    <a:pt x="1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912E92-7BA1-41B9-8F85-B757610B8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7576" y="538163"/>
              <a:ext cx="55563" cy="55563"/>
            </a:xfrm>
            <a:custGeom>
              <a:avLst/>
              <a:gdLst>
                <a:gd name="T0" fmla="*/ 42 w 86"/>
                <a:gd name="T1" fmla="*/ 15 h 83"/>
                <a:gd name="T2" fmla="*/ 42 w 86"/>
                <a:gd name="T3" fmla="*/ 15 h 83"/>
                <a:gd name="T4" fmla="*/ 23 w 86"/>
                <a:gd name="T5" fmla="*/ 23 h 83"/>
                <a:gd name="T6" fmla="*/ 16 w 86"/>
                <a:gd name="T7" fmla="*/ 42 h 83"/>
                <a:gd name="T8" fmla="*/ 23 w 86"/>
                <a:gd name="T9" fmla="*/ 61 h 83"/>
                <a:gd name="T10" fmla="*/ 43 w 86"/>
                <a:gd name="T11" fmla="*/ 68 h 83"/>
                <a:gd name="T12" fmla="*/ 62 w 86"/>
                <a:gd name="T13" fmla="*/ 61 h 83"/>
                <a:gd name="T14" fmla="*/ 70 w 86"/>
                <a:gd name="T15" fmla="*/ 42 h 83"/>
                <a:gd name="T16" fmla="*/ 62 w 86"/>
                <a:gd name="T17" fmla="*/ 23 h 83"/>
                <a:gd name="T18" fmla="*/ 42 w 86"/>
                <a:gd name="T19" fmla="*/ 15 h 83"/>
                <a:gd name="T20" fmla="*/ 43 w 86"/>
                <a:gd name="T21" fmla="*/ 0 h 83"/>
                <a:gd name="T22" fmla="*/ 43 w 86"/>
                <a:gd name="T23" fmla="*/ 0 h 83"/>
                <a:gd name="T24" fmla="*/ 74 w 86"/>
                <a:gd name="T25" fmla="*/ 12 h 83"/>
                <a:gd name="T26" fmla="*/ 86 w 86"/>
                <a:gd name="T27" fmla="*/ 43 h 83"/>
                <a:gd name="T28" fmla="*/ 73 w 86"/>
                <a:gd name="T29" fmla="*/ 72 h 83"/>
                <a:gd name="T30" fmla="*/ 42 w 86"/>
                <a:gd name="T31" fmla="*/ 83 h 83"/>
                <a:gd name="T32" fmla="*/ 12 w 86"/>
                <a:gd name="T33" fmla="*/ 72 h 83"/>
                <a:gd name="T34" fmla="*/ 0 w 86"/>
                <a:gd name="T35" fmla="*/ 42 h 83"/>
                <a:gd name="T36" fmla="*/ 12 w 86"/>
                <a:gd name="T37" fmla="*/ 12 h 83"/>
                <a:gd name="T38" fmla="*/ 43 w 86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3">
                  <a:moveTo>
                    <a:pt x="42" y="15"/>
                  </a:moveTo>
                  <a:lnTo>
                    <a:pt x="42" y="15"/>
                  </a:lnTo>
                  <a:cubicBezTo>
                    <a:pt x="34" y="15"/>
                    <a:pt x="28" y="17"/>
                    <a:pt x="23" y="23"/>
                  </a:cubicBezTo>
                  <a:cubicBezTo>
                    <a:pt x="18" y="28"/>
                    <a:pt x="16" y="34"/>
                    <a:pt x="16" y="42"/>
                  </a:cubicBezTo>
                  <a:cubicBezTo>
                    <a:pt x="16" y="50"/>
                    <a:pt x="18" y="56"/>
                    <a:pt x="23" y="61"/>
                  </a:cubicBezTo>
                  <a:cubicBezTo>
                    <a:pt x="28" y="66"/>
                    <a:pt x="35" y="68"/>
                    <a:pt x="43" y="68"/>
                  </a:cubicBezTo>
                  <a:cubicBezTo>
                    <a:pt x="51" y="68"/>
                    <a:pt x="57" y="66"/>
                    <a:pt x="62" y="61"/>
                  </a:cubicBezTo>
                  <a:cubicBezTo>
                    <a:pt x="67" y="56"/>
                    <a:pt x="70" y="49"/>
                    <a:pt x="70" y="42"/>
                  </a:cubicBezTo>
                  <a:cubicBezTo>
                    <a:pt x="70" y="34"/>
                    <a:pt x="67" y="28"/>
                    <a:pt x="62" y="23"/>
                  </a:cubicBezTo>
                  <a:cubicBezTo>
                    <a:pt x="57" y="17"/>
                    <a:pt x="50" y="15"/>
                    <a:pt x="42" y="15"/>
                  </a:cubicBezTo>
                  <a:close/>
                  <a:moveTo>
                    <a:pt x="43" y="0"/>
                  </a:moveTo>
                  <a:lnTo>
                    <a:pt x="43" y="0"/>
                  </a:lnTo>
                  <a:cubicBezTo>
                    <a:pt x="55" y="0"/>
                    <a:pt x="65" y="4"/>
                    <a:pt x="74" y="12"/>
                  </a:cubicBezTo>
                  <a:cubicBezTo>
                    <a:pt x="82" y="20"/>
                    <a:pt x="86" y="30"/>
                    <a:pt x="86" y="43"/>
                  </a:cubicBezTo>
                  <a:cubicBezTo>
                    <a:pt x="86" y="54"/>
                    <a:pt x="82" y="64"/>
                    <a:pt x="73" y="72"/>
                  </a:cubicBezTo>
                  <a:cubicBezTo>
                    <a:pt x="65" y="79"/>
                    <a:pt x="55" y="83"/>
                    <a:pt x="42" y="83"/>
                  </a:cubicBezTo>
                  <a:cubicBezTo>
                    <a:pt x="30" y="83"/>
                    <a:pt x="20" y="79"/>
                    <a:pt x="12" y="72"/>
                  </a:cubicBezTo>
                  <a:cubicBezTo>
                    <a:pt x="4" y="64"/>
                    <a:pt x="0" y="54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0" y="4"/>
                    <a:pt x="31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736C289-80B6-4C36-9613-F378D57FC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7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7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1" y="13"/>
                    <a:pt x="28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0" y="0"/>
                    <a:pt x="58" y="5"/>
                    <a:pt x="64" y="15"/>
                  </a:cubicBezTo>
                  <a:cubicBezTo>
                    <a:pt x="72" y="5"/>
                    <a:pt x="81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5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0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EC9D3D94-4FBF-4A5A-A14A-597AE06C1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6326" y="538163"/>
              <a:ext cx="47625" cy="82550"/>
            </a:xfrm>
            <a:custGeom>
              <a:avLst/>
              <a:gdLst>
                <a:gd name="T0" fmla="*/ 27 w 73"/>
                <a:gd name="T1" fmla="*/ 15 h 122"/>
                <a:gd name="T2" fmla="*/ 27 w 73"/>
                <a:gd name="T3" fmla="*/ 15 h 122"/>
                <a:gd name="T4" fmla="*/ 16 w 73"/>
                <a:gd name="T5" fmla="*/ 15 h 122"/>
                <a:gd name="T6" fmla="*/ 16 w 73"/>
                <a:gd name="T7" fmla="*/ 65 h 122"/>
                <a:gd name="T8" fmla="*/ 32 w 73"/>
                <a:gd name="T9" fmla="*/ 69 h 122"/>
                <a:gd name="T10" fmla="*/ 50 w 73"/>
                <a:gd name="T11" fmla="*/ 61 h 122"/>
                <a:gd name="T12" fmla="*/ 57 w 73"/>
                <a:gd name="T13" fmla="*/ 41 h 122"/>
                <a:gd name="T14" fmla="*/ 54 w 73"/>
                <a:gd name="T15" fmla="*/ 26 h 122"/>
                <a:gd name="T16" fmla="*/ 45 w 73"/>
                <a:gd name="T17" fmla="*/ 18 h 122"/>
                <a:gd name="T18" fmla="*/ 27 w 73"/>
                <a:gd name="T19" fmla="*/ 15 h 122"/>
                <a:gd name="T20" fmla="*/ 0 w 73"/>
                <a:gd name="T21" fmla="*/ 122 h 122"/>
                <a:gd name="T22" fmla="*/ 0 w 73"/>
                <a:gd name="T23" fmla="*/ 122 h 122"/>
                <a:gd name="T24" fmla="*/ 0 w 73"/>
                <a:gd name="T25" fmla="*/ 0 h 122"/>
                <a:gd name="T26" fmla="*/ 28 w 73"/>
                <a:gd name="T27" fmla="*/ 0 h 122"/>
                <a:gd name="T28" fmla="*/ 61 w 73"/>
                <a:gd name="T29" fmla="*/ 10 h 122"/>
                <a:gd name="T30" fmla="*/ 73 w 73"/>
                <a:gd name="T31" fmla="*/ 41 h 122"/>
                <a:gd name="T32" fmla="*/ 62 w 73"/>
                <a:gd name="T33" fmla="*/ 71 h 122"/>
                <a:gd name="T34" fmla="*/ 33 w 73"/>
                <a:gd name="T35" fmla="*/ 82 h 122"/>
                <a:gd name="T36" fmla="*/ 16 w 73"/>
                <a:gd name="T37" fmla="*/ 79 h 122"/>
                <a:gd name="T38" fmla="*/ 16 w 73"/>
                <a:gd name="T39" fmla="*/ 122 h 122"/>
                <a:gd name="T40" fmla="*/ 0 w 73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2">
                  <a:moveTo>
                    <a:pt x="27" y="15"/>
                  </a:moveTo>
                  <a:lnTo>
                    <a:pt x="27" y="15"/>
                  </a:lnTo>
                  <a:lnTo>
                    <a:pt x="16" y="15"/>
                  </a:lnTo>
                  <a:lnTo>
                    <a:pt x="16" y="65"/>
                  </a:lnTo>
                  <a:cubicBezTo>
                    <a:pt x="21" y="67"/>
                    <a:pt x="26" y="69"/>
                    <a:pt x="32" y="69"/>
                  </a:cubicBezTo>
                  <a:cubicBezTo>
                    <a:pt x="39" y="69"/>
                    <a:pt x="45" y="66"/>
                    <a:pt x="50" y="61"/>
                  </a:cubicBezTo>
                  <a:cubicBezTo>
                    <a:pt x="55" y="55"/>
                    <a:pt x="57" y="49"/>
                    <a:pt x="57" y="41"/>
                  </a:cubicBezTo>
                  <a:cubicBezTo>
                    <a:pt x="57" y="35"/>
                    <a:pt x="56" y="31"/>
                    <a:pt x="54" y="26"/>
                  </a:cubicBezTo>
                  <a:cubicBezTo>
                    <a:pt x="52" y="22"/>
                    <a:pt x="48" y="19"/>
                    <a:pt x="45" y="18"/>
                  </a:cubicBezTo>
                  <a:cubicBezTo>
                    <a:pt x="41" y="16"/>
                    <a:pt x="35" y="15"/>
                    <a:pt x="27" y="15"/>
                  </a:cubicBez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28" y="0"/>
                  </a:lnTo>
                  <a:cubicBezTo>
                    <a:pt x="42" y="0"/>
                    <a:pt x="53" y="3"/>
                    <a:pt x="61" y="10"/>
                  </a:cubicBezTo>
                  <a:cubicBezTo>
                    <a:pt x="69" y="18"/>
                    <a:pt x="73" y="28"/>
                    <a:pt x="73" y="41"/>
                  </a:cubicBezTo>
                  <a:cubicBezTo>
                    <a:pt x="73" y="53"/>
                    <a:pt x="70" y="63"/>
                    <a:pt x="62" y="71"/>
                  </a:cubicBezTo>
                  <a:cubicBezTo>
                    <a:pt x="55" y="78"/>
                    <a:pt x="45" y="82"/>
                    <a:pt x="33" y="82"/>
                  </a:cubicBezTo>
                  <a:cubicBezTo>
                    <a:pt x="28" y="82"/>
                    <a:pt x="22" y="81"/>
                    <a:pt x="16" y="79"/>
                  </a:cubicBezTo>
                  <a:lnTo>
                    <a:pt x="16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340F55A1-7CAF-448A-8868-A8A55EE55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538163"/>
              <a:ext cx="46038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2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F372D33-A4E1-4B5D-B79D-B371523CC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527051"/>
              <a:ext cx="39688" cy="66675"/>
            </a:xfrm>
            <a:custGeom>
              <a:avLst/>
              <a:gdLst>
                <a:gd name="T0" fmla="*/ 0 w 60"/>
                <a:gd name="T1" fmla="*/ 30 h 99"/>
                <a:gd name="T2" fmla="*/ 0 w 60"/>
                <a:gd name="T3" fmla="*/ 30 h 99"/>
                <a:gd name="T4" fmla="*/ 30 w 60"/>
                <a:gd name="T5" fmla="*/ 0 h 99"/>
                <a:gd name="T6" fmla="*/ 30 w 60"/>
                <a:gd name="T7" fmla="*/ 17 h 99"/>
                <a:gd name="T8" fmla="*/ 56 w 60"/>
                <a:gd name="T9" fmla="*/ 17 h 99"/>
                <a:gd name="T10" fmla="*/ 56 w 60"/>
                <a:gd name="T11" fmla="*/ 31 h 99"/>
                <a:gd name="T12" fmla="*/ 30 w 60"/>
                <a:gd name="T13" fmla="*/ 31 h 99"/>
                <a:gd name="T14" fmla="*/ 30 w 60"/>
                <a:gd name="T15" fmla="*/ 71 h 99"/>
                <a:gd name="T16" fmla="*/ 42 w 60"/>
                <a:gd name="T17" fmla="*/ 85 h 99"/>
                <a:gd name="T18" fmla="*/ 60 w 60"/>
                <a:gd name="T19" fmla="*/ 79 h 99"/>
                <a:gd name="T20" fmla="*/ 60 w 60"/>
                <a:gd name="T21" fmla="*/ 94 h 99"/>
                <a:gd name="T22" fmla="*/ 40 w 60"/>
                <a:gd name="T23" fmla="*/ 99 h 99"/>
                <a:gd name="T24" fmla="*/ 22 w 60"/>
                <a:gd name="T25" fmla="*/ 93 h 99"/>
                <a:gd name="T26" fmla="*/ 18 w 60"/>
                <a:gd name="T27" fmla="*/ 89 h 99"/>
                <a:gd name="T28" fmla="*/ 15 w 60"/>
                <a:gd name="T29" fmla="*/ 82 h 99"/>
                <a:gd name="T30" fmla="*/ 14 w 60"/>
                <a:gd name="T31" fmla="*/ 67 h 99"/>
                <a:gd name="T32" fmla="*/ 14 w 60"/>
                <a:gd name="T33" fmla="*/ 31 h 99"/>
                <a:gd name="T34" fmla="*/ 0 w 60"/>
                <a:gd name="T35" fmla="*/ 31 h 99"/>
                <a:gd name="T36" fmla="*/ 0 w 60"/>
                <a:gd name="T37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0" y="30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0" y="17"/>
                  </a:lnTo>
                  <a:lnTo>
                    <a:pt x="56" y="17"/>
                  </a:lnTo>
                  <a:lnTo>
                    <a:pt x="56" y="31"/>
                  </a:lnTo>
                  <a:lnTo>
                    <a:pt x="30" y="31"/>
                  </a:lnTo>
                  <a:lnTo>
                    <a:pt x="30" y="71"/>
                  </a:lnTo>
                  <a:cubicBezTo>
                    <a:pt x="30" y="80"/>
                    <a:pt x="34" y="85"/>
                    <a:pt x="42" y="85"/>
                  </a:cubicBezTo>
                  <a:cubicBezTo>
                    <a:pt x="48" y="85"/>
                    <a:pt x="54" y="83"/>
                    <a:pt x="60" y="79"/>
                  </a:cubicBezTo>
                  <a:lnTo>
                    <a:pt x="60" y="94"/>
                  </a:lnTo>
                  <a:cubicBezTo>
                    <a:pt x="54" y="98"/>
                    <a:pt x="47" y="99"/>
                    <a:pt x="40" y="99"/>
                  </a:cubicBezTo>
                  <a:cubicBezTo>
                    <a:pt x="33" y="99"/>
                    <a:pt x="26" y="97"/>
                    <a:pt x="22" y="93"/>
                  </a:cubicBezTo>
                  <a:cubicBezTo>
                    <a:pt x="20" y="92"/>
                    <a:pt x="19" y="90"/>
                    <a:pt x="18" y="89"/>
                  </a:cubicBezTo>
                  <a:cubicBezTo>
                    <a:pt x="17" y="87"/>
                    <a:pt x="16" y="85"/>
                    <a:pt x="15" y="82"/>
                  </a:cubicBezTo>
                  <a:cubicBezTo>
                    <a:pt x="15" y="80"/>
                    <a:pt x="14" y="75"/>
                    <a:pt x="14" y="67"/>
                  </a:cubicBezTo>
                  <a:lnTo>
                    <a:pt x="14" y="31"/>
                  </a:lnTo>
                  <a:lnTo>
                    <a:pt x="0" y="3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02684B8-6FF8-4201-A34B-25B77596B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6" y="515938"/>
              <a:ext cx="12700" cy="76200"/>
            </a:xfrm>
            <a:custGeom>
              <a:avLst/>
              <a:gdLst>
                <a:gd name="T0" fmla="*/ 1 w 19"/>
                <a:gd name="T1" fmla="*/ 34 h 115"/>
                <a:gd name="T2" fmla="*/ 1 w 19"/>
                <a:gd name="T3" fmla="*/ 34 h 115"/>
                <a:gd name="T4" fmla="*/ 17 w 19"/>
                <a:gd name="T5" fmla="*/ 34 h 115"/>
                <a:gd name="T6" fmla="*/ 17 w 19"/>
                <a:gd name="T7" fmla="*/ 115 h 115"/>
                <a:gd name="T8" fmla="*/ 1 w 19"/>
                <a:gd name="T9" fmla="*/ 115 h 115"/>
                <a:gd name="T10" fmla="*/ 1 w 19"/>
                <a:gd name="T11" fmla="*/ 34 h 115"/>
                <a:gd name="T12" fmla="*/ 9 w 19"/>
                <a:gd name="T13" fmla="*/ 0 h 115"/>
                <a:gd name="T14" fmla="*/ 9 w 19"/>
                <a:gd name="T15" fmla="*/ 0 h 115"/>
                <a:gd name="T16" fmla="*/ 16 w 19"/>
                <a:gd name="T17" fmla="*/ 2 h 115"/>
                <a:gd name="T18" fmla="*/ 19 w 19"/>
                <a:gd name="T19" fmla="*/ 9 h 115"/>
                <a:gd name="T20" fmla="*/ 16 w 19"/>
                <a:gd name="T21" fmla="*/ 16 h 115"/>
                <a:gd name="T22" fmla="*/ 9 w 19"/>
                <a:gd name="T23" fmla="*/ 19 h 115"/>
                <a:gd name="T24" fmla="*/ 2 w 19"/>
                <a:gd name="T25" fmla="*/ 16 h 115"/>
                <a:gd name="T26" fmla="*/ 0 w 19"/>
                <a:gd name="T27" fmla="*/ 9 h 115"/>
                <a:gd name="T28" fmla="*/ 2 w 19"/>
                <a:gd name="T29" fmla="*/ 3 h 115"/>
                <a:gd name="T30" fmla="*/ 9 w 19"/>
                <a:gd name="T3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115">
                  <a:moveTo>
                    <a:pt x="1" y="34"/>
                  </a:moveTo>
                  <a:lnTo>
                    <a:pt x="1" y="34"/>
                  </a:lnTo>
                  <a:lnTo>
                    <a:pt x="17" y="34"/>
                  </a:lnTo>
                  <a:lnTo>
                    <a:pt x="17" y="115"/>
                  </a:lnTo>
                  <a:lnTo>
                    <a:pt x="1" y="115"/>
                  </a:lnTo>
                  <a:lnTo>
                    <a:pt x="1" y="34"/>
                  </a:lnTo>
                  <a:close/>
                  <a:moveTo>
                    <a:pt x="9" y="0"/>
                  </a:moveTo>
                  <a:lnTo>
                    <a:pt x="9" y="0"/>
                  </a:lnTo>
                  <a:cubicBezTo>
                    <a:pt x="12" y="0"/>
                    <a:pt x="14" y="1"/>
                    <a:pt x="16" y="2"/>
                  </a:cubicBezTo>
                  <a:cubicBezTo>
                    <a:pt x="18" y="4"/>
                    <a:pt x="19" y="6"/>
                    <a:pt x="19" y="9"/>
                  </a:cubicBezTo>
                  <a:cubicBezTo>
                    <a:pt x="19" y="12"/>
                    <a:pt x="18" y="14"/>
                    <a:pt x="16" y="16"/>
                  </a:cubicBezTo>
                  <a:cubicBezTo>
                    <a:pt x="14" y="18"/>
                    <a:pt x="12" y="19"/>
                    <a:pt x="9" y="19"/>
                  </a:cubicBezTo>
                  <a:cubicBezTo>
                    <a:pt x="6" y="19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CE6152E-C78B-43E7-A77A-40A19F62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536576"/>
              <a:ext cx="46038" cy="55563"/>
            </a:xfrm>
            <a:custGeom>
              <a:avLst/>
              <a:gdLst>
                <a:gd name="T0" fmla="*/ 17 w 69"/>
                <a:gd name="T1" fmla="*/ 2 h 83"/>
                <a:gd name="T2" fmla="*/ 17 w 69"/>
                <a:gd name="T3" fmla="*/ 2 h 83"/>
                <a:gd name="T4" fmla="*/ 17 w 69"/>
                <a:gd name="T5" fmla="*/ 12 h 83"/>
                <a:gd name="T6" fmla="*/ 41 w 69"/>
                <a:gd name="T7" fmla="*/ 0 h 83"/>
                <a:gd name="T8" fmla="*/ 56 w 69"/>
                <a:gd name="T9" fmla="*/ 4 h 83"/>
                <a:gd name="T10" fmla="*/ 65 w 69"/>
                <a:gd name="T11" fmla="*/ 15 h 83"/>
                <a:gd name="T12" fmla="*/ 69 w 69"/>
                <a:gd name="T13" fmla="*/ 36 h 83"/>
                <a:gd name="T14" fmla="*/ 69 w 69"/>
                <a:gd name="T15" fmla="*/ 83 h 83"/>
                <a:gd name="T16" fmla="*/ 53 w 69"/>
                <a:gd name="T17" fmla="*/ 83 h 83"/>
                <a:gd name="T18" fmla="*/ 53 w 69"/>
                <a:gd name="T19" fmla="*/ 36 h 83"/>
                <a:gd name="T20" fmla="*/ 49 w 69"/>
                <a:gd name="T21" fmla="*/ 19 h 83"/>
                <a:gd name="T22" fmla="*/ 36 w 69"/>
                <a:gd name="T23" fmla="*/ 13 h 83"/>
                <a:gd name="T24" fmla="*/ 17 w 69"/>
                <a:gd name="T25" fmla="*/ 25 h 83"/>
                <a:gd name="T26" fmla="*/ 17 w 69"/>
                <a:gd name="T27" fmla="*/ 83 h 83"/>
                <a:gd name="T28" fmla="*/ 0 w 69"/>
                <a:gd name="T29" fmla="*/ 83 h 83"/>
                <a:gd name="T30" fmla="*/ 0 w 69"/>
                <a:gd name="T31" fmla="*/ 2 h 83"/>
                <a:gd name="T32" fmla="*/ 17 w 69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83">
                  <a:moveTo>
                    <a:pt x="17" y="2"/>
                  </a:moveTo>
                  <a:lnTo>
                    <a:pt x="17" y="2"/>
                  </a:lnTo>
                  <a:lnTo>
                    <a:pt x="17" y="12"/>
                  </a:lnTo>
                  <a:cubicBezTo>
                    <a:pt x="24" y="4"/>
                    <a:pt x="32" y="0"/>
                    <a:pt x="41" y="0"/>
                  </a:cubicBezTo>
                  <a:cubicBezTo>
                    <a:pt x="46" y="0"/>
                    <a:pt x="51" y="1"/>
                    <a:pt x="56" y="4"/>
                  </a:cubicBezTo>
                  <a:cubicBezTo>
                    <a:pt x="60" y="6"/>
                    <a:pt x="63" y="10"/>
                    <a:pt x="65" y="15"/>
                  </a:cubicBezTo>
                  <a:cubicBezTo>
                    <a:pt x="68" y="19"/>
                    <a:pt x="69" y="26"/>
                    <a:pt x="69" y="36"/>
                  </a:cubicBezTo>
                  <a:lnTo>
                    <a:pt x="69" y="83"/>
                  </a:lnTo>
                  <a:lnTo>
                    <a:pt x="53" y="83"/>
                  </a:lnTo>
                  <a:lnTo>
                    <a:pt x="53" y="36"/>
                  </a:lnTo>
                  <a:cubicBezTo>
                    <a:pt x="53" y="28"/>
                    <a:pt x="52" y="22"/>
                    <a:pt x="49" y="19"/>
                  </a:cubicBezTo>
                  <a:cubicBezTo>
                    <a:pt x="46" y="15"/>
                    <a:pt x="42" y="13"/>
                    <a:pt x="36" y="13"/>
                  </a:cubicBezTo>
                  <a:cubicBezTo>
                    <a:pt x="29" y="13"/>
                    <a:pt x="22" y="17"/>
                    <a:pt x="17" y="25"/>
                  </a:cubicBezTo>
                  <a:lnTo>
                    <a:pt x="17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C7A60E6-6618-4989-9E3B-3866ED687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538163"/>
              <a:ext cx="49213" cy="82550"/>
            </a:xfrm>
            <a:custGeom>
              <a:avLst/>
              <a:gdLst>
                <a:gd name="T0" fmla="*/ 37 w 76"/>
                <a:gd name="T1" fmla="*/ 14 h 123"/>
                <a:gd name="T2" fmla="*/ 37 w 76"/>
                <a:gd name="T3" fmla="*/ 14 h 123"/>
                <a:gd name="T4" fmla="*/ 26 w 76"/>
                <a:gd name="T5" fmla="*/ 18 h 123"/>
                <a:gd name="T6" fmla="*/ 22 w 76"/>
                <a:gd name="T7" fmla="*/ 29 h 123"/>
                <a:gd name="T8" fmla="*/ 26 w 76"/>
                <a:gd name="T9" fmla="*/ 39 h 123"/>
                <a:gd name="T10" fmla="*/ 37 w 76"/>
                <a:gd name="T11" fmla="*/ 43 h 123"/>
                <a:gd name="T12" fmla="*/ 49 w 76"/>
                <a:gd name="T13" fmla="*/ 39 h 123"/>
                <a:gd name="T14" fmla="*/ 53 w 76"/>
                <a:gd name="T15" fmla="*/ 29 h 123"/>
                <a:gd name="T16" fmla="*/ 49 w 76"/>
                <a:gd name="T17" fmla="*/ 18 h 123"/>
                <a:gd name="T18" fmla="*/ 37 w 76"/>
                <a:gd name="T19" fmla="*/ 14 h 123"/>
                <a:gd name="T20" fmla="*/ 33 w 76"/>
                <a:gd name="T21" fmla="*/ 85 h 123"/>
                <a:gd name="T22" fmla="*/ 33 w 76"/>
                <a:gd name="T23" fmla="*/ 85 h 123"/>
                <a:gd name="T24" fmla="*/ 20 w 76"/>
                <a:gd name="T25" fmla="*/ 88 h 123"/>
                <a:gd name="T26" fmla="*/ 15 w 76"/>
                <a:gd name="T27" fmla="*/ 97 h 123"/>
                <a:gd name="T28" fmla="*/ 38 w 76"/>
                <a:gd name="T29" fmla="*/ 110 h 123"/>
                <a:gd name="T30" fmla="*/ 54 w 76"/>
                <a:gd name="T31" fmla="*/ 107 h 123"/>
                <a:gd name="T32" fmla="*/ 60 w 76"/>
                <a:gd name="T33" fmla="*/ 98 h 123"/>
                <a:gd name="T34" fmla="*/ 53 w 76"/>
                <a:gd name="T35" fmla="*/ 88 h 123"/>
                <a:gd name="T36" fmla="*/ 33 w 76"/>
                <a:gd name="T37" fmla="*/ 85 h 123"/>
                <a:gd name="T38" fmla="*/ 7 w 76"/>
                <a:gd name="T39" fmla="*/ 28 h 123"/>
                <a:gd name="T40" fmla="*/ 7 w 76"/>
                <a:gd name="T41" fmla="*/ 28 h 123"/>
                <a:gd name="T42" fmla="*/ 17 w 76"/>
                <a:gd name="T43" fmla="*/ 7 h 123"/>
                <a:gd name="T44" fmla="*/ 43 w 76"/>
                <a:gd name="T45" fmla="*/ 0 h 123"/>
                <a:gd name="T46" fmla="*/ 76 w 76"/>
                <a:gd name="T47" fmla="*/ 0 h 123"/>
                <a:gd name="T48" fmla="*/ 76 w 76"/>
                <a:gd name="T49" fmla="*/ 12 h 123"/>
                <a:gd name="T50" fmla="*/ 60 w 76"/>
                <a:gd name="T51" fmla="*/ 12 h 123"/>
                <a:gd name="T52" fmla="*/ 66 w 76"/>
                <a:gd name="T53" fmla="*/ 21 h 123"/>
                <a:gd name="T54" fmla="*/ 68 w 76"/>
                <a:gd name="T55" fmla="*/ 30 h 123"/>
                <a:gd name="T56" fmla="*/ 64 w 76"/>
                <a:gd name="T57" fmla="*/ 43 h 123"/>
                <a:gd name="T58" fmla="*/ 55 w 76"/>
                <a:gd name="T59" fmla="*/ 52 h 123"/>
                <a:gd name="T60" fmla="*/ 36 w 76"/>
                <a:gd name="T61" fmla="*/ 57 h 123"/>
                <a:gd name="T62" fmla="*/ 27 w 76"/>
                <a:gd name="T63" fmla="*/ 64 h 123"/>
                <a:gd name="T64" fmla="*/ 31 w 76"/>
                <a:gd name="T65" fmla="*/ 68 h 123"/>
                <a:gd name="T66" fmla="*/ 43 w 76"/>
                <a:gd name="T67" fmla="*/ 72 h 123"/>
                <a:gd name="T68" fmla="*/ 62 w 76"/>
                <a:gd name="T69" fmla="*/ 77 h 123"/>
                <a:gd name="T70" fmla="*/ 70 w 76"/>
                <a:gd name="T71" fmla="*/ 83 h 123"/>
                <a:gd name="T72" fmla="*/ 76 w 76"/>
                <a:gd name="T73" fmla="*/ 97 h 123"/>
                <a:gd name="T74" fmla="*/ 65 w 76"/>
                <a:gd name="T75" fmla="*/ 116 h 123"/>
                <a:gd name="T76" fmla="*/ 38 w 76"/>
                <a:gd name="T77" fmla="*/ 123 h 123"/>
                <a:gd name="T78" fmla="*/ 10 w 76"/>
                <a:gd name="T79" fmla="*/ 116 h 123"/>
                <a:gd name="T80" fmla="*/ 0 w 76"/>
                <a:gd name="T81" fmla="*/ 97 h 123"/>
                <a:gd name="T82" fmla="*/ 20 w 76"/>
                <a:gd name="T83" fmla="*/ 76 h 123"/>
                <a:gd name="T84" fmla="*/ 12 w 76"/>
                <a:gd name="T85" fmla="*/ 65 h 123"/>
                <a:gd name="T86" fmla="*/ 16 w 76"/>
                <a:gd name="T87" fmla="*/ 58 h 123"/>
                <a:gd name="T88" fmla="*/ 25 w 76"/>
                <a:gd name="T89" fmla="*/ 54 h 123"/>
                <a:gd name="T90" fmla="*/ 7 w 76"/>
                <a:gd name="T91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123">
                  <a:moveTo>
                    <a:pt x="37" y="14"/>
                  </a:moveTo>
                  <a:lnTo>
                    <a:pt x="37" y="14"/>
                  </a:lnTo>
                  <a:cubicBezTo>
                    <a:pt x="33" y="14"/>
                    <a:pt x="29" y="15"/>
                    <a:pt x="26" y="18"/>
                  </a:cubicBezTo>
                  <a:cubicBezTo>
                    <a:pt x="23" y="21"/>
                    <a:pt x="22" y="25"/>
                    <a:pt x="22" y="29"/>
                  </a:cubicBezTo>
                  <a:cubicBezTo>
                    <a:pt x="22" y="33"/>
                    <a:pt x="23" y="36"/>
                    <a:pt x="26" y="39"/>
                  </a:cubicBezTo>
                  <a:cubicBezTo>
                    <a:pt x="29" y="42"/>
                    <a:pt x="33" y="43"/>
                    <a:pt x="37" y="43"/>
                  </a:cubicBezTo>
                  <a:cubicBezTo>
                    <a:pt x="42" y="43"/>
                    <a:pt x="46" y="42"/>
                    <a:pt x="49" y="39"/>
                  </a:cubicBezTo>
                  <a:cubicBezTo>
                    <a:pt x="52" y="36"/>
                    <a:pt x="53" y="33"/>
                    <a:pt x="53" y="29"/>
                  </a:cubicBezTo>
                  <a:cubicBezTo>
                    <a:pt x="53" y="24"/>
                    <a:pt x="52" y="21"/>
                    <a:pt x="49" y="18"/>
                  </a:cubicBezTo>
                  <a:cubicBezTo>
                    <a:pt x="46" y="15"/>
                    <a:pt x="42" y="14"/>
                    <a:pt x="37" y="14"/>
                  </a:cubicBezTo>
                  <a:close/>
                  <a:moveTo>
                    <a:pt x="33" y="85"/>
                  </a:moveTo>
                  <a:lnTo>
                    <a:pt x="33" y="85"/>
                  </a:lnTo>
                  <a:cubicBezTo>
                    <a:pt x="28" y="85"/>
                    <a:pt x="24" y="86"/>
                    <a:pt x="20" y="88"/>
                  </a:cubicBezTo>
                  <a:cubicBezTo>
                    <a:pt x="17" y="91"/>
                    <a:pt x="15" y="94"/>
                    <a:pt x="15" y="97"/>
                  </a:cubicBezTo>
                  <a:cubicBezTo>
                    <a:pt x="15" y="105"/>
                    <a:pt x="23" y="110"/>
                    <a:pt x="38" y="110"/>
                  </a:cubicBezTo>
                  <a:cubicBezTo>
                    <a:pt x="45" y="110"/>
                    <a:pt x="50" y="109"/>
                    <a:pt x="54" y="107"/>
                  </a:cubicBezTo>
                  <a:cubicBezTo>
                    <a:pt x="58" y="104"/>
                    <a:pt x="60" y="101"/>
                    <a:pt x="60" y="98"/>
                  </a:cubicBezTo>
                  <a:cubicBezTo>
                    <a:pt x="60" y="94"/>
                    <a:pt x="57" y="91"/>
                    <a:pt x="53" y="88"/>
                  </a:cubicBezTo>
                  <a:cubicBezTo>
                    <a:pt x="48" y="86"/>
                    <a:pt x="41" y="85"/>
                    <a:pt x="33" y="85"/>
                  </a:cubicBezTo>
                  <a:close/>
                  <a:moveTo>
                    <a:pt x="7" y="28"/>
                  </a:moveTo>
                  <a:lnTo>
                    <a:pt x="7" y="28"/>
                  </a:lnTo>
                  <a:cubicBezTo>
                    <a:pt x="7" y="19"/>
                    <a:pt x="10" y="12"/>
                    <a:pt x="17" y="7"/>
                  </a:cubicBezTo>
                  <a:cubicBezTo>
                    <a:pt x="23" y="2"/>
                    <a:pt x="32" y="0"/>
                    <a:pt x="43" y="0"/>
                  </a:cubicBezTo>
                  <a:lnTo>
                    <a:pt x="76" y="0"/>
                  </a:lnTo>
                  <a:lnTo>
                    <a:pt x="76" y="12"/>
                  </a:lnTo>
                  <a:lnTo>
                    <a:pt x="60" y="12"/>
                  </a:lnTo>
                  <a:cubicBezTo>
                    <a:pt x="63" y="16"/>
                    <a:pt x="65" y="19"/>
                    <a:pt x="66" y="21"/>
                  </a:cubicBezTo>
                  <a:cubicBezTo>
                    <a:pt x="67" y="24"/>
                    <a:pt x="68" y="27"/>
                    <a:pt x="68" y="30"/>
                  </a:cubicBezTo>
                  <a:cubicBezTo>
                    <a:pt x="68" y="35"/>
                    <a:pt x="67" y="39"/>
                    <a:pt x="64" y="43"/>
                  </a:cubicBezTo>
                  <a:cubicBezTo>
                    <a:pt x="62" y="47"/>
                    <a:pt x="59" y="50"/>
                    <a:pt x="55" y="52"/>
                  </a:cubicBezTo>
                  <a:cubicBezTo>
                    <a:pt x="51" y="54"/>
                    <a:pt x="45" y="56"/>
                    <a:pt x="36" y="57"/>
                  </a:cubicBezTo>
                  <a:cubicBezTo>
                    <a:pt x="30" y="58"/>
                    <a:pt x="27" y="60"/>
                    <a:pt x="27" y="64"/>
                  </a:cubicBezTo>
                  <a:cubicBezTo>
                    <a:pt x="27" y="66"/>
                    <a:pt x="28" y="67"/>
                    <a:pt x="31" y="68"/>
                  </a:cubicBezTo>
                  <a:cubicBezTo>
                    <a:pt x="33" y="70"/>
                    <a:pt x="37" y="71"/>
                    <a:pt x="43" y="72"/>
                  </a:cubicBezTo>
                  <a:cubicBezTo>
                    <a:pt x="53" y="74"/>
                    <a:pt x="59" y="76"/>
                    <a:pt x="62" y="77"/>
                  </a:cubicBezTo>
                  <a:cubicBezTo>
                    <a:pt x="65" y="78"/>
                    <a:pt x="68" y="80"/>
                    <a:pt x="70" y="83"/>
                  </a:cubicBezTo>
                  <a:cubicBezTo>
                    <a:pt x="74" y="86"/>
                    <a:pt x="76" y="91"/>
                    <a:pt x="76" y="97"/>
                  </a:cubicBezTo>
                  <a:cubicBezTo>
                    <a:pt x="76" y="105"/>
                    <a:pt x="72" y="111"/>
                    <a:pt x="65" y="116"/>
                  </a:cubicBezTo>
                  <a:cubicBezTo>
                    <a:pt x="59" y="120"/>
                    <a:pt x="49" y="123"/>
                    <a:pt x="38" y="123"/>
                  </a:cubicBezTo>
                  <a:cubicBezTo>
                    <a:pt x="26" y="123"/>
                    <a:pt x="17" y="120"/>
                    <a:pt x="10" y="116"/>
                  </a:cubicBezTo>
                  <a:cubicBezTo>
                    <a:pt x="3" y="111"/>
                    <a:pt x="0" y="105"/>
                    <a:pt x="0" y="97"/>
                  </a:cubicBezTo>
                  <a:cubicBezTo>
                    <a:pt x="0" y="86"/>
                    <a:pt x="7" y="79"/>
                    <a:pt x="20" y="76"/>
                  </a:cubicBezTo>
                  <a:cubicBezTo>
                    <a:pt x="15" y="72"/>
                    <a:pt x="12" y="69"/>
                    <a:pt x="12" y="65"/>
                  </a:cubicBezTo>
                  <a:cubicBezTo>
                    <a:pt x="12" y="63"/>
                    <a:pt x="13" y="60"/>
                    <a:pt x="16" y="58"/>
                  </a:cubicBezTo>
                  <a:cubicBezTo>
                    <a:pt x="18" y="56"/>
                    <a:pt x="21" y="55"/>
                    <a:pt x="25" y="54"/>
                  </a:cubicBezTo>
                  <a:cubicBezTo>
                    <a:pt x="13" y="48"/>
                    <a:pt x="7" y="40"/>
                    <a:pt x="7" y="2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7B4395C-1E0B-4336-979C-0D32E303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509588"/>
              <a:ext cx="73025" cy="84138"/>
            </a:xfrm>
            <a:custGeom>
              <a:avLst/>
              <a:gdLst>
                <a:gd name="T0" fmla="*/ 111 w 111"/>
                <a:gd name="T1" fmla="*/ 96 h 126"/>
                <a:gd name="T2" fmla="*/ 111 w 111"/>
                <a:gd name="T3" fmla="*/ 96 h 126"/>
                <a:gd name="T4" fmla="*/ 111 w 111"/>
                <a:gd name="T5" fmla="*/ 116 h 126"/>
                <a:gd name="T6" fmla="*/ 66 w 111"/>
                <a:gd name="T7" fmla="*/ 126 h 126"/>
                <a:gd name="T8" fmla="*/ 31 w 111"/>
                <a:gd name="T9" fmla="*/ 118 h 126"/>
                <a:gd name="T10" fmla="*/ 8 w 111"/>
                <a:gd name="T11" fmla="*/ 95 h 126"/>
                <a:gd name="T12" fmla="*/ 0 w 111"/>
                <a:gd name="T13" fmla="*/ 64 h 126"/>
                <a:gd name="T14" fmla="*/ 19 w 111"/>
                <a:gd name="T15" fmla="*/ 18 h 126"/>
                <a:gd name="T16" fmla="*/ 67 w 111"/>
                <a:gd name="T17" fmla="*/ 0 h 126"/>
                <a:gd name="T18" fmla="*/ 110 w 111"/>
                <a:gd name="T19" fmla="*/ 10 h 126"/>
                <a:gd name="T20" fmla="*/ 110 w 111"/>
                <a:gd name="T21" fmla="*/ 29 h 126"/>
                <a:gd name="T22" fmla="*/ 68 w 111"/>
                <a:gd name="T23" fmla="*/ 17 h 126"/>
                <a:gd name="T24" fmla="*/ 32 w 111"/>
                <a:gd name="T25" fmla="*/ 30 h 126"/>
                <a:gd name="T26" fmla="*/ 18 w 111"/>
                <a:gd name="T27" fmla="*/ 64 h 126"/>
                <a:gd name="T28" fmla="*/ 32 w 111"/>
                <a:gd name="T29" fmla="*/ 97 h 126"/>
                <a:gd name="T30" fmla="*/ 67 w 111"/>
                <a:gd name="T31" fmla="*/ 110 h 126"/>
                <a:gd name="T32" fmla="*/ 111 w 111"/>
                <a:gd name="T33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26">
                  <a:moveTo>
                    <a:pt x="111" y="96"/>
                  </a:moveTo>
                  <a:lnTo>
                    <a:pt x="111" y="96"/>
                  </a:lnTo>
                  <a:lnTo>
                    <a:pt x="111" y="116"/>
                  </a:lnTo>
                  <a:cubicBezTo>
                    <a:pt x="98" y="123"/>
                    <a:pt x="83" y="126"/>
                    <a:pt x="66" y="126"/>
                  </a:cubicBezTo>
                  <a:cubicBezTo>
                    <a:pt x="53" y="126"/>
                    <a:pt x="41" y="124"/>
                    <a:pt x="31" y="118"/>
                  </a:cubicBezTo>
                  <a:cubicBezTo>
                    <a:pt x="22" y="112"/>
                    <a:pt x="14" y="105"/>
                    <a:pt x="8" y="95"/>
                  </a:cubicBezTo>
                  <a:cubicBezTo>
                    <a:pt x="3" y="85"/>
                    <a:pt x="0" y="75"/>
                    <a:pt x="0" y="64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2" y="6"/>
                    <a:pt x="48" y="0"/>
                    <a:pt x="67" y="0"/>
                  </a:cubicBezTo>
                  <a:cubicBezTo>
                    <a:pt x="80" y="0"/>
                    <a:pt x="94" y="3"/>
                    <a:pt x="110" y="10"/>
                  </a:cubicBezTo>
                  <a:lnTo>
                    <a:pt x="110" y="29"/>
                  </a:lnTo>
                  <a:cubicBezTo>
                    <a:pt x="95" y="21"/>
                    <a:pt x="81" y="17"/>
                    <a:pt x="68" y="17"/>
                  </a:cubicBezTo>
                  <a:cubicBezTo>
                    <a:pt x="53" y="17"/>
                    <a:pt x="42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3" y="110"/>
                    <a:pt x="67" y="110"/>
                  </a:cubicBezTo>
                  <a:cubicBezTo>
                    <a:pt x="82" y="110"/>
                    <a:pt x="97" y="105"/>
                    <a:pt x="1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D57CD33-FCA4-4559-8267-DE57DBF60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4313" y="538163"/>
              <a:ext cx="55563" cy="55563"/>
            </a:xfrm>
            <a:custGeom>
              <a:avLst/>
              <a:gdLst>
                <a:gd name="T0" fmla="*/ 42 w 86"/>
                <a:gd name="T1" fmla="*/ 15 h 83"/>
                <a:gd name="T2" fmla="*/ 42 w 86"/>
                <a:gd name="T3" fmla="*/ 15 h 83"/>
                <a:gd name="T4" fmla="*/ 24 w 86"/>
                <a:gd name="T5" fmla="*/ 23 h 83"/>
                <a:gd name="T6" fmla="*/ 16 w 86"/>
                <a:gd name="T7" fmla="*/ 42 h 83"/>
                <a:gd name="T8" fmla="*/ 24 w 86"/>
                <a:gd name="T9" fmla="*/ 61 h 83"/>
                <a:gd name="T10" fmla="*/ 43 w 86"/>
                <a:gd name="T11" fmla="*/ 68 h 83"/>
                <a:gd name="T12" fmla="*/ 62 w 86"/>
                <a:gd name="T13" fmla="*/ 61 h 83"/>
                <a:gd name="T14" fmla="*/ 70 w 86"/>
                <a:gd name="T15" fmla="*/ 42 h 83"/>
                <a:gd name="T16" fmla="*/ 62 w 86"/>
                <a:gd name="T17" fmla="*/ 23 h 83"/>
                <a:gd name="T18" fmla="*/ 42 w 86"/>
                <a:gd name="T19" fmla="*/ 15 h 83"/>
                <a:gd name="T20" fmla="*/ 43 w 86"/>
                <a:gd name="T21" fmla="*/ 0 h 83"/>
                <a:gd name="T22" fmla="*/ 43 w 86"/>
                <a:gd name="T23" fmla="*/ 0 h 83"/>
                <a:gd name="T24" fmla="*/ 74 w 86"/>
                <a:gd name="T25" fmla="*/ 12 h 83"/>
                <a:gd name="T26" fmla="*/ 86 w 86"/>
                <a:gd name="T27" fmla="*/ 43 h 83"/>
                <a:gd name="T28" fmla="*/ 74 w 86"/>
                <a:gd name="T29" fmla="*/ 72 h 83"/>
                <a:gd name="T30" fmla="*/ 43 w 86"/>
                <a:gd name="T31" fmla="*/ 83 h 83"/>
                <a:gd name="T32" fmla="*/ 12 w 86"/>
                <a:gd name="T33" fmla="*/ 72 h 83"/>
                <a:gd name="T34" fmla="*/ 0 w 86"/>
                <a:gd name="T35" fmla="*/ 42 h 83"/>
                <a:gd name="T36" fmla="*/ 12 w 86"/>
                <a:gd name="T37" fmla="*/ 12 h 83"/>
                <a:gd name="T38" fmla="*/ 43 w 86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3">
                  <a:moveTo>
                    <a:pt x="42" y="15"/>
                  </a:moveTo>
                  <a:lnTo>
                    <a:pt x="42" y="15"/>
                  </a:lnTo>
                  <a:cubicBezTo>
                    <a:pt x="35" y="15"/>
                    <a:pt x="28" y="17"/>
                    <a:pt x="24" y="23"/>
                  </a:cubicBezTo>
                  <a:cubicBezTo>
                    <a:pt x="19" y="28"/>
                    <a:pt x="16" y="34"/>
                    <a:pt x="16" y="42"/>
                  </a:cubicBezTo>
                  <a:cubicBezTo>
                    <a:pt x="16" y="50"/>
                    <a:pt x="19" y="56"/>
                    <a:pt x="24" y="61"/>
                  </a:cubicBezTo>
                  <a:cubicBezTo>
                    <a:pt x="29" y="66"/>
                    <a:pt x="35" y="68"/>
                    <a:pt x="43" y="68"/>
                  </a:cubicBezTo>
                  <a:cubicBezTo>
                    <a:pt x="51" y="68"/>
                    <a:pt x="57" y="66"/>
                    <a:pt x="62" y="61"/>
                  </a:cubicBezTo>
                  <a:cubicBezTo>
                    <a:pt x="67" y="56"/>
                    <a:pt x="70" y="49"/>
                    <a:pt x="70" y="42"/>
                  </a:cubicBezTo>
                  <a:cubicBezTo>
                    <a:pt x="70" y="34"/>
                    <a:pt x="67" y="28"/>
                    <a:pt x="62" y="23"/>
                  </a:cubicBezTo>
                  <a:cubicBezTo>
                    <a:pt x="57" y="17"/>
                    <a:pt x="50" y="15"/>
                    <a:pt x="42" y="15"/>
                  </a:cubicBezTo>
                  <a:close/>
                  <a:moveTo>
                    <a:pt x="43" y="0"/>
                  </a:moveTo>
                  <a:lnTo>
                    <a:pt x="43" y="0"/>
                  </a:lnTo>
                  <a:cubicBezTo>
                    <a:pt x="56" y="0"/>
                    <a:pt x="66" y="4"/>
                    <a:pt x="74" y="12"/>
                  </a:cubicBezTo>
                  <a:cubicBezTo>
                    <a:pt x="82" y="20"/>
                    <a:pt x="86" y="30"/>
                    <a:pt x="86" y="43"/>
                  </a:cubicBezTo>
                  <a:cubicBezTo>
                    <a:pt x="86" y="54"/>
                    <a:pt x="82" y="64"/>
                    <a:pt x="74" y="72"/>
                  </a:cubicBezTo>
                  <a:cubicBezTo>
                    <a:pt x="66" y="79"/>
                    <a:pt x="55" y="83"/>
                    <a:pt x="43" y="83"/>
                  </a:cubicBezTo>
                  <a:cubicBezTo>
                    <a:pt x="30" y="83"/>
                    <a:pt x="20" y="79"/>
                    <a:pt x="12" y="72"/>
                  </a:cubicBezTo>
                  <a:cubicBezTo>
                    <a:pt x="4" y="64"/>
                    <a:pt x="0" y="54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5BF94E-23EF-477D-9750-B4B8364DA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8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8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2" y="13"/>
                    <a:pt x="29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1" y="0"/>
                    <a:pt x="59" y="5"/>
                    <a:pt x="64" y="15"/>
                  </a:cubicBezTo>
                  <a:cubicBezTo>
                    <a:pt x="73" y="5"/>
                    <a:pt x="82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6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1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3C71F616-E8A9-4C1F-A9C4-3013BCE2B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3063" y="538163"/>
              <a:ext cx="49213" cy="82550"/>
            </a:xfrm>
            <a:custGeom>
              <a:avLst/>
              <a:gdLst>
                <a:gd name="T0" fmla="*/ 28 w 74"/>
                <a:gd name="T1" fmla="*/ 15 h 122"/>
                <a:gd name="T2" fmla="*/ 28 w 74"/>
                <a:gd name="T3" fmla="*/ 15 h 122"/>
                <a:gd name="T4" fmla="*/ 16 w 74"/>
                <a:gd name="T5" fmla="*/ 15 h 122"/>
                <a:gd name="T6" fmla="*/ 16 w 74"/>
                <a:gd name="T7" fmla="*/ 65 h 122"/>
                <a:gd name="T8" fmla="*/ 32 w 74"/>
                <a:gd name="T9" fmla="*/ 69 h 122"/>
                <a:gd name="T10" fmla="*/ 50 w 74"/>
                <a:gd name="T11" fmla="*/ 61 h 122"/>
                <a:gd name="T12" fmla="*/ 58 w 74"/>
                <a:gd name="T13" fmla="*/ 41 h 122"/>
                <a:gd name="T14" fmla="*/ 54 w 74"/>
                <a:gd name="T15" fmla="*/ 26 h 122"/>
                <a:gd name="T16" fmla="*/ 45 w 74"/>
                <a:gd name="T17" fmla="*/ 18 h 122"/>
                <a:gd name="T18" fmla="*/ 28 w 74"/>
                <a:gd name="T19" fmla="*/ 15 h 122"/>
                <a:gd name="T20" fmla="*/ 0 w 74"/>
                <a:gd name="T21" fmla="*/ 122 h 122"/>
                <a:gd name="T22" fmla="*/ 0 w 74"/>
                <a:gd name="T23" fmla="*/ 122 h 122"/>
                <a:gd name="T24" fmla="*/ 0 w 74"/>
                <a:gd name="T25" fmla="*/ 0 h 122"/>
                <a:gd name="T26" fmla="*/ 28 w 74"/>
                <a:gd name="T27" fmla="*/ 0 h 122"/>
                <a:gd name="T28" fmla="*/ 62 w 74"/>
                <a:gd name="T29" fmla="*/ 10 h 122"/>
                <a:gd name="T30" fmla="*/ 74 w 74"/>
                <a:gd name="T31" fmla="*/ 41 h 122"/>
                <a:gd name="T32" fmla="*/ 62 w 74"/>
                <a:gd name="T33" fmla="*/ 71 h 122"/>
                <a:gd name="T34" fmla="*/ 34 w 74"/>
                <a:gd name="T35" fmla="*/ 82 h 122"/>
                <a:gd name="T36" fmla="*/ 16 w 74"/>
                <a:gd name="T37" fmla="*/ 79 h 122"/>
                <a:gd name="T38" fmla="*/ 16 w 74"/>
                <a:gd name="T39" fmla="*/ 122 h 122"/>
                <a:gd name="T40" fmla="*/ 0 w 74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122">
                  <a:moveTo>
                    <a:pt x="28" y="15"/>
                  </a:moveTo>
                  <a:lnTo>
                    <a:pt x="28" y="15"/>
                  </a:lnTo>
                  <a:lnTo>
                    <a:pt x="16" y="15"/>
                  </a:lnTo>
                  <a:lnTo>
                    <a:pt x="16" y="65"/>
                  </a:lnTo>
                  <a:cubicBezTo>
                    <a:pt x="21" y="67"/>
                    <a:pt x="27" y="69"/>
                    <a:pt x="32" y="69"/>
                  </a:cubicBezTo>
                  <a:cubicBezTo>
                    <a:pt x="39" y="69"/>
                    <a:pt x="46" y="66"/>
                    <a:pt x="50" y="61"/>
                  </a:cubicBezTo>
                  <a:cubicBezTo>
                    <a:pt x="55" y="55"/>
                    <a:pt x="58" y="49"/>
                    <a:pt x="58" y="41"/>
                  </a:cubicBezTo>
                  <a:cubicBezTo>
                    <a:pt x="58" y="35"/>
                    <a:pt x="56" y="31"/>
                    <a:pt x="54" y="26"/>
                  </a:cubicBezTo>
                  <a:cubicBezTo>
                    <a:pt x="52" y="22"/>
                    <a:pt x="49" y="19"/>
                    <a:pt x="45" y="18"/>
                  </a:cubicBezTo>
                  <a:cubicBezTo>
                    <a:pt x="41" y="16"/>
                    <a:pt x="35" y="15"/>
                    <a:pt x="28" y="15"/>
                  </a:cubicBez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28" y="0"/>
                  </a:lnTo>
                  <a:cubicBezTo>
                    <a:pt x="43" y="0"/>
                    <a:pt x="54" y="3"/>
                    <a:pt x="62" y="10"/>
                  </a:cubicBezTo>
                  <a:cubicBezTo>
                    <a:pt x="70" y="18"/>
                    <a:pt x="74" y="28"/>
                    <a:pt x="74" y="41"/>
                  </a:cubicBezTo>
                  <a:cubicBezTo>
                    <a:pt x="74" y="53"/>
                    <a:pt x="70" y="63"/>
                    <a:pt x="62" y="71"/>
                  </a:cubicBezTo>
                  <a:cubicBezTo>
                    <a:pt x="55" y="78"/>
                    <a:pt x="45" y="82"/>
                    <a:pt x="34" y="82"/>
                  </a:cubicBezTo>
                  <a:cubicBezTo>
                    <a:pt x="28" y="82"/>
                    <a:pt x="23" y="81"/>
                    <a:pt x="16" y="79"/>
                  </a:cubicBezTo>
                  <a:lnTo>
                    <a:pt x="16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D1648D3C-AF38-4491-9FC1-6073AE471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3" y="536576"/>
              <a:ext cx="44450" cy="57150"/>
            </a:xfrm>
            <a:custGeom>
              <a:avLst/>
              <a:gdLst>
                <a:gd name="T0" fmla="*/ 41 w 69"/>
                <a:gd name="T1" fmla="*/ 67 h 84"/>
                <a:gd name="T2" fmla="*/ 41 w 69"/>
                <a:gd name="T3" fmla="*/ 67 h 84"/>
                <a:gd name="T4" fmla="*/ 41 w 69"/>
                <a:gd name="T5" fmla="*/ 43 h 84"/>
                <a:gd name="T6" fmla="*/ 31 w 69"/>
                <a:gd name="T7" fmla="*/ 47 h 84"/>
                <a:gd name="T8" fmla="*/ 19 w 69"/>
                <a:gd name="T9" fmla="*/ 53 h 84"/>
                <a:gd name="T10" fmla="*/ 16 w 69"/>
                <a:gd name="T11" fmla="*/ 62 h 84"/>
                <a:gd name="T12" fmla="*/ 19 w 69"/>
                <a:gd name="T13" fmla="*/ 70 h 84"/>
                <a:gd name="T14" fmla="*/ 27 w 69"/>
                <a:gd name="T15" fmla="*/ 73 h 84"/>
                <a:gd name="T16" fmla="*/ 41 w 69"/>
                <a:gd name="T17" fmla="*/ 67 h 84"/>
                <a:gd name="T18" fmla="*/ 57 w 69"/>
                <a:gd name="T19" fmla="*/ 34 h 84"/>
                <a:gd name="T20" fmla="*/ 57 w 69"/>
                <a:gd name="T21" fmla="*/ 34 h 84"/>
                <a:gd name="T22" fmla="*/ 57 w 69"/>
                <a:gd name="T23" fmla="*/ 68 h 84"/>
                <a:gd name="T24" fmla="*/ 60 w 69"/>
                <a:gd name="T25" fmla="*/ 73 h 84"/>
                <a:gd name="T26" fmla="*/ 69 w 69"/>
                <a:gd name="T27" fmla="*/ 68 h 84"/>
                <a:gd name="T28" fmla="*/ 69 w 69"/>
                <a:gd name="T29" fmla="*/ 78 h 84"/>
                <a:gd name="T30" fmla="*/ 60 w 69"/>
                <a:gd name="T31" fmla="*/ 83 h 84"/>
                <a:gd name="T32" fmla="*/ 54 w 69"/>
                <a:gd name="T33" fmla="*/ 84 h 84"/>
                <a:gd name="T34" fmla="*/ 41 w 69"/>
                <a:gd name="T35" fmla="*/ 76 h 84"/>
                <a:gd name="T36" fmla="*/ 20 w 69"/>
                <a:gd name="T37" fmla="*/ 84 h 84"/>
                <a:gd name="T38" fmla="*/ 5 w 69"/>
                <a:gd name="T39" fmla="*/ 78 h 84"/>
                <a:gd name="T40" fmla="*/ 0 w 69"/>
                <a:gd name="T41" fmla="*/ 64 h 84"/>
                <a:gd name="T42" fmla="*/ 5 w 69"/>
                <a:gd name="T43" fmla="*/ 51 h 84"/>
                <a:gd name="T44" fmla="*/ 21 w 69"/>
                <a:gd name="T45" fmla="*/ 41 h 84"/>
                <a:gd name="T46" fmla="*/ 41 w 69"/>
                <a:gd name="T47" fmla="*/ 34 h 84"/>
                <a:gd name="T48" fmla="*/ 41 w 69"/>
                <a:gd name="T49" fmla="*/ 30 h 84"/>
                <a:gd name="T50" fmla="*/ 27 w 69"/>
                <a:gd name="T51" fmla="*/ 15 h 84"/>
                <a:gd name="T52" fmla="*/ 1 w 69"/>
                <a:gd name="T53" fmla="*/ 28 h 84"/>
                <a:gd name="T54" fmla="*/ 1 w 69"/>
                <a:gd name="T55" fmla="*/ 11 h 84"/>
                <a:gd name="T56" fmla="*/ 28 w 69"/>
                <a:gd name="T57" fmla="*/ 0 h 84"/>
                <a:gd name="T58" fmla="*/ 49 w 69"/>
                <a:gd name="T59" fmla="*/ 7 h 84"/>
                <a:gd name="T60" fmla="*/ 54 w 69"/>
                <a:gd name="T61" fmla="*/ 13 h 84"/>
                <a:gd name="T62" fmla="*/ 57 w 69"/>
                <a:gd name="T63" fmla="*/ 20 h 84"/>
                <a:gd name="T64" fmla="*/ 57 w 69"/>
                <a:gd name="T65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4">
                  <a:moveTo>
                    <a:pt x="41" y="67"/>
                  </a:moveTo>
                  <a:lnTo>
                    <a:pt x="41" y="67"/>
                  </a:lnTo>
                  <a:lnTo>
                    <a:pt x="41" y="43"/>
                  </a:lnTo>
                  <a:lnTo>
                    <a:pt x="31" y="47"/>
                  </a:lnTo>
                  <a:cubicBezTo>
                    <a:pt x="25" y="49"/>
                    <a:pt x="21" y="51"/>
                    <a:pt x="19" y="53"/>
                  </a:cubicBezTo>
                  <a:cubicBezTo>
                    <a:pt x="17" y="56"/>
                    <a:pt x="16" y="58"/>
                    <a:pt x="16" y="62"/>
                  </a:cubicBezTo>
                  <a:cubicBezTo>
                    <a:pt x="16" y="65"/>
                    <a:pt x="17" y="68"/>
                    <a:pt x="19" y="70"/>
                  </a:cubicBezTo>
                  <a:cubicBezTo>
                    <a:pt x="21" y="72"/>
                    <a:pt x="24" y="73"/>
                    <a:pt x="27" y="73"/>
                  </a:cubicBezTo>
                  <a:cubicBezTo>
                    <a:pt x="32" y="73"/>
                    <a:pt x="37" y="71"/>
                    <a:pt x="41" y="67"/>
                  </a:cubicBezTo>
                  <a:close/>
                  <a:moveTo>
                    <a:pt x="57" y="34"/>
                  </a:moveTo>
                  <a:lnTo>
                    <a:pt x="57" y="34"/>
                  </a:lnTo>
                  <a:lnTo>
                    <a:pt x="57" y="68"/>
                  </a:lnTo>
                  <a:cubicBezTo>
                    <a:pt x="57" y="71"/>
                    <a:pt x="58" y="73"/>
                    <a:pt x="60" y="73"/>
                  </a:cubicBezTo>
                  <a:cubicBezTo>
                    <a:pt x="62" y="73"/>
                    <a:pt x="65" y="71"/>
                    <a:pt x="69" y="68"/>
                  </a:cubicBezTo>
                  <a:lnTo>
                    <a:pt x="69" y="78"/>
                  </a:lnTo>
                  <a:cubicBezTo>
                    <a:pt x="66" y="80"/>
                    <a:pt x="63" y="82"/>
                    <a:pt x="60" y="83"/>
                  </a:cubicBezTo>
                  <a:cubicBezTo>
                    <a:pt x="58" y="84"/>
                    <a:pt x="56" y="84"/>
                    <a:pt x="54" y="84"/>
                  </a:cubicBezTo>
                  <a:cubicBezTo>
                    <a:pt x="47" y="84"/>
                    <a:pt x="43" y="81"/>
                    <a:pt x="41" y="76"/>
                  </a:cubicBezTo>
                  <a:cubicBezTo>
                    <a:pt x="35" y="81"/>
                    <a:pt x="27" y="84"/>
                    <a:pt x="20" y="84"/>
                  </a:cubicBezTo>
                  <a:cubicBezTo>
                    <a:pt x="14" y="84"/>
                    <a:pt x="9" y="82"/>
                    <a:pt x="5" y="78"/>
                  </a:cubicBezTo>
                  <a:cubicBezTo>
                    <a:pt x="2" y="75"/>
                    <a:pt x="0" y="70"/>
                    <a:pt x="0" y="64"/>
                  </a:cubicBezTo>
                  <a:cubicBezTo>
                    <a:pt x="0" y="59"/>
                    <a:pt x="2" y="55"/>
                    <a:pt x="5" y="51"/>
                  </a:cubicBezTo>
                  <a:cubicBezTo>
                    <a:pt x="9" y="47"/>
                    <a:pt x="14" y="43"/>
                    <a:pt x="21" y="41"/>
                  </a:cubicBezTo>
                  <a:lnTo>
                    <a:pt x="41" y="34"/>
                  </a:lnTo>
                  <a:lnTo>
                    <a:pt x="41" y="30"/>
                  </a:lnTo>
                  <a:cubicBezTo>
                    <a:pt x="41" y="20"/>
                    <a:pt x="37" y="15"/>
                    <a:pt x="27" y="15"/>
                  </a:cubicBezTo>
                  <a:cubicBezTo>
                    <a:pt x="18" y="15"/>
                    <a:pt x="10" y="19"/>
                    <a:pt x="1" y="28"/>
                  </a:cubicBezTo>
                  <a:lnTo>
                    <a:pt x="1" y="11"/>
                  </a:lnTo>
                  <a:cubicBezTo>
                    <a:pt x="7" y="4"/>
                    <a:pt x="16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1" y="8"/>
                    <a:pt x="53" y="10"/>
                    <a:pt x="54" y="13"/>
                  </a:cubicBezTo>
                  <a:cubicBezTo>
                    <a:pt x="55" y="15"/>
                    <a:pt x="56" y="18"/>
                    <a:pt x="57" y="20"/>
                  </a:cubicBezTo>
                  <a:cubicBezTo>
                    <a:pt x="57" y="22"/>
                    <a:pt x="57" y="27"/>
                    <a:pt x="57" y="3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CA28A29-B06F-41EF-A2B5-C3428ED5C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536576"/>
              <a:ext cx="44450" cy="55563"/>
            </a:xfrm>
            <a:custGeom>
              <a:avLst/>
              <a:gdLst>
                <a:gd name="T0" fmla="*/ 16 w 68"/>
                <a:gd name="T1" fmla="*/ 2 h 83"/>
                <a:gd name="T2" fmla="*/ 16 w 68"/>
                <a:gd name="T3" fmla="*/ 2 h 83"/>
                <a:gd name="T4" fmla="*/ 16 w 68"/>
                <a:gd name="T5" fmla="*/ 12 h 83"/>
                <a:gd name="T6" fmla="*/ 40 w 68"/>
                <a:gd name="T7" fmla="*/ 0 h 83"/>
                <a:gd name="T8" fmla="*/ 55 w 68"/>
                <a:gd name="T9" fmla="*/ 4 h 83"/>
                <a:gd name="T10" fmla="*/ 65 w 68"/>
                <a:gd name="T11" fmla="*/ 15 h 83"/>
                <a:gd name="T12" fmla="*/ 68 w 68"/>
                <a:gd name="T13" fmla="*/ 36 h 83"/>
                <a:gd name="T14" fmla="*/ 68 w 68"/>
                <a:gd name="T15" fmla="*/ 83 h 83"/>
                <a:gd name="T16" fmla="*/ 52 w 68"/>
                <a:gd name="T17" fmla="*/ 83 h 83"/>
                <a:gd name="T18" fmla="*/ 52 w 68"/>
                <a:gd name="T19" fmla="*/ 36 h 83"/>
                <a:gd name="T20" fmla="*/ 48 w 68"/>
                <a:gd name="T21" fmla="*/ 19 h 83"/>
                <a:gd name="T22" fmla="*/ 35 w 68"/>
                <a:gd name="T23" fmla="*/ 13 h 83"/>
                <a:gd name="T24" fmla="*/ 16 w 68"/>
                <a:gd name="T25" fmla="*/ 25 h 83"/>
                <a:gd name="T26" fmla="*/ 16 w 68"/>
                <a:gd name="T27" fmla="*/ 83 h 83"/>
                <a:gd name="T28" fmla="*/ 0 w 68"/>
                <a:gd name="T29" fmla="*/ 83 h 83"/>
                <a:gd name="T30" fmla="*/ 0 w 68"/>
                <a:gd name="T31" fmla="*/ 2 h 83"/>
                <a:gd name="T32" fmla="*/ 16 w 68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83">
                  <a:moveTo>
                    <a:pt x="16" y="2"/>
                  </a:moveTo>
                  <a:lnTo>
                    <a:pt x="16" y="2"/>
                  </a:lnTo>
                  <a:lnTo>
                    <a:pt x="16" y="12"/>
                  </a:lnTo>
                  <a:cubicBezTo>
                    <a:pt x="23" y="4"/>
                    <a:pt x="31" y="0"/>
                    <a:pt x="40" y="0"/>
                  </a:cubicBezTo>
                  <a:cubicBezTo>
                    <a:pt x="46" y="0"/>
                    <a:pt x="50" y="1"/>
                    <a:pt x="55" y="4"/>
                  </a:cubicBezTo>
                  <a:cubicBezTo>
                    <a:pt x="59" y="6"/>
                    <a:pt x="62" y="10"/>
                    <a:pt x="65" y="15"/>
                  </a:cubicBezTo>
                  <a:cubicBezTo>
                    <a:pt x="67" y="19"/>
                    <a:pt x="68" y="26"/>
                    <a:pt x="68" y="36"/>
                  </a:cubicBezTo>
                  <a:lnTo>
                    <a:pt x="68" y="83"/>
                  </a:lnTo>
                  <a:lnTo>
                    <a:pt x="52" y="83"/>
                  </a:lnTo>
                  <a:lnTo>
                    <a:pt x="52" y="36"/>
                  </a:lnTo>
                  <a:cubicBezTo>
                    <a:pt x="52" y="28"/>
                    <a:pt x="51" y="22"/>
                    <a:pt x="48" y="19"/>
                  </a:cubicBezTo>
                  <a:cubicBezTo>
                    <a:pt x="46" y="15"/>
                    <a:pt x="41" y="13"/>
                    <a:pt x="35" y="13"/>
                  </a:cubicBezTo>
                  <a:cubicBezTo>
                    <a:pt x="28" y="13"/>
                    <a:pt x="21" y="17"/>
                    <a:pt x="16" y="25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320EF85-70A7-47AF-B591-0BC1BF8C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1" y="538163"/>
              <a:ext cx="52388" cy="82550"/>
            </a:xfrm>
            <a:custGeom>
              <a:avLst/>
              <a:gdLst>
                <a:gd name="T0" fmla="*/ 61 w 79"/>
                <a:gd name="T1" fmla="*/ 0 h 122"/>
                <a:gd name="T2" fmla="*/ 61 w 79"/>
                <a:gd name="T3" fmla="*/ 0 h 122"/>
                <a:gd name="T4" fmla="*/ 79 w 79"/>
                <a:gd name="T5" fmla="*/ 0 h 122"/>
                <a:gd name="T6" fmla="*/ 22 w 79"/>
                <a:gd name="T7" fmla="*/ 122 h 122"/>
                <a:gd name="T8" fmla="*/ 4 w 79"/>
                <a:gd name="T9" fmla="*/ 122 h 122"/>
                <a:gd name="T10" fmla="*/ 32 w 79"/>
                <a:gd name="T11" fmla="*/ 64 h 122"/>
                <a:gd name="T12" fmla="*/ 0 w 79"/>
                <a:gd name="T13" fmla="*/ 0 h 122"/>
                <a:gd name="T14" fmla="*/ 19 w 79"/>
                <a:gd name="T15" fmla="*/ 0 h 122"/>
                <a:gd name="T16" fmla="*/ 40 w 79"/>
                <a:gd name="T17" fmla="*/ 45 h 122"/>
                <a:gd name="T18" fmla="*/ 61 w 79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22">
                  <a:moveTo>
                    <a:pt x="61" y="0"/>
                  </a:moveTo>
                  <a:lnTo>
                    <a:pt x="61" y="0"/>
                  </a:lnTo>
                  <a:lnTo>
                    <a:pt x="79" y="0"/>
                  </a:lnTo>
                  <a:lnTo>
                    <a:pt x="22" y="122"/>
                  </a:lnTo>
                  <a:lnTo>
                    <a:pt x="4" y="122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0" y="4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AA93A78-216F-4C42-B7F6-8E2177B5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6" y="539751"/>
              <a:ext cx="57150" cy="30163"/>
            </a:xfrm>
            <a:custGeom>
              <a:avLst/>
              <a:gdLst>
                <a:gd name="T0" fmla="*/ 50 w 88"/>
                <a:gd name="T1" fmla="*/ 46 h 46"/>
                <a:gd name="T2" fmla="*/ 50 w 88"/>
                <a:gd name="T3" fmla="*/ 46 h 46"/>
                <a:gd name="T4" fmla="*/ 43 w 88"/>
                <a:gd name="T5" fmla="*/ 46 h 46"/>
                <a:gd name="T6" fmla="*/ 43 w 88"/>
                <a:gd name="T7" fmla="*/ 0 h 46"/>
                <a:gd name="T8" fmla="*/ 54 w 88"/>
                <a:gd name="T9" fmla="*/ 0 h 46"/>
                <a:gd name="T10" fmla="*/ 66 w 88"/>
                <a:gd name="T11" fmla="*/ 37 h 46"/>
                <a:gd name="T12" fmla="*/ 77 w 88"/>
                <a:gd name="T13" fmla="*/ 0 h 46"/>
                <a:gd name="T14" fmla="*/ 88 w 88"/>
                <a:gd name="T15" fmla="*/ 0 h 46"/>
                <a:gd name="T16" fmla="*/ 88 w 88"/>
                <a:gd name="T17" fmla="*/ 46 h 46"/>
                <a:gd name="T18" fmla="*/ 81 w 88"/>
                <a:gd name="T19" fmla="*/ 46 h 46"/>
                <a:gd name="T20" fmla="*/ 81 w 88"/>
                <a:gd name="T21" fmla="*/ 7 h 46"/>
                <a:gd name="T22" fmla="*/ 69 w 88"/>
                <a:gd name="T23" fmla="*/ 46 h 46"/>
                <a:gd name="T24" fmla="*/ 62 w 88"/>
                <a:gd name="T25" fmla="*/ 46 h 46"/>
                <a:gd name="T26" fmla="*/ 50 w 88"/>
                <a:gd name="T27" fmla="*/ 7 h 46"/>
                <a:gd name="T28" fmla="*/ 50 w 88"/>
                <a:gd name="T29" fmla="*/ 46 h 46"/>
                <a:gd name="T30" fmla="*/ 23 w 88"/>
                <a:gd name="T31" fmla="*/ 46 h 46"/>
                <a:gd name="T32" fmla="*/ 23 w 88"/>
                <a:gd name="T33" fmla="*/ 46 h 46"/>
                <a:gd name="T34" fmla="*/ 15 w 88"/>
                <a:gd name="T35" fmla="*/ 46 h 46"/>
                <a:gd name="T36" fmla="*/ 15 w 88"/>
                <a:gd name="T37" fmla="*/ 7 h 46"/>
                <a:gd name="T38" fmla="*/ 0 w 88"/>
                <a:gd name="T39" fmla="*/ 7 h 46"/>
                <a:gd name="T40" fmla="*/ 0 w 88"/>
                <a:gd name="T41" fmla="*/ 0 h 46"/>
                <a:gd name="T42" fmla="*/ 38 w 88"/>
                <a:gd name="T43" fmla="*/ 0 h 46"/>
                <a:gd name="T44" fmla="*/ 38 w 88"/>
                <a:gd name="T45" fmla="*/ 7 h 46"/>
                <a:gd name="T46" fmla="*/ 23 w 88"/>
                <a:gd name="T47" fmla="*/ 7 h 46"/>
                <a:gd name="T48" fmla="*/ 23 w 88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46">
                  <a:moveTo>
                    <a:pt x="50" y="46"/>
                  </a:moveTo>
                  <a:lnTo>
                    <a:pt x="50" y="46"/>
                  </a:lnTo>
                  <a:lnTo>
                    <a:pt x="43" y="46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6" y="37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46"/>
                  </a:lnTo>
                  <a:lnTo>
                    <a:pt x="81" y="46"/>
                  </a:lnTo>
                  <a:lnTo>
                    <a:pt x="81" y="7"/>
                  </a:lnTo>
                  <a:lnTo>
                    <a:pt x="69" y="46"/>
                  </a:lnTo>
                  <a:lnTo>
                    <a:pt x="62" y="46"/>
                  </a:lnTo>
                  <a:lnTo>
                    <a:pt x="50" y="7"/>
                  </a:lnTo>
                  <a:lnTo>
                    <a:pt x="50" y="46"/>
                  </a:lnTo>
                  <a:close/>
                  <a:moveTo>
                    <a:pt x="23" y="46"/>
                  </a:moveTo>
                  <a:lnTo>
                    <a:pt x="23" y="46"/>
                  </a:lnTo>
                  <a:lnTo>
                    <a:pt x="15" y="46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23" y="7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7714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Wave-Bottom-Lines-Centere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0AA153F-C801-4BDE-BA71-E6720ADE2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0"/>
            <a:ext cx="12192000" cy="1016000"/>
          </a:xfrm>
          <a:prstGeom prst="rect">
            <a:avLst/>
          </a:prstGeom>
        </p:spPr>
      </p:pic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11D01A2F-8E4E-4836-A433-F0CC03FC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50" y="6513406"/>
            <a:ext cx="428786" cy="1384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900">
                <a:solidFill>
                  <a:srgbClr val="2A7DE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DC4761E-D847-45BA-9800-73CA03969F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6B95D3-17D4-4A8A-A417-646D1C252F0C}"/>
              </a:ext>
            </a:extLst>
          </p:cNvPr>
          <p:cNvGrpSpPr/>
          <p:nvPr userDrawn="1"/>
        </p:nvGrpSpPr>
        <p:grpSpPr>
          <a:xfrm>
            <a:off x="10583215" y="6495616"/>
            <a:ext cx="1334978" cy="174077"/>
            <a:chOff x="5428511" y="6321352"/>
            <a:chExt cx="1334978" cy="174077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E9D06108-80E5-4C79-BC38-3BEFDC7EF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169" y="6321352"/>
              <a:ext cx="201129" cy="174076"/>
            </a:xfrm>
            <a:custGeom>
              <a:avLst/>
              <a:gdLst>
                <a:gd name="T0" fmla="*/ 385 w 414"/>
                <a:gd name="T1" fmla="*/ 325 h 352"/>
                <a:gd name="T2" fmla="*/ 385 w 414"/>
                <a:gd name="T3" fmla="*/ 325 h 352"/>
                <a:gd name="T4" fmla="*/ 311 w 414"/>
                <a:gd name="T5" fmla="*/ 352 h 352"/>
                <a:gd name="T6" fmla="*/ 103 w 414"/>
                <a:gd name="T7" fmla="*/ 352 h 352"/>
                <a:gd name="T8" fmla="*/ 30 w 414"/>
                <a:gd name="T9" fmla="*/ 325 h 352"/>
                <a:gd name="T10" fmla="*/ 0 w 414"/>
                <a:gd name="T11" fmla="*/ 257 h 352"/>
                <a:gd name="T12" fmla="*/ 0 w 414"/>
                <a:gd name="T13" fmla="*/ 240 h 352"/>
                <a:gd name="T14" fmla="*/ 31 w 414"/>
                <a:gd name="T15" fmla="*/ 173 h 352"/>
                <a:gd name="T16" fmla="*/ 103 w 414"/>
                <a:gd name="T17" fmla="*/ 145 h 352"/>
                <a:gd name="T18" fmla="*/ 236 w 414"/>
                <a:gd name="T19" fmla="*/ 145 h 352"/>
                <a:gd name="T20" fmla="*/ 236 w 414"/>
                <a:gd name="T21" fmla="*/ 208 h 352"/>
                <a:gd name="T22" fmla="*/ 103 w 414"/>
                <a:gd name="T23" fmla="*/ 208 h 352"/>
                <a:gd name="T24" fmla="*/ 78 w 414"/>
                <a:gd name="T25" fmla="*/ 217 h 352"/>
                <a:gd name="T26" fmla="*/ 66 w 414"/>
                <a:gd name="T27" fmla="*/ 240 h 352"/>
                <a:gd name="T28" fmla="*/ 66 w 414"/>
                <a:gd name="T29" fmla="*/ 257 h 352"/>
                <a:gd name="T30" fmla="*/ 103 w 414"/>
                <a:gd name="T31" fmla="*/ 288 h 352"/>
                <a:gd name="T32" fmla="*/ 311 w 414"/>
                <a:gd name="T33" fmla="*/ 288 h 352"/>
                <a:gd name="T34" fmla="*/ 348 w 414"/>
                <a:gd name="T35" fmla="*/ 257 h 352"/>
                <a:gd name="T36" fmla="*/ 348 w 414"/>
                <a:gd name="T37" fmla="*/ 94 h 352"/>
                <a:gd name="T38" fmla="*/ 337 w 414"/>
                <a:gd name="T39" fmla="*/ 72 h 352"/>
                <a:gd name="T40" fmla="*/ 311 w 414"/>
                <a:gd name="T41" fmla="*/ 62 h 352"/>
                <a:gd name="T42" fmla="*/ 6 w 414"/>
                <a:gd name="T43" fmla="*/ 62 h 352"/>
                <a:gd name="T44" fmla="*/ 6 w 414"/>
                <a:gd name="T45" fmla="*/ 0 h 352"/>
                <a:gd name="T46" fmla="*/ 311 w 414"/>
                <a:gd name="T47" fmla="*/ 0 h 352"/>
                <a:gd name="T48" fmla="*/ 383 w 414"/>
                <a:gd name="T49" fmla="*/ 27 h 352"/>
                <a:gd name="T50" fmla="*/ 414 w 414"/>
                <a:gd name="T51" fmla="*/ 94 h 352"/>
                <a:gd name="T52" fmla="*/ 414 w 414"/>
                <a:gd name="T53" fmla="*/ 257 h 352"/>
                <a:gd name="T54" fmla="*/ 385 w 414"/>
                <a:gd name="T55" fmla="*/ 32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352">
                  <a:moveTo>
                    <a:pt x="385" y="325"/>
                  </a:moveTo>
                  <a:lnTo>
                    <a:pt x="385" y="325"/>
                  </a:lnTo>
                  <a:cubicBezTo>
                    <a:pt x="365" y="343"/>
                    <a:pt x="340" y="352"/>
                    <a:pt x="311" y="352"/>
                  </a:cubicBezTo>
                  <a:lnTo>
                    <a:pt x="103" y="352"/>
                  </a:lnTo>
                  <a:cubicBezTo>
                    <a:pt x="74" y="352"/>
                    <a:pt x="50" y="343"/>
                    <a:pt x="30" y="325"/>
                  </a:cubicBezTo>
                  <a:cubicBezTo>
                    <a:pt x="10" y="308"/>
                    <a:pt x="0" y="285"/>
                    <a:pt x="0" y="257"/>
                  </a:cubicBezTo>
                  <a:lnTo>
                    <a:pt x="0" y="240"/>
                  </a:lnTo>
                  <a:cubicBezTo>
                    <a:pt x="0" y="213"/>
                    <a:pt x="10" y="191"/>
                    <a:pt x="31" y="173"/>
                  </a:cubicBezTo>
                  <a:cubicBezTo>
                    <a:pt x="52" y="154"/>
                    <a:pt x="76" y="145"/>
                    <a:pt x="103" y="145"/>
                  </a:cubicBezTo>
                  <a:lnTo>
                    <a:pt x="236" y="145"/>
                  </a:lnTo>
                  <a:lnTo>
                    <a:pt x="236" y="208"/>
                  </a:lnTo>
                  <a:lnTo>
                    <a:pt x="103" y="208"/>
                  </a:lnTo>
                  <a:cubicBezTo>
                    <a:pt x="94" y="208"/>
                    <a:pt x="86" y="211"/>
                    <a:pt x="78" y="217"/>
                  </a:cubicBezTo>
                  <a:cubicBezTo>
                    <a:pt x="70" y="224"/>
                    <a:pt x="66" y="231"/>
                    <a:pt x="66" y="240"/>
                  </a:cubicBezTo>
                  <a:lnTo>
                    <a:pt x="66" y="257"/>
                  </a:lnTo>
                  <a:cubicBezTo>
                    <a:pt x="66" y="278"/>
                    <a:pt x="79" y="288"/>
                    <a:pt x="103" y="288"/>
                  </a:cubicBezTo>
                  <a:lnTo>
                    <a:pt x="311" y="288"/>
                  </a:lnTo>
                  <a:cubicBezTo>
                    <a:pt x="336" y="288"/>
                    <a:pt x="348" y="278"/>
                    <a:pt x="348" y="257"/>
                  </a:cubicBezTo>
                  <a:lnTo>
                    <a:pt x="348" y="94"/>
                  </a:lnTo>
                  <a:cubicBezTo>
                    <a:pt x="348" y="86"/>
                    <a:pt x="345" y="79"/>
                    <a:pt x="337" y="72"/>
                  </a:cubicBezTo>
                  <a:cubicBezTo>
                    <a:pt x="329" y="65"/>
                    <a:pt x="320" y="62"/>
                    <a:pt x="311" y="62"/>
                  </a:cubicBezTo>
                  <a:lnTo>
                    <a:pt x="6" y="62"/>
                  </a:lnTo>
                  <a:lnTo>
                    <a:pt x="6" y="0"/>
                  </a:lnTo>
                  <a:lnTo>
                    <a:pt x="311" y="0"/>
                  </a:lnTo>
                  <a:cubicBezTo>
                    <a:pt x="339" y="0"/>
                    <a:pt x="362" y="8"/>
                    <a:pt x="383" y="27"/>
                  </a:cubicBezTo>
                  <a:cubicBezTo>
                    <a:pt x="404" y="46"/>
                    <a:pt x="414" y="68"/>
                    <a:pt x="414" y="94"/>
                  </a:cubicBezTo>
                  <a:lnTo>
                    <a:pt x="414" y="257"/>
                  </a:lnTo>
                  <a:cubicBezTo>
                    <a:pt x="414" y="285"/>
                    <a:pt x="405" y="308"/>
                    <a:pt x="385" y="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AC73F61-9494-4501-9857-00F883187B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2412" y="6321352"/>
              <a:ext cx="208186" cy="174076"/>
            </a:xfrm>
            <a:custGeom>
              <a:avLst/>
              <a:gdLst>
                <a:gd name="T0" fmla="*/ 362 w 429"/>
                <a:gd name="T1" fmla="*/ 257 h 352"/>
                <a:gd name="T2" fmla="*/ 362 w 429"/>
                <a:gd name="T3" fmla="*/ 257 h 352"/>
                <a:gd name="T4" fmla="*/ 259 w 429"/>
                <a:gd name="T5" fmla="*/ 352 h 352"/>
                <a:gd name="T6" fmla="*/ 169 w 429"/>
                <a:gd name="T7" fmla="*/ 352 h 352"/>
                <a:gd name="T8" fmla="*/ 66 w 429"/>
                <a:gd name="T9" fmla="*/ 257 h 352"/>
                <a:gd name="T10" fmla="*/ 0 w 429"/>
                <a:gd name="T11" fmla="*/ 0 h 352"/>
                <a:gd name="T12" fmla="*/ 71 w 429"/>
                <a:gd name="T13" fmla="*/ 0 h 352"/>
                <a:gd name="T14" fmla="*/ 135 w 429"/>
                <a:gd name="T15" fmla="*/ 245 h 352"/>
                <a:gd name="T16" fmla="*/ 179 w 429"/>
                <a:gd name="T17" fmla="*/ 288 h 352"/>
                <a:gd name="T18" fmla="*/ 249 w 429"/>
                <a:gd name="T19" fmla="*/ 288 h 352"/>
                <a:gd name="T20" fmla="*/ 295 w 429"/>
                <a:gd name="T21" fmla="*/ 245 h 352"/>
                <a:gd name="T22" fmla="*/ 358 w 429"/>
                <a:gd name="T23" fmla="*/ 0 h 352"/>
                <a:gd name="T24" fmla="*/ 429 w 429"/>
                <a:gd name="T25" fmla="*/ 0 h 352"/>
                <a:gd name="T26" fmla="*/ 362 w 429"/>
                <a:gd name="T27" fmla="*/ 2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9" h="352">
                  <a:moveTo>
                    <a:pt x="362" y="257"/>
                  </a:moveTo>
                  <a:lnTo>
                    <a:pt x="362" y="257"/>
                  </a:lnTo>
                  <a:cubicBezTo>
                    <a:pt x="346" y="321"/>
                    <a:pt x="312" y="352"/>
                    <a:pt x="259" y="352"/>
                  </a:cubicBezTo>
                  <a:lnTo>
                    <a:pt x="169" y="352"/>
                  </a:lnTo>
                  <a:cubicBezTo>
                    <a:pt x="116" y="352"/>
                    <a:pt x="82" y="321"/>
                    <a:pt x="66" y="257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5"/>
                  </a:lnTo>
                  <a:cubicBezTo>
                    <a:pt x="142" y="274"/>
                    <a:pt x="157" y="288"/>
                    <a:pt x="179" y="288"/>
                  </a:cubicBezTo>
                  <a:lnTo>
                    <a:pt x="249" y="288"/>
                  </a:lnTo>
                  <a:cubicBezTo>
                    <a:pt x="272" y="288"/>
                    <a:pt x="287" y="274"/>
                    <a:pt x="295" y="245"/>
                  </a:cubicBezTo>
                  <a:lnTo>
                    <a:pt x="358" y="0"/>
                  </a:lnTo>
                  <a:lnTo>
                    <a:pt x="429" y="0"/>
                  </a:lnTo>
                  <a:lnTo>
                    <a:pt x="362" y="25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433655B-D522-481E-91CC-8BB8F51E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60" y="6321352"/>
              <a:ext cx="201129" cy="174076"/>
            </a:xfrm>
            <a:custGeom>
              <a:avLst/>
              <a:gdLst>
                <a:gd name="T0" fmla="*/ 383 w 415"/>
                <a:gd name="T1" fmla="*/ 179 h 352"/>
                <a:gd name="T2" fmla="*/ 383 w 415"/>
                <a:gd name="T3" fmla="*/ 179 h 352"/>
                <a:gd name="T4" fmla="*/ 312 w 415"/>
                <a:gd name="T5" fmla="*/ 207 h 352"/>
                <a:gd name="T6" fmla="*/ 179 w 415"/>
                <a:gd name="T7" fmla="*/ 207 h 352"/>
                <a:gd name="T8" fmla="*/ 179 w 415"/>
                <a:gd name="T9" fmla="*/ 143 h 352"/>
                <a:gd name="T10" fmla="*/ 312 w 415"/>
                <a:gd name="T11" fmla="*/ 143 h 352"/>
                <a:gd name="T12" fmla="*/ 336 w 415"/>
                <a:gd name="T13" fmla="*/ 134 h 352"/>
                <a:gd name="T14" fmla="*/ 348 w 415"/>
                <a:gd name="T15" fmla="*/ 111 h 352"/>
                <a:gd name="T16" fmla="*/ 348 w 415"/>
                <a:gd name="T17" fmla="*/ 94 h 352"/>
                <a:gd name="T18" fmla="*/ 312 w 415"/>
                <a:gd name="T19" fmla="*/ 62 h 352"/>
                <a:gd name="T20" fmla="*/ 103 w 415"/>
                <a:gd name="T21" fmla="*/ 62 h 352"/>
                <a:gd name="T22" fmla="*/ 66 w 415"/>
                <a:gd name="T23" fmla="*/ 94 h 352"/>
                <a:gd name="T24" fmla="*/ 66 w 415"/>
                <a:gd name="T25" fmla="*/ 256 h 352"/>
                <a:gd name="T26" fmla="*/ 78 w 415"/>
                <a:gd name="T27" fmla="*/ 279 h 352"/>
                <a:gd name="T28" fmla="*/ 103 w 415"/>
                <a:gd name="T29" fmla="*/ 288 h 352"/>
                <a:gd name="T30" fmla="*/ 409 w 415"/>
                <a:gd name="T31" fmla="*/ 288 h 352"/>
                <a:gd name="T32" fmla="*/ 409 w 415"/>
                <a:gd name="T33" fmla="*/ 352 h 352"/>
                <a:gd name="T34" fmla="*/ 103 w 415"/>
                <a:gd name="T35" fmla="*/ 352 h 352"/>
                <a:gd name="T36" fmla="*/ 31 w 415"/>
                <a:gd name="T37" fmla="*/ 324 h 352"/>
                <a:gd name="T38" fmla="*/ 0 w 415"/>
                <a:gd name="T39" fmla="*/ 256 h 352"/>
                <a:gd name="T40" fmla="*/ 0 w 415"/>
                <a:gd name="T41" fmla="*/ 94 h 352"/>
                <a:gd name="T42" fmla="*/ 30 w 415"/>
                <a:gd name="T43" fmla="*/ 26 h 352"/>
                <a:gd name="T44" fmla="*/ 103 w 415"/>
                <a:gd name="T45" fmla="*/ 0 h 352"/>
                <a:gd name="T46" fmla="*/ 312 w 415"/>
                <a:gd name="T47" fmla="*/ 0 h 352"/>
                <a:gd name="T48" fmla="*/ 385 w 415"/>
                <a:gd name="T49" fmla="*/ 25 h 352"/>
                <a:gd name="T50" fmla="*/ 415 w 415"/>
                <a:gd name="T51" fmla="*/ 94 h 352"/>
                <a:gd name="T52" fmla="*/ 415 w 415"/>
                <a:gd name="T53" fmla="*/ 111 h 352"/>
                <a:gd name="T54" fmla="*/ 383 w 415"/>
                <a:gd name="T55" fmla="*/ 17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352">
                  <a:moveTo>
                    <a:pt x="383" y="179"/>
                  </a:moveTo>
                  <a:lnTo>
                    <a:pt x="383" y="179"/>
                  </a:lnTo>
                  <a:cubicBezTo>
                    <a:pt x="362" y="197"/>
                    <a:pt x="339" y="207"/>
                    <a:pt x="312" y="207"/>
                  </a:cubicBezTo>
                  <a:lnTo>
                    <a:pt x="179" y="207"/>
                  </a:lnTo>
                  <a:lnTo>
                    <a:pt x="179" y="143"/>
                  </a:lnTo>
                  <a:lnTo>
                    <a:pt x="312" y="143"/>
                  </a:lnTo>
                  <a:cubicBezTo>
                    <a:pt x="320" y="143"/>
                    <a:pt x="328" y="140"/>
                    <a:pt x="336" y="134"/>
                  </a:cubicBezTo>
                  <a:cubicBezTo>
                    <a:pt x="344" y="127"/>
                    <a:pt x="348" y="120"/>
                    <a:pt x="348" y="111"/>
                  </a:cubicBezTo>
                  <a:lnTo>
                    <a:pt x="348" y="94"/>
                  </a:lnTo>
                  <a:cubicBezTo>
                    <a:pt x="348" y="73"/>
                    <a:pt x="336" y="62"/>
                    <a:pt x="312" y="62"/>
                  </a:cubicBezTo>
                  <a:lnTo>
                    <a:pt x="103" y="62"/>
                  </a:lnTo>
                  <a:cubicBezTo>
                    <a:pt x="78" y="62"/>
                    <a:pt x="66" y="73"/>
                    <a:pt x="66" y="94"/>
                  </a:cubicBezTo>
                  <a:lnTo>
                    <a:pt x="66" y="256"/>
                  </a:lnTo>
                  <a:cubicBezTo>
                    <a:pt x="66" y="265"/>
                    <a:pt x="70" y="273"/>
                    <a:pt x="78" y="279"/>
                  </a:cubicBezTo>
                  <a:cubicBezTo>
                    <a:pt x="86" y="285"/>
                    <a:pt x="94" y="288"/>
                    <a:pt x="103" y="288"/>
                  </a:cubicBezTo>
                  <a:lnTo>
                    <a:pt x="409" y="288"/>
                  </a:lnTo>
                  <a:lnTo>
                    <a:pt x="409" y="352"/>
                  </a:lnTo>
                  <a:lnTo>
                    <a:pt x="103" y="352"/>
                  </a:lnTo>
                  <a:cubicBezTo>
                    <a:pt x="76" y="352"/>
                    <a:pt x="52" y="342"/>
                    <a:pt x="31" y="324"/>
                  </a:cubicBezTo>
                  <a:cubicBezTo>
                    <a:pt x="10" y="305"/>
                    <a:pt x="0" y="283"/>
                    <a:pt x="0" y="256"/>
                  </a:cubicBezTo>
                  <a:lnTo>
                    <a:pt x="0" y="94"/>
                  </a:lnTo>
                  <a:cubicBezTo>
                    <a:pt x="0" y="66"/>
                    <a:pt x="10" y="43"/>
                    <a:pt x="30" y="26"/>
                  </a:cubicBezTo>
                  <a:cubicBezTo>
                    <a:pt x="50" y="8"/>
                    <a:pt x="74" y="0"/>
                    <a:pt x="103" y="0"/>
                  </a:cubicBezTo>
                  <a:lnTo>
                    <a:pt x="312" y="0"/>
                  </a:lnTo>
                  <a:cubicBezTo>
                    <a:pt x="340" y="0"/>
                    <a:pt x="365" y="8"/>
                    <a:pt x="385" y="25"/>
                  </a:cubicBezTo>
                  <a:cubicBezTo>
                    <a:pt x="405" y="43"/>
                    <a:pt x="415" y="66"/>
                    <a:pt x="415" y="94"/>
                  </a:cubicBezTo>
                  <a:lnTo>
                    <a:pt x="415" y="111"/>
                  </a:lnTo>
                  <a:cubicBezTo>
                    <a:pt x="415" y="137"/>
                    <a:pt x="405" y="160"/>
                    <a:pt x="383" y="1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59E246B9-AFA8-4A5F-9FF0-43348A9D6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806" y="6387219"/>
              <a:ext cx="41167" cy="41167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6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E953F8E4-C940-4183-8072-D4E424D59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806" y="6321352"/>
              <a:ext cx="41167" cy="41167"/>
            </a:xfrm>
            <a:custGeom>
              <a:avLst/>
              <a:gdLst>
                <a:gd name="T0" fmla="*/ 84 w 84"/>
                <a:gd name="T1" fmla="*/ 41 h 83"/>
                <a:gd name="T2" fmla="*/ 84 w 84"/>
                <a:gd name="T3" fmla="*/ 41 h 83"/>
                <a:gd name="T4" fmla="*/ 42 w 84"/>
                <a:gd name="T5" fmla="*/ 83 h 83"/>
                <a:gd name="T6" fmla="*/ 0 w 84"/>
                <a:gd name="T7" fmla="*/ 41 h 83"/>
                <a:gd name="T8" fmla="*/ 42 w 84"/>
                <a:gd name="T9" fmla="*/ 0 h 83"/>
                <a:gd name="T10" fmla="*/ 84 w 84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3">
                  <a:moveTo>
                    <a:pt x="84" y="41"/>
                  </a:moveTo>
                  <a:lnTo>
                    <a:pt x="84" y="41"/>
                  </a:lnTo>
                  <a:cubicBezTo>
                    <a:pt x="84" y="64"/>
                    <a:pt x="66" y="83"/>
                    <a:pt x="42" y="83"/>
                  </a:cubicBezTo>
                  <a:cubicBezTo>
                    <a:pt x="19" y="83"/>
                    <a:pt x="0" y="64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78E2FDD7-C1F3-406C-AA57-AA88D1CE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9026" y="6453086"/>
              <a:ext cx="41167" cy="42343"/>
            </a:xfrm>
            <a:custGeom>
              <a:avLst/>
              <a:gdLst>
                <a:gd name="T0" fmla="*/ 84 w 84"/>
                <a:gd name="T1" fmla="*/ 42 h 85"/>
                <a:gd name="T2" fmla="*/ 84 w 84"/>
                <a:gd name="T3" fmla="*/ 42 h 85"/>
                <a:gd name="T4" fmla="*/ 42 w 84"/>
                <a:gd name="T5" fmla="*/ 85 h 85"/>
                <a:gd name="T6" fmla="*/ 0 w 84"/>
                <a:gd name="T7" fmla="*/ 42 h 85"/>
                <a:gd name="T8" fmla="*/ 42 w 84"/>
                <a:gd name="T9" fmla="*/ 0 h 85"/>
                <a:gd name="T10" fmla="*/ 84 w 84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lnTo>
                    <a:pt x="84" y="42"/>
                  </a:lnTo>
                  <a:cubicBezTo>
                    <a:pt x="84" y="66"/>
                    <a:pt x="65" y="85"/>
                    <a:pt x="42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F3A5535B-D181-4249-8CDD-BF3FD12FF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9026" y="6387219"/>
              <a:ext cx="41167" cy="41167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5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2A7D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0BCC59A-DE05-44D0-B206-C6A089F05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835" y="6321352"/>
              <a:ext cx="187015" cy="172901"/>
            </a:xfrm>
            <a:custGeom>
              <a:avLst/>
              <a:gdLst>
                <a:gd name="T0" fmla="*/ 318 w 384"/>
                <a:gd name="T1" fmla="*/ 256 h 351"/>
                <a:gd name="T2" fmla="*/ 318 w 384"/>
                <a:gd name="T3" fmla="*/ 256 h 351"/>
                <a:gd name="T4" fmla="*/ 316 w 384"/>
                <a:gd name="T5" fmla="*/ 262 h 351"/>
                <a:gd name="T6" fmla="*/ 215 w 384"/>
                <a:gd name="T7" fmla="*/ 351 h 351"/>
                <a:gd name="T8" fmla="*/ 169 w 384"/>
                <a:gd name="T9" fmla="*/ 351 h 351"/>
                <a:gd name="T10" fmla="*/ 66 w 384"/>
                <a:gd name="T11" fmla="*/ 256 h 351"/>
                <a:gd name="T12" fmla="*/ 0 w 384"/>
                <a:gd name="T13" fmla="*/ 0 h 351"/>
                <a:gd name="T14" fmla="*/ 71 w 384"/>
                <a:gd name="T15" fmla="*/ 0 h 351"/>
                <a:gd name="T16" fmla="*/ 135 w 384"/>
                <a:gd name="T17" fmla="*/ 244 h 351"/>
                <a:gd name="T18" fmla="*/ 179 w 384"/>
                <a:gd name="T19" fmla="*/ 287 h 351"/>
                <a:gd name="T20" fmla="*/ 206 w 384"/>
                <a:gd name="T21" fmla="*/ 287 h 351"/>
                <a:gd name="T22" fmla="*/ 251 w 384"/>
                <a:gd name="T23" fmla="*/ 244 h 351"/>
                <a:gd name="T24" fmla="*/ 318 w 384"/>
                <a:gd name="T25" fmla="*/ 193 h 351"/>
                <a:gd name="T26" fmla="*/ 384 w 384"/>
                <a:gd name="T27" fmla="*/ 242 h 351"/>
                <a:gd name="T28" fmla="*/ 384 w 384"/>
                <a:gd name="T29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51">
                  <a:moveTo>
                    <a:pt x="318" y="256"/>
                  </a:moveTo>
                  <a:lnTo>
                    <a:pt x="318" y="256"/>
                  </a:lnTo>
                  <a:lnTo>
                    <a:pt x="316" y="262"/>
                  </a:lnTo>
                  <a:cubicBezTo>
                    <a:pt x="299" y="321"/>
                    <a:pt x="266" y="351"/>
                    <a:pt x="215" y="351"/>
                  </a:cubicBezTo>
                  <a:lnTo>
                    <a:pt x="169" y="351"/>
                  </a:lnTo>
                  <a:cubicBezTo>
                    <a:pt x="116" y="351"/>
                    <a:pt x="83" y="319"/>
                    <a:pt x="66" y="256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4"/>
                  </a:lnTo>
                  <a:cubicBezTo>
                    <a:pt x="142" y="273"/>
                    <a:pt x="157" y="287"/>
                    <a:pt x="179" y="287"/>
                  </a:cubicBezTo>
                  <a:lnTo>
                    <a:pt x="206" y="287"/>
                  </a:lnTo>
                  <a:cubicBezTo>
                    <a:pt x="228" y="287"/>
                    <a:pt x="244" y="273"/>
                    <a:pt x="251" y="244"/>
                  </a:cubicBezTo>
                  <a:cubicBezTo>
                    <a:pt x="251" y="244"/>
                    <a:pt x="267" y="193"/>
                    <a:pt x="318" y="193"/>
                  </a:cubicBezTo>
                  <a:cubicBezTo>
                    <a:pt x="318" y="193"/>
                    <a:pt x="367" y="188"/>
                    <a:pt x="384" y="242"/>
                  </a:cubicBezTo>
                  <a:lnTo>
                    <a:pt x="384" y="244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06909DE7-D7A6-40DA-8AD9-BFFAFFC7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917" y="6321352"/>
              <a:ext cx="155257" cy="172901"/>
            </a:xfrm>
            <a:custGeom>
              <a:avLst/>
              <a:gdLst>
                <a:gd name="T0" fmla="*/ 67 w 319"/>
                <a:gd name="T1" fmla="*/ 244 h 351"/>
                <a:gd name="T2" fmla="*/ 67 w 319"/>
                <a:gd name="T3" fmla="*/ 244 h 351"/>
                <a:gd name="T4" fmla="*/ 113 w 319"/>
                <a:gd name="T5" fmla="*/ 287 h 351"/>
                <a:gd name="T6" fmla="*/ 140 w 319"/>
                <a:gd name="T7" fmla="*/ 287 h 351"/>
                <a:gd name="T8" fmla="*/ 185 w 319"/>
                <a:gd name="T9" fmla="*/ 244 h 351"/>
                <a:gd name="T10" fmla="*/ 248 w 319"/>
                <a:gd name="T11" fmla="*/ 0 h 351"/>
                <a:gd name="T12" fmla="*/ 319 w 319"/>
                <a:gd name="T13" fmla="*/ 0 h 351"/>
                <a:gd name="T14" fmla="*/ 252 w 319"/>
                <a:gd name="T15" fmla="*/ 256 h 351"/>
                <a:gd name="T16" fmla="*/ 149 w 319"/>
                <a:gd name="T17" fmla="*/ 351 h 351"/>
                <a:gd name="T18" fmla="*/ 103 w 319"/>
                <a:gd name="T19" fmla="*/ 351 h 351"/>
                <a:gd name="T20" fmla="*/ 0 w 319"/>
                <a:gd name="T21" fmla="*/ 256 h 351"/>
                <a:gd name="T22" fmla="*/ 67 w 319"/>
                <a:gd name="T23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51">
                  <a:moveTo>
                    <a:pt x="67" y="244"/>
                  </a:moveTo>
                  <a:lnTo>
                    <a:pt x="67" y="244"/>
                  </a:lnTo>
                  <a:cubicBezTo>
                    <a:pt x="74" y="272"/>
                    <a:pt x="91" y="287"/>
                    <a:pt x="113" y="287"/>
                  </a:cubicBezTo>
                  <a:lnTo>
                    <a:pt x="140" y="287"/>
                  </a:lnTo>
                  <a:cubicBezTo>
                    <a:pt x="162" y="287"/>
                    <a:pt x="178" y="273"/>
                    <a:pt x="185" y="244"/>
                  </a:cubicBezTo>
                  <a:lnTo>
                    <a:pt x="248" y="0"/>
                  </a:lnTo>
                  <a:lnTo>
                    <a:pt x="319" y="0"/>
                  </a:lnTo>
                  <a:lnTo>
                    <a:pt x="252" y="256"/>
                  </a:lnTo>
                  <a:cubicBezTo>
                    <a:pt x="236" y="319"/>
                    <a:pt x="202" y="351"/>
                    <a:pt x="149" y="351"/>
                  </a:cubicBezTo>
                  <a:lnTo>
                    <a:pt x="103" y="351"/>
                  </a:lnTo>
                  <a:cubicBezTo>
                    <a:pt x="51" y="351"/>
                    <a:pt x="17" y="319"/>
                    <a:pt x="0" y="256"/>
                  </a:cubicBezTo>
                  <a:lnTo>
                    <a:pt x="67" y="2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5A9CB32D-A454-4AE4-B273-07A0A90C4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511" y="6321352"/>
              <a:ext cx="207010" cy="174076"/>
            </a:xfrm>
            <a:custGeom>
              <a:avLst/>
              <a:gdLst>
                <a:gd name="T0" fmla="*/ 360 w 426"/>
                <a:gd name="T1" fmla="*/ 94 h 353"/>
                <a:gd name="T2" fmla="*/ 360 w 426"/>
                <a:gd name="T3" fmla="*/ 94 h 353"/>
                <a:gd name="T4" fmla="*/ 349 w 426"/>
                <a:gd name="T5" fmla="*/ 72 h 353"/>
                <a:gd name="T6" fmla="*/ 324 w 426"/>
                <a:gd name="T7" fmla="*/ 62 h 353"/>
                <a:gd name="T8" fmla="*/ 65 w 426"/>
                <a:gd name="T9" fmla="*/ 62 h 353"/>
                <a:gd name="T10" fmla="*/ 65 w 426"/>
                <a:gd name="T11" fmla="*/ 289 h 353"/>
                <a:gd name="T12" fmla="*/ 324 w 426"/>
                <a:gd name="T13" fmla="*/ 289 h 353"/>
                <a:gd name="T14" fmla="*/ 360 w 426"/>
                <a:gd name="T15" fmla="*/ 257 h 353"/>
                <a:gd name="T16" fmla="*/ 360 w 426"/>
                <a:gd name="T17" fmla="*/ 94 h 353"/>
                <a:gd name="T18" fmla="*/ 397 w 426"/>
                <a:gd name="T19" fmla="*/ 326 h 353"/>
                <a:gd name="T20" fmla="*/ 397 w 426"/>
                <a:gd name="T21" fmla="*/ 326 h 353"/>
                <a:gd name="T22" fmla="*/ 324 w 426"/>
                <a:gd name="T23" fmla="*/ 353 h 353"/>
                <a:gd name="T24" fmla="*/ 0 w 426"/>
                <a:gd name="T25" fmla="*/ 353 h 353"/>
                <a:gd name="T26" fmla="*/ 0 w 426"/>
                <a:gd name="T27" fmla="*/ 0 h 353"/>
                <a:gd name="T28" fmla="*/ 324 w 426"/>
                <a:gd name="T29" fmla="*/ 0 h 353"/>
                <a:gd name="T30" fmla="*/ 395 w 426"/>
                <a:gd name="T31" fmla="*/ 27 h 353"/>
                <a:gd name="T32" fmla="*/ 426 w 426"/>
                <a:gd name="T33" fmla="*/ 94 h 353"/>
                <a:gd name="T34" fmla="*/ 426 w 426"/>
                <a:gd name="T35" fmla="*/ 257 h 353"/>
                <a:gd name="T36" fmla="*/ 397 w 426"/>
                <a:gd name="T37" fmla="*/ 32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53">
                  <a:moveTo>
                    <a:pt x="360" y="94"/>
                  </a:moveTo>
                  <a:lnTo>
                    <a:pt x="360" y="94"/>
                  </a:lnTo>
                  <a:cubicBezTo>
                    <a:pt x="360" y="86"/>
                    <a:pt x="357" y="79"/>
                    <a:pt x="349" y="72"/>
                  </a:cubicBezTo>
                  <a:cubicBezTo>
                    <a:pt x="341" y="65"/>
                    <a:pt x="333" y="62"/>
                    <a:pt x="324" y="62"/>
                  </a:cubicBezTo>
                  <a:lnTo>
                    <a:pt x="65" y="62"/>
                  </a:lnTo>
                  <a:lnTo>
                    <a:pt x="65" y="289"/>
                  </a:lnTo>
                  <a:lnTo>
                    <a:pt x="324" y="289"/>
                  </a:lnTo>
                  <a:cubicBezTo>
                    <a:pt x="348" y="289"/>
                    <a:pt x="360" y="279"/>
                    <a:pt x="360" y="257"/>
                  </a:cubicBezTo>
                  <a:lnTo>
                    <a:pt x="360" y="94"/>
                  </a:lnTo>
                  <a:close/>
                  <a:moveTo>
                    <a:pt x="397" y="326"/>
                  </a:moveTo>
                  <a:lnTo>
                    <a:pt x="397" y="326"/>
                  </a:lnTo>
                  <a:cubicBezTo>
                    <a:pt x="377" y="344"/>
                    <a:pt x="353" y="353"/>
                    <a:pt x="324" y="353"/>
                  </a:cubicBezTo>
                  <a:lnTo>
                    <a:pt x="0" y="353"/>
                  </a:lnTo>
                  <a:lnTo>
                    <a:pt x="0" y="0"/>
                  </a:lnTo>
                  <a:lnTo>
                    <a:pt x="324" y="0"/>
                  </a:lnTo>
                  <a:cubicBezTo>
                    <a:pt x="351" y="0"/>
                    <a:pt x="374" y="8"/>
                    <a:pt x="395" y="27"/>
                  </a:cubicBezTo>
                  <a:cubicBezTo>
                    <a:pt x="416" y="46"/>
                    <a:pt x="426" y="68"/>
                    <a:pt x="426" y="94"/>
                  </a:cubicBezTo>
                  <a:lnTo>
                    <a:pt x="426" y="257"/>
                  </a:lnTo>
                  <a:cubicBezTo>
                    <a:pt x="426" y="285"/>
                    <a:pt x="417" y="308"/>
                    <a:pt x="397" y="3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CFAA74-BECA-46A1-945A-0DF262E63F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440" y="182880"/>
            <a:ext cx="396753" cy="640080"/>
            <a:chOff x="11352054" y="135812"/>
            <a:chExt cx="643706" cy="103848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20BE66-206D-44F9-8C8B-52FBD1DA3B19}"/>
                </a:ext>
              </a:extLst>
            </p:cNvPr>
            <p:cNvSpPr/>
            <p:nvPr/>
          </p:nvSpPr>
          <p:spPr>
            <a:xfrm>
              <a:off x="11748041" y="926582"/>
              <a:ext cx="247719" cy="247719"/>
            </a:xfrm>
            <a:custGeom>
              <a:avLst/>
              <a:gdLst>
                <a:gd name="connsiteX0" fmla="*/ 247720 w 247719"/>
                <a:gd name="connsiteY0" fmla="*/ 123833 h 247719"/>
                <a:gd name="connsiteX1" fmla="*/ 123886 w 247719"/>
                <a:gd name="connsiteY1" fmla="*/ 247720 h 247719"/>
                <a:gd name="connsiteX2" fmla="*/ 0 w 247719"/>
                <a:gd name="connsiteY2" fmla="*/ 123886 h 247719"/>
                <a:gd name="connsiteX3" fmla="*/ 123833 w 247719"/>
                <a:gd name="connsiteY3" fmla="*/ 0 h 247719"/>
                <a:gd name="connsiteX4" fmla="*/ 247720 w 247719"/>
                <a:gd name="connsiteY4" fmla="*/ 123833 h 2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19" h="247719">
                  <a:moveTo>
                    <a:pt x="247720" y="123833"/>
                  </a:moveTo>
                  <a:cubicBezTo>
                    <a:pt x="247734" y="192239"/>
                    <a:pt x="192292" y="247705"/>
                    <a:pt x="123886" y="247720"/>
                  </a:cubicBezTo>
                  <a:cubicBezTo>
                    <a:pt x="55480" y="247734"/>
                    <a:pt x="15" y="192292"/>
                    <a:pt x="0" y="123886"/>
                  </a:cubicBezTo>
                  <a:cubicBezTo>
                    <a:pt x="-15" y="55480"/>
                    <a:pt x="55428" y="15"/>
                    <a:pt x="123833" y="0"/>
                  </a:cubicBezTo>
                  <a:cubicBezTo>
                    <a:pt x="192227" y="15"/>
                    <a:pt x="247676" y="55439"/>
                    <a:pt x="247720" y="123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29615-A9D3-4567-8655-82D33F0D1326}"/>
                </a:ext>
              </a:extLst>
            </p:cNvPr>
            <p:cNvSpPr/>
            <p:nvPr/>
          </p:nvSpPr>
          <p:spPr>
            <a:xfrm>
              <a:off x="11748041" y="531138"/>
              <a:ext cx="247719" cy="247719"/>
            </a:xfrm>
            <a:custGeom>
              <a:avLst/>
              <a:gdLst>
                <a:gd name="connsiteX0" fmla="*/ 247720 w 247719"/>
                <a:gd name="connsiteY0" fmla="*/ 123926 h 247719"/>
                <a:gd name="connsiteX1" fmla="*/ 123794 w 247719"/>
                <a:gd name="connsiteY1" fmla="*/ 247720 h 247719"/>
                <a:gd name="connsiteX2" fmla="*/ 0 w 247719"/>
                <a:gd name="connsiteY2" fmla="*/ 123794 h 247719"/>
                <a:gd name="connsiteX3" fmla="*/ 123833 w 247719"/>
                <a:gd name="connsiteY3" fmla="*/ 0 h 247719"/>
                <a:gd name="connsiteX4" fmla="*/ 247720 w 247719"/>
                <a:gd name="connsiteY4" fmla="*/ 123833 h 247719"/>
                <a:gd name="connsiteX5" fmla="*/ 247720 w 247719"/>
                <a:gd name="connsiteY5" fmla="*/ 123926 h 2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19" h="247719">
                  <a:moveTo>
                    <a:pt x="247720" y="123926"/>
                  </a:moveTo>
                  <a:cubicBezTo>
                    <a:pt x="247683" y="192332"/>
                    <a:pt x="192200" y="247757"/>
                    <a:pt x="123794" y="247720"/>
                  </a:cubicBezTo>
                  <a:cubicBezTo>
                    <a:pt x="55388" y="247683"/>
                    <a:pt x="-37" y="192199"/>
                    <a:pt x="0" y="123794"/>
                  </a:cubicBezTo>
                  <a:cubicBezTo>
                    <a:pt x="37" y="55424"/>
                    <a:pt x="55463" y="15"/>
                    <a:pt x="123833" y="0"/>
                  </a:cubicBezTo>
                  <a:cubicBezTo>
                    <a:pt x="192239" y="-15"/>
                    <a:pt x="247705" y="55428"/>
                    <a:pt x="247720" y="123833"/>
                  </a:cubicBezTo>
                  <a:cubicBezTo>
                    <a:pt x="247720" y="123864"/>
                    <a:pt x="247720" y="123895"/>
                    <a:pt x="247720" y="123926"/>
                  </a:cubicBezTo>
                  <a:close/>
                </a:path>
              </a:pathLst>
            </a:custGeom>
            <a:solidFill>
              <a:schemeClr val="accent1"/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DEAC328-B486-4873-B93B-6F3AE86ABD85}"/>
                </a:ext>
              </a:extLst>
            </p:cNvPr>
            <p:cNvSpPr/>
            <p:nvPr/>
          </p:nvSpPr>
          <p:spPr>
            <a:xfrm>
              <a:off x="11352054" y="531138"/>
              <a:ext cx="247745" cy="247745"/>
            </a:xfrm>
            <a:custGeom>
              <a:avLst/>
              <a:gdLst>
                <a:gd name="connsiteX0" fmla="*/ 247746 w 247745"/>
                <a:gd name="connsiteY0" fmla="*/ 123926 h 247745"/>
                <a:gd name="connsiteX1" fmla="*/ 123820 w 247745"/>
                <a:gd name="connsiteY1" fmla="*/ 247746 h 247745"/>
                <a:gd name="connsiteX2" fmla="*/ 0 w 247745"/>
                <a:gd name="connsiteY2" fmla="*/ 123820 h 247745"/>
                <a:gd name="connsiteX3" fmla="*/ 123926 w 247745"/>
                <a:gd name="connsiteY3" fmla="*/ 0 h 247745"/>
                <a:gd name="connsiteX4" fmla="*/ 247746 w 247745"/>
                <a:gd name="connsiteY4" fmla="*/ 123926 h 24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45" h="247745">
                  <a:moveTo>
                    <a:pt x="247746" y="123926"/>
                  </a:moveTo>
                  <a:cubicBezTo>
                    <a:pt x="247717" y="192340"/>
                    <a:pt x="192234" y="247775"/>
                    <a:pt x="123820" y="247746"/>
                  </a:cubicBezTo>
                  <a:cubicBezTo>
                    <a:pt x="55407" y="247717"/>
                    <a:pt x="-29" y="192234"/>
                    <a:pt x="0" y="123820"/>
                  </a:cubicBezTo>
                  <a:cubicBezTo>
                    <a:pt x="29" y="55406"/>
                    <a:pt x="55513" y="-29"/>
                    <a:pt x="123926" y="0"/>
                  </a:cubicBezTo>
                  <a:cubicBezTo>
                    <a:pt x="192340" y="29"/>
                    <a:pt x="247775" y="55512"/>
                    <a:pt x="247746" y="1239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A7E159-330E-4CF5-88E8-3A3704B2884D}"/>
                </a:ext>
              </a:extLst>
            </p:cNvPr>
            <p:cNvSpPr/>
            <p:nvPr/>
          </p:nvSpPr>
          <p:spPr>
            <a:xfrm>
              <a:off x="11352054" y="135812"/>
              <a:ext cx="247745" cy="247745"/>
            </a:xfrm>
            <a:custGeom>
              <a:avLst/>
              <a:gdLst>
                <a:gd name="connsiteX0" fmla="*/ 247746 w 247745"/>
                <a:gd name="connsiteY0" fmla="*/ 123847 h 247745"/>
                <a:gd name="connsiteX1" fmla="*/ 123899 w 247745"/>
                <a:gd name="connsiteY1" fmla="*/ 247746 h 247745"/>
                <a:gd name="connsiteX2" fmla="*/ 0 w 247745"/>
                <a:gd name="connsiteY2" fmla="*/ 123899 h 247745"/>
                <a:gd name="connsiteX3" fmla="*/ 123847 w 247745"/>
                <a:gd name="connsiteY3" fmla="*/ 0 h 247745"/>
                <a:gd name="connsiteX4" fmla="*/ 123926 w 247745"/>
                <a:gd name="connsiteY4" fmla="*/ 0 h 247745"/>
                <a:gd name="connsiteX5" fmla="*/ 247746 w 247745"/>
                <a:gd name="connsiteY5" fmla="*/ 123847 h 24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45" h="247745">
                  <a:moveTo>
                    <a:pt x="247746" y="123847"/>
                  </a:moveTo>
                  <a:cubicBezTo>
                    <a:pt x="247761" y="192260"/>
                    <a:pt x="192313" y="247731"/>
                    <a:pt x="123899" y="247746"/>
                  </a:cubicBezTo>
                  <a:cubicBezTo>
                    <a:pt x="55486" y="247761"/>
                    <a:pt x="15" y="192313"/>
                    <a:pt x="0" y="123899"/>
                  </a:cubicBezTo>
                  <a:cubicBezTo>
                    <a:pt x="-15" y="55486"/>
                    <a:pt x="55433" y="15"/>
                    <a:pt x="123847" y="0"/>
                  </a:cubicBezTo>
                  <a:cubicBezTo>
                    <a:pt x="123873" y="0"/>
                    <a:pt x="123899" y="0"/>
                    <a:pt x="123926" y="0"/>
                  </a:cubicBezTo>
                  <a:cubicBezTo>
                    <a:pt x="192311" y="22"/>
                    <a:pt x="247738" y="55461"/>
                    <a:pt x="247746" y="123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D61D67F-442B-4B39-A9F8-56179D969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123" y="6521712"/>
            <a:ext cx="2403694" cy="1384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Copyright © D-Wave Systems Inc. 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F2A963E-A973-4D00-863D-106D55A63B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55" y="416290"/>
            <a:ext cx="10983891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>
              <a:defRPr sz="2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This is a title for your slide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996308A0-09DD-4C03-AEDD-41F54F6B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4040" y="1188720"/>
            <a:ext cx="8503920" cy="4846320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9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lterna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2F3E5B-6772-45C1-963E-668B7EF63C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34683">
                  <a:alpha val="49804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E883-B865-4A59-8112-CE95E05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879"/>
            <a:ext cx="10515600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CBCADC6A-B7FC-447C-A2CE-F736813200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9890C5-BAE2-47B8-B3BA-4F64D4423EFC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6FDD78-E849-4447-9063-C6E9D1F259E7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7EE8B9B-A192-43B7-9DD6-4A8AB6D3A644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CD8596-E557-4B6B-AEBF-E18B37867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F06B542-6A35-4DAF-9199-1370A323CCA8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45849E-41C2-4A30-B79F-FA88290B93DE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4F81B1-4E21-46CF-9853-C79F6919A222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F967A0C-7573-4900-B0B7-C24AC2C09BE0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0FE03C-D701-40BF-AE81-5E2A50EFEFC2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20080B-742F-4D03-A1B9-4C46E13D1EFF}"/>
              </a:ext>
            </a:extLst>
          </p:cNvPr>
          <p:cNvSpPr txBox="1"/>
          <p:nvPr userDrawn="1"/>
        </p:nvSpPr>
        <p:spPr>
          <a:xfrm>
            <a:off x="120300" y="6640026"/>
            <a:ext cx="107561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</p:txBody>
      </p:sp>
    </p:spTree>
    <p:extLst>
      <p:ext uri="{BB962C8B-B14F-4D97-AF65-F5344CB8AC3E}">
        <p14:creationId xmlns:p14="http://schemas.microsoft.com/office/powerpoint/2010/main" val="21214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0B598B-DC15-4934-B07F-2AB62F4E22B6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003385-136B-4F2B-84C3-737B0E4C4ABF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8A98F2-D34B-4153-8879-E6E22D7C009F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7801ECF-BE4E-4F35-9A37-70A62378AEC4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E2F0B2-1739-4A36-B5B4-7A94B330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69C326-0672-4F4C-B1AC-92CCD82BB00C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7B3B1F-9309-4C85-8397-2851B8A339B0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C9EA403-6C17-45B9-9132-03A764378B64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F6B11B-E4CE-4A26-9CA0-C586364CC61B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C745E0-C9BA-4506-BE06-764DE7BAC9CA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D5D393-8131-4418-BD0B-32F13A28AC15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9CC1E1-0532-4B70-8B9D-C9A93942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1" y="365127"/>
            <a:ext cx="70225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11BA3-60EB-4397-9643-06975240666D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27003-606C-4F09-913F-B5D809D2D020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C29866-98AB-4AA3-BC74-46275DA0CDEA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9E6704-97F3-4E56-AF9B-C8A7A8737348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556803-5901-4B2E-848A-A66DA20B5514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44F85F-B6DE-440C-B771-71458CC1D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C75015-44B6-4FC4-9E12-F6302F073A57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ED5020-3663-4798-9EDE-857BD688B7DD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7AB35-258A-4E1E-A7DF-0E3E811F78AD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C0314E-F706-4AD1-B5CF-B57B9ADD84FC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842FC-AC1B-4DE7-8C1C-962CF83253C8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99E1-5387-4062-8660-53FD84DE21D3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9CC1E1-0532-4B70-8B9D-C9A93942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1" y="365127"/>
            <a:ext cx="75051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11BA3-60EB-4397-9643-06975240666D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E3CBEE9-95F9-4205-88C2-3F8334EF5D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2771" y="1310568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341AE-274D-45AD-83B1-2826F9EF2E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194" y="5551822"/>
            <a:ext cx="4429125" cy="2885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54530" indent="0" algn="r">
              <a:spcBef>
                <a:spcPts val="0"/>
              </a:spcBef>
              <a:buFontTx/>
              <a:buNone/>
              <a:defRPr sz="1050">
                <a:solidFill>
                  <a:srgbClr val="2A7DE1"/>
                </a:solidFill>
              </a:defRPr>
            </a:lvl1pPr>
            <a:lvl2pPr marL="180975" indent="0" algn="r">
              <a:spcBef>
                <a:spcPts val="0"/>
              </a:spcBef>
              <a:buFontTx/>
              <a:buNone/>
              <a:defRPr sz="825"/>
            </a:lvl2pPr>
            <a:lvl3pPr marL="403622" indent="0" algn="r">
              <a:buFontTx/>
              <a:buNone/>
              <a:defRPr sz="825"/>
            </a:lvl3pPr>
            <a:lvl4pPr marL="604838" indent="0" algn="r">
              <a:buFontTx/>
              <a:buNone/>
              <a:defRPr sz="825"/>
            </a:lvl4pPr>
            <a:lvl5pPr marL="877490" indent="0" algn="r">
              <a:buFontTx/>
              <a:buNone/>
              <a:defRPr sz="825"/>
            </a:lvl5pPr>
          </a:lstStyle>
          <a:p>
            <a:pPr lvl="0"/>
            <a:r>
              <a:rPr lang="en-US"/>
              <a:t>Picture Title Goes Here</a:t>
            </a:r>
          </a:p>
          <a:p>
            <a:pPr lvl="1"/>
            <a:r>
              <a:rPr lang="en-US"/>
              <a:t>Picture description goes here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0A34F7F-8ECF-47DA-9463-C4F9090D5A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393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975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0CA691-6547-4F80-832B-DA6FDC454352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57C34D-100F-465C-BDD6-EBA48A9A6ADD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755F62-E6F1-420A-84FB-3776875305EF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D58C3A-3C69-40B2-8763-C0BBE78DDBFB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81F95EB-DB97-4114-9DBE-DAAF3CA38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82FBE2-CA40-43C5-A321-A754AB564AC2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FE71B7-0FF2-433C-9332-7FEDA53E743B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F835BE-AC4A-4CF7-B591-B97BCA14F8BD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326DFA-6578-44EE-BB49-4E74160086B9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013C79-B6E9-4E91-8113-B2AF4FFBCDC2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61040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-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2E2F61AB-452A-4A69-8468-D16B83D9A54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33C3FEA8-E9A9-4E88-A061-CEEE0C07493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2" y="365127"/>
            <a:ext cx="61462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A26A78A4-1C3F-4F05-BEA5-269B8978B444}"/>
              </a:ext>
            </a:extLst>
          </p:cNvPr>
          <p:cNvSpPr/>
          <p:nvPr userDrawn="1"/>
        </p:nvSpPr>
        <p:spPr>
          <a:xfrm flipH="1" flipV="1">
            <a:off x="8267700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gradFill>
            <a:gsLst>
              <a:gs pos="0">
                <a:srgbClr val="2A7DE1"/>
              </a:gs>
              <a:gs pos="100000">
                <a:srgbClr val="1A61B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36D20-6A87-48A6-8588-F8F910A8A11E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24189FA-3B65-4B35-A667-77709CE4B7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03E20D-B720-4A27-A8E9-0EA79F7A5779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55B622-6433-4241-B12A-BA987C321386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51D0CF-3742-4942-9BAB-28E8F64D813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202D4B-03F4-442D-8AA0-11AA2994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B39ED-99A1-4A2A-A433-3511A5C1A5B6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49F678-3597-4795-9114-3499D8127DD1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253A67-622E-4238-9615-6378EA60734E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A4BFBB-87F1-45C5-A0C6-4473527E6222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8B7E1D-91BD-4540-AFD3-AFD70C774EF1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AC52CBF-D7A1-4CA0-8D82-CB649010C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33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- Title &amp; Text 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2E2F61AB-452A-4A69-8468-D16B83D9A54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33C3FEA8-E9A9-4E88-A061-CEEE0C074933}"/>
              </a:ext>
            </a:extLst>
          </p:cNvPr>
          <p:cNvSpPr/>
          <p:nvPr userDrawn="1"/>
        </p:nvSpPr>
        <p:spPr>
          <a:xfrm>
            <a:off x="-56" y="-10614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2" y="365127"/>
            <a:ext cx="57652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36D20-6A87-48A6-8588-F8F910A8A11E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24189FA-3B65-4B35-A667-77709CE4B7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03E20D-B720-4A27-A8E9-0EA79F7A5779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55B622-6433-4241-B12A-BA987C321386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51D0CF-3742-4942-9BAB-28E8F64D813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202D4B-03F4-442D-8AA0-11AA2994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B39ED-99A1-4A2A-A433-3511A5C1A5B6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49F678-3597-4795-9114-3499D8127DD1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253A67-622E-4238-9615-6378EA60734E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A4BFBB-87F1-45C5-A0C6-4473527E6222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8B7E1D-91BD-4540-AFD3-AFD70C774EF1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9" name="Isosceles Triangle 1">
            <a:extLst>
              <a:ext uri="{FF2B5EF4-FFF2-40B4-BE49-F238E27FC236}">
                <a16:creationId xmlns:a16="http://schemas.microsoft.com/office/drawing/2014/main" id="{221697CF-893E-446B-855E-BE1C67C48E8F}"/>
              </a:ext>
            </a:extLst>
          </p:cNvPr>
          <p:cNvSpPr/>
          <p:nvPr userDrawn="1"/>
        </p:nvSpPr>
        <p:spPr>
          <a:xfrm flipH="1" flipV="1">
            <a:off x="8267701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A26A78A4-1C3F-4F05-BEA5-269B8978B444}"/>
              </a:ext>
            </a:extLst>
          </p:cNvPr>
          <p:cNvSpPr/>
          <p:nvPr userDrawn="1"/>
        </p:nvSpPr>
        <p:spPr>
          <a:xfrm flipH="1" flipV="1">
            <a:off x="8267701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gradFill>
            <a:gsLst>
              <a:gs pos="0">
                <a:srgbClr val="2A7DE1">
                  <a:alpha val="70000"/>
                </a:srgbClr>
              </a:gs>
              <a:gs pos="100000">
                <a:srgbClr val="1A61B6">
                  <a:alpha val="7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AC52CBF-D7A1-4CA0-8D82-CB649010C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4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219A94-3AD1-4EEF-A552-75DEB9590B1D}"/>
              </a:ext>
            </a:extLst>
          </p:cNvPr>
          <p:cNvSpPr/>
          <p:nvPr userDrawn="1"/>
        </p:nvSpPr>
        <p:spPr>
          <a:xfrm>
            <a:off x="6474" y="0"/>
            <a:ext cx="6089527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DD3FB-1865-4530-96A9-FB7B44B81705}"/>
              </a:ext>
            </a:extLst>
          </p:cNvPr>
          <p:cNvSpPr/>
          <p:nvPr userDrawn="1"/>
        </p:nvSpPr>
        <p:spPr>
          <a:xfrm>
            <a:off x="6474" y="0"/>
            <a:ext cx="6089527" cy="6858000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2000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79" y="365127"/>
            <a:ext cx="4501116" cy="12793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59492-89E6-4078-A9B3-DB6989E00846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1E3970-A37E-4404-B04C-72B662755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0736" y="1116015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59D7B7F-2A76-43C1-A8D2-0AC47AB608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663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bg1"/>
                </a:solidFill>
              </a:defRPr>
            </a:lvl1pPr>
            <a:lvl2pPr marL="180975" indent="0">
              <a:buNone/>
              <a:defRPr sz="1350">
                <a:solidFill>
                  <a:schemeClr val="bg1"/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68AACC-78CC-4A40-9353-928881FA60E5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AAD1C6-F1D3-43C2-8361-30EACEE28DAE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077377-7333-45D1-A8A9-667566BDFD61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D186A27-ADAF-47B7-840A-720BD0C2D933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8B131A-0F1F-4E29-B111-FE0A59F2E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EC316A-C9C5-4410-A386-DE6A305E82CC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FEDE4A-1253-4018-911F-C9CED10E9C5E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3C288C-39C4-4F57-95B1-07F4E06C48AA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8DE9D-53D4-4783-BEFE-1211683E6C17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B7E3D2-1A87-47BE-92C2-6A9AEEFB194A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734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219A94-3AD1-4EEF-A552-75DEB9590B1D}"/>
              </a:ext>
            </a:extLst>
          </p:cNvPr>
          <p:cNvSpPr/>
          <p:nvPr userDrawn="1"/>
        </p:nvSpPr>
        <p:spPr>
          <a:xfrm>
            <a:off x="6102474" y="0"/>
            <a:ext cx="6089527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5EEF-0C3C-404B-8408-C3E6875BB5D5}"/>
              </a:ext>
            </a:extLst>
          </p:cNvPr>
          <p:cNvSpPr/>
          <p:nvPr userDrawn="1"/>
        </p:nvSpPr>
        <p:spPr>
          <a:xfrm>
            <a:off x="6096001" y="-4399"/>
            <a:ext cx="6096001" cy="6866798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CD1E41-5165-4460-842B-A078B15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19" y="365127"/>
            <a:ext cx="4501116" cy="12793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3B12-E46B-4C54-8450-689F092B72C2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575EA4-65DC-4799-A363-164220371E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4BCFDE-8D84-4A8E-BA0E-0BA4680619B3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B29E4B-4630-4F21-BC81-24D6D008C049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82E22A-9DE8-4815-A8F0-45C3922B06B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1FA961-85C5-4F19-932C-4B5794997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570AE8-A0E9-43F8-8C7C-C82430DD826C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D4D56E-C615-455B-9976-B101A8F18600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E3D0E7-ABDF-4AEC-A746-108C788B7D46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F4147F-B0C5-4803-B503-14E3C3E48C57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73A1845-6FAC-48FA-9C13-6872AF800130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D4B9D50-3D9D-4367-BBC7-70E60BE508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0736" y="1116015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bg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50D828C-D80A-4734-9AA2-F8FD046141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719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975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</p:spTree>
    <p:extLst>
      <p:ext uri="{BB962C8B-B14F-4D97-AF65-F5344CB8AC3E}">
        <p14:creationId xmlns:p14="http://schemas.microsoft.com/office/powerpoint/2010/main" val="24374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2">
            <a:alphaModFix amt="2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FAFCD-239F-49CB-AD93-8C16984609F1}"/>
              </a:ext>
            </a:extLst>
          </p:cNvPr>
          <p:cNvSpPr/>
          <p:nvPr userDrawn="1"/>
        </p:nvSpPr>
        <p:spPr>
          <a:xfrm>
            <a:off x="-538163" y="-7787148"/>
            <a:ext cx="13268325" cy="6186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3479E-162E-47F7-A11C-B91E26F0BDE5}"/>
              </a:ext>
            </a:extLst>
          </p:cNvPr>
          <p:cNvSpPr/>
          <p:nvPr userDrawn="1"/>
        </p:nvSpPr>
        <p:spPr>
          <a:xfrm>
            <a:off x="-538163" y="8305800"/>
            <a:ext cx="13268325" cy="709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67784-5740-40AE-B44B-FBF928A61CE1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  <a:alpha val="0"/>
                </a:schemeClr>
              </a:gs>
              <a:gs pos="75000">
                <a:schemeClr val="bg1">
                  <a:lumMod val="0"/>
                  <a:lumOff val="10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3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9" r:id="rId3"/>
    <p:sldLayoutId id="2147483735" r:id="rId4"/>
    <p:sldLayoutId id="2147483738" r:id="rId5"/>
    <p:sldLayoutId id="2147483732" r:id="rId6"/>
    <p:sldLayoutId id="2147483740" r:id="rId7"/>
    <p:sldLayoutId id="2147483733" r:id="rId8"/>
    <p:sldLayoutId id="2147483734" r:id="rId9"/>
    <p:sldLayoutId id="2147483741" r:id="rId10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151210" algn="l" defTabSz="685800" rtl="0" eaLnBrk="1" latinLnBrk="0" hangingPunct="1">
        <a:spcBef>
          <a:spcPts val="750"/>
        </a:spcBef>
        <a:buFont typeface="Arial" pitchFamily="34" charset="0"/>
        <a:buChar char="•"/>
        <a:defRPr lang="en-US" sz="2100" b="1" kern="1200" noProof="0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403622" indent="-222647" algn="l" defTabSz="685800" rtl="0" eaLnBrk="1" latinLnBrk="0" hangingPunct="1">
        <a:spcBef>
          <a:spcPts val="750"/>
        </a:spcBef>
        <a:buFont typeface="Arial" pitchFamily="34" charset="0"/>
        <a:buChar char="–"/>
        <a:defRPr lang="en-US" sz="21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04838" indent="-201216" algn="l" defTabSz="685800" rtl="0" eaLnBrk="1" latinLnBrk="0" hangingPunct="1">
        <a:spcBef>
          <a:spcPts val="750"/>
        </a:spcBef>
        <a:buFont typeface="Arial" pitchFamily="34" charset="0"/>
        <a:buChar char="•"/>
        <a:defRPr lang="en-US" sz="15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77491" indent="-272654" algn="l" defTabSz="685800" rtl="0" eaLnBrk="1" latinLnBrk="0" hangingPunct="1">
        <a:spcBef>
          <a:spcPts val="750"/>
        </a:spcBef>
        <a:buFont typeface="Arial" pitchFamily="34" charset="0"/>
        <a:buChar char="–"/>
        <a:defRPr lang="en-US" sz="135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8706" indent="-201216" algn="l" defTabSz="685800" rtl="0" eaLnBrk="1" latinLnBrk="0" hangingPunct="1">
        <a:spcBef>
          <a:spcPts val="750"/>
        </a:spcBef>
        <a:buFont typeface="Arial" pitchFamily="34" charset="0"/>
        <a:buChar char="»"/>
        <a:defRPr lang="en-US" sz="135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dwavesys.io/" TargetMode="External"/><Relationship Id="rId2" Type="http://schemas.openxmlformats.org/officeDocument/2006/relationships/hyperlink" Target="https://github.com/CornerstonesQC/Annealing_Challeng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de.dwavesys.io/#https:// github.com/CornerstonesQC/Annealing_Challen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training/cdl_2021_python" TargetMode="External"/><Relationship Id="rId2" Type="http://schemas.openxmlformats.org/officeDocument/2006/relationships/hyperlink" Target="https://docs.ocean.dwavesys.com/en/latest/overview/install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cean.dwavesys.com/en/latest/docs_neal/sdk_index.html" TargetMode="External"/><Relationship Id="rId4" Type="http://schemas.openxmlformats.org/officeDocument/2006/relationships/hyperlink" Target="https://github.com/CornerstonesQC/Annealing_Challeng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Programming</a:t>
            </a:r>
          </a:p>
        </p:txBody>
      </p:sp>
    </p:spTree>
    <p:extLst>
      <p:ext uri="{BB962C8B-B14F-4D97-AF65-F5344CB8AC3E}">
        <p14:creationId xmlns:p14="http://schemas.microsoft.com/office/powerpoint/2010/main" val="38489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75E1-300A-497D-BEB3-E887A42C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B2CC-251A-4EF5-B20D-DAA8620BE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98845" y="2641688"/>
            <a:ext cx="6337851" cy="1870893"/>
          </a:xfrm>
        </p:spPr>
        <p:txBody>
          <a:bodyPr/>
          <a:lstStyle/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where to find the code and how to open it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Exercise: program the set partitioning and max cut QUBOs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the solution (tomorrow)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92289-509C-46BA-9A31-28F2F4894265}"/>
              </a:ext>
            </a:extLst>
          </p:cNvPr>
          <p:cNvSpPr/>
          <p:nvPr/>
        </p:nvSpPr>
        <p:spPr>
          <a:xfrm>
            <a:off x="4207566" y="4929809"/>
            <a:ext cx="4770783" cy="1659834"/>
          </a:xfrm>
          <a:prstGeom prst="rect">
            <a:avLst/>
          </a:prstGeom>
          <a:solidFill>
            <a:srgbClr val="134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Goals</a:t>
            </a:r>
          </a:p>
          <a:p>
            <a:pPr algn="ctr"/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Practice programming a QUBO onto Advantage</a:t>
            </a:r>
          </a:p>
        </p:txBody>
      </p:sp>
    </p:spTree>
    <p:extLst>
      <p:ext uri="{BB962C8B-B14F-4D97-AF65-F5344CB8AC3E}">
        <p14:creationId xmlns:p14="http://schemas.microsoft.com/office/powerpoint/2010/main" val="144340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175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Exercises – Leap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8"/>
            <a:ext cx="8758234" cy="3814763"/>
          </a:xfrm>
        </p:spPr>
        <p:txBody>
          <a:bodyPr/>
          <a:lstStyle/>
          <a:p>
            <a:r>
              <a:rPr lang="en-US" dirty="0"/>
              <a:t>If you have access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Log in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 a new tab open up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https://github.com/CornerstonesQC/Annealing_Challenges</a:t>
            </a:r>
            <a:endParaRPr lang="en-US" dirty="0"/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The instructions are in the ReadMe and the exercises are in the Day 2 folder. Note that both the set partitioning and max cut exercises are here.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To open up the code in the Leap IDE, type </a:t>
            </a:r>
            <a:r>
              <a:rPr lang="en-US" dirty="0">
                <a:hlinkClick r:id="rId3"/>
              </a:rPr>
              <a:t>https://ide.dwavesys.io/#</a:t>
            </a:r>
            <a:r>
              <a:rPr lang="en-US" dirty="0"/>
              <a:t> in front of the </a:t>
            </a:r>
            <a:r>
              <a:rPr lang="en-US" dirty="0" err="1"/>
              <a:t>github</a:t>
            </a:r>
            <a:r>
              <a:rPr lang="en-US" dirty="0"/>
              <a:t> URL.</a:t>
            </a:r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Alternatively open </a:t>
            </a:r>
            <a:br>
              <a:rPr lang="en-US" dirty="0"/>
            </a:br>
            <a:r>
              <a:rPr lang="en-US" dirty="0">
                <a:hlinkClick r:id="rId4"/>
              </a:rPr>
              <a:t>https://ide.dwavesys.io/#https:// github.com/</a:t>
            </a:r>
            <a:r>
              <a:rPr lang="en-US" dirty="0" err="1">
                <a:hlinkClick r:id="rId4"/>
              </a:rPr>
              <a:t>CornerstonesQC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Annealing_Challenges</a:t>
            </a:r>
            <a:r>
              <a:rPr lang="en-US" dirty="0">
                <a:hlinkClick r:id="rId4"/>
              </a:rPr>
              <a:t> </a:t>
            </a:r>
            <a:endParaRPr lang="en-US" dirty="0"/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You may complete the exercise in the Leap IDE</a:t>
            </a:r>
          </a:p>
        </p:txBody>
      </p:sp>
    </p:spTree>
    <p:extLst>
      <p:ext uri="{BB962C8B-B14F-4D97-AF65-F5344CB8AC3E}">
        <p14:creationId xmlns:p14="http://schemas.microsoft.com/office/powerpoint/2010/main" val="4773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Exercises – No Leap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9"/>
            <a:ext cx="8758234" cy="3183732"/>
          </a:xfrm>
        </p:spPr>
        <p:txBody>
          <a:bodyPr/>
          <a:lstStyle/>
          <a:p>
            <a:r>
              <a:rPr lang="en-US" dirty="0"/>
              <a:t>If you </a:t>
            </a:r>
            <a:r>
              <a:rPr lang="en-US" b="1" dirty="0"/>
              <a:t>DO NOT have access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Install Ocean locally if you haven’t already</a:t>
            </a:r>
            <a:br>
              <a:rPr lang="en-US" dirty="0"/>
            </a:br>
            <a:r>
              <a:rPr lang="en-US" dirty="0">
                <a:hlinkClick r:id="rId2"/>
              </a:rPr>
              <a:t>https://docs.ocean.dwavesys.com/en/latest/overview/install.html</a:t>
            </a:r>
            <a:r>
              <a:rPr lang="en-US" dirty="0"/>
              <a:t> 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Open and clone or copy the code in the Day 2 folder here: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CornerstonesQC/Annealing_Challenges</a:t>
            </a:r>
            <a:endParaRPr lang="en-US" dirty="0"/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The instructions are in the ReadMe and the exercises are in the Day 2 folder. Note that both the set partitioning and max cut exercises are here 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Instead of using the </a:t>
            </a:r>
            <a:r>
              <a:rPr lang="en-US" i="1" dirty="0" err="1"/>
              <a:t>DWaveSampler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EmbeddingComposite</a:t>
            </a:r>
            <a:r>
              <a:rPr lang="en-US" i="1" dirty="0"/>
              <a:t>,</a:t>
            </a:r>
            <a:r>
              <a:rPr lang="en-US" dirty="0"/>
              <a:t> use </a:t>
            </a:r>
            <a:r>
              <a:rPr lang="en-US" i="1" dirty="0" err="1"/>
              <a:t>SimulatedAnnealing</a:t>
            </a:r>
            <a:r>
              <a:rPr lang="en-US" i="1" dirty="0"/>
              <a:t> </a:t>
            </a:r>
            <a:r>
              <a:rPr lang="en-US" dirty="0"/>
              <a:t>instead. Replace the sampling code in the files with this:</a:t>
            </a:r>
          </a:p>
          <a:p>
            <a:pPr marL="746522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F4A7F-4EB4-4370-9311-43C208E9050F}"/>
              </a:ext>
            </a:extLst>
          </p:cNvPr>
          <p:cNvSpPr txBox="1"/>
          <p:nvPr/>
        </p:nvSpPr>
        <p:spPr>
          <a:xfrm>
            <a:off x="3594100" y="4432300"/>
            <a:ext cx="4695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neal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SimulatedAnnealingSampler</a:t>
            </a:r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sampler =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SimulatedAnnealingSampler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Sampleset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sampler.sample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bqm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DCDA0-79DF-46B5-A32C-B297AC2DACAC}"/>
              </a:ext>
            </a:extLst>
          </p:cNvPr>
          <p:cNvSpPr txBox="1"/>
          <p:nvPr/>
        </p:nvSpPr>
        <p:spPr>
          <a:xfrm>
            <a:off x="2227400" y="5756960"/>
            <a:ext cx="663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SimulatedAnnealingSampler</a:t>
            </a:r>
            <a:r>
              <a:rPr lang="en-US" sz="1400" dirty="0"/>
              <a:t> documentation:</a:t>
            </a:r>
          </a:p>
          <a:p>
            <a:r>
              <a:rPr lang="en-US" sz="1400" dirty="0">
                <a:hlinkClick r:id="rId5"/>
              </a:rPr>
              <a:t>https://docs.ocean.dwavesys.com/en/latest/docs_neal/sdk_index.html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95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363959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C615-11A8-4111-B83A-5BA32680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7E0-B817-43DB-81F6-58F7DB477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8987" y="1644504"/>
            <a:ext cx="6038463" cy="1461803"/>
          </a:xfrm>
        </p:spPr>
        <p:txBody>
          <a:bodyPr/>
          <a:lstStyle/>
          <a:p>
            <a:r>
              <a:rPr lang="en-US" b="1" dirty="0"/>
              <a:t>Problem</a:t>
            </a:r>
          </a:p>
          <a:p>
            <a:r>
              <a:rPr lang="en-US" dirty="0"/>
              <a:t>Partition the numbers in [-5, 9, 4] into two sets such that the sum of each set is equal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F7A8A92-A299-4A3F-964A-530939F69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24570"/>
                  </p:ext>
                </p:extLst>
              </p:nvPr>
            </p:nvGraphicFramePr>
            <p:xfrm>
              <a:off x="3411755" y="3529521"/>
              <a:ext cx="4175464" cy="30125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043866">
                      <a:extLst>
                        <a:ext uri="{9D8B030D-6E8A-4147-A177-3AD203B41FA5}">
                          <a16:colId xmlns:a16="http://schemas.microsoft.com/office/drawing/2014/main" val="3101697892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1534839985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2585726808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4161574235"/>
                        </a:ext>
                      </a:extLst>
                    </a:gridCol>
                  </a:tblGrid>
                  <a:tr h="334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34228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20272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798831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07167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2010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530984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654553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50885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7115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F7A8A92-A299-4A3F-964A-530939F69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24570"/>
                  </p:ext>
                </p:extLst>
              </p:nvPr>
            </p:nvGraphicFramePr>
            <p:xfrm>
              <a:off x="3411755" y="3529521"/>
              <a:ext cx="4175464" cy="30125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043866">
                      <a:extLst>
                        <a:ext uri="{9D8B030D-6E8A-4147-A177-3AD203B41FA5}">
                          <a16:colId xmlns:a16="http://schemas.microsoft.com/office/drawing/2014/main" val="3101697892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1534839985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2585726808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4161574235"/>
                        </a:ext>
                      </a:extLst>
                    </a:gridCol>
                  </a:tblGrid>
                  <a:tr h="334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" t="-1818" r="-300000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70" t="-1818" r="-201754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18" r="-100581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34228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20272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798831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07167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2010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530984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654553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50885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7115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C9C096-7022-4D58-B2B8-8D1CB55B28E6}"/>
                  </a:ext>
                </a:extLst>
              </p:cNvPr>
              <p:cNvSpPr/>
              <p:nvPr/>
            </p:nvSpPr>
            <p:spPr>
              <a:xfrm>
                <a:off x="2891626" y="2951525"/>
                <a:ext cx="5309402" cy="324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+ 36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−64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−360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+ 288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−160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C9C096-7022-4D58-B2B8-8D1CB55B2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26" y="2951525"/>
                <a:ext cx="5309402" cy="32438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1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C615-11A8-4111-B83A-5BA32680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Maximum 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7E0-B817-43DB-81F6-58F7DB477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448699"/>
            <a:ext cx="4171507" cy="1205725"/>
          </a:xfrm>
        </p:spPr>
        <p:txBody>
          <a:bodyPr/>
          <a:lstStyle/>
          <a:p>
            <a:r>
              <a:rPr lang="en-US" b="1"/>
              <a:t>Problem</a:t>
            </a:r>
          </a:p>
          <a:p>
            <a:r>
              <a:rPr lang="en-US"/>
              <a:t>Partition the set so that the partition cuts through a maximum number of edges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167C-8147-4810-BE77-E4A10725FD21}"/>
              </a:ext>
            </a:extLst>
          </p:cNvPr>
          <p:cNvSpPr txBox="1"/>
          <p:nvPr/>
        </p:nvSpPr>
        <p:spPr>
          <a:xfrm>
            <a:off x="3695330" y="2814665"/>
            <a:ext cx="65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530"/>
            <a:r>
              <a:rPr lang="en-US" b="1"/>
              <a:t>Step 5. </a:t>
            </a:r>
            <a:r>
              <a:rPr lang="en-US"/>
              <a:t>Combine objectives and constraints</a:t>
            </a:r>
          </a:p>
          <a:p>
            <a:pPr marL="54530"/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CE853-79D8-4F3A-AA34-698AE9980C6A}"/>
                  </a:ext>
                </a:extLst>
              </p:cNvPr>
              <p:cNvSpPr/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CE853-79D8-4F3A-AA34-698AE9980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  <a:blipFill>
                <a:blip r:embed="rId2"/>
                <a:stretch>
                  <a:fillRect t="-109091" b="-16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80F7D4-ADF3-4B2E-9E7C-C183DF2EE2F3}"/>
              </a:ext>
            </a:extLst>
          </p:cNvPr>
          <p:cNvSpPr txBox="1"/>
          <p:nvPr/>
        </p:nvSpPr>
        <p:spPr>
          <a:xfrm>
            <a:off x="3633237" y="4143240"/>
            <a:ext cx="65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530"/>
            <a:r>
              <a:rPr lang="en-US" dirty="0"/>
              <a:t>Let’s expand this for our problem: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48C40-3BDF-4AFC-B031-32A580893E0D}"/>
              </a:ext>
            </a:extLst>
          </p:cNvPr>
          <p:cNvSpPr/>
          <p:nvPr/>
        </p:nvSpPr>
        <p:spPr>
          <a:xfrm>
            <a:off x="3633238" y="4561851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>
                <a:solidFill>
                  <a:srgbClr val="FF0000"/>
                </a:solidFill>
              </a:rPr>
              <a:t>a        b        c        d     e    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F5C7C-186C-4DB2-8C5C-A8CB1C7EA076}"/>
                  </a:ext>
                </a:extLst>
              </p:cNvPr>
              <p:cNvSpPr txBox="1"/>
              <p:nvPr/>
            </p:nvSpPr>
            <p:spPr>
              <a:xfrm>
                <a:off x="2976281" y="4946685"/>
                <a:ext cx="3970126" cy="1552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𝑞𝑢𝑏𝑜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F5C7C-186C-4DB2-8C5C-A8CB1C7E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1" y="4946685"/>
                <a:ext cx="3970126" cy="15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75B782-96AB-4072-AF7A-9062AE0D5B05}"/>
              </a:ext>
            </a:extLst>
          </p:cNvPr>
          <p:cNvSpPr/>
          <p:nvPr/>
        </p:nvSpPr>
        <p:spPr>
          <a:xfrm>
            <a:off x="6548710" y="4821060"/>
            <a:ext cx="858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>
                <a:solidFill>
                  <a:srgbClr val="FF0000"/>
                </a:solidFill>
              </a:rPr>
              <a:t>a        b        c        d     e     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EAD5DD-C702-4ACB-96A6-1BFB390BC24C}"/>
              </a:ext>
            </a:extLst>
          </p:cNvPr>
          <p:cNvSpPr/>
          <p:nvPr/>
        </p:nvSpPr>
        <p:spPr>
          <a:xfrm>
            <a:off x="8783401" y="4796061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B92203-12B2-421D-A43D-F75ADC13FFB2}"/>
              </a:ext>
            </a:extLst>
          </p:cNvPr>
          <p:cNvSpPr/>
          <p:nvPr/>
        </p:nvSpPr>
        <p:spPr>
          <a:xfrm>
            <a:off x="8181029" y="4243799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806571-1A12-4202-B3E9-AD5068BF10A8}"/>
              </a:ext>
            </a:extLst>
          </p:cNvPr>
          <p:cNvSpPr/>
          <p:nvPr/>
        </p:nvSpPr>
        <p:spPr>
          <a:xfrm>
            <a:off x="8181029" y="3405773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8ED4D-C7A8-4B8F-9BD9-51B7DB30DF10}"/>
              </a:ext>
            </a:extLst>
          </p:cNvPr>
          <p:cNvSpPr/>
          <p:nvPr/>
        </p:nvSpPr>
        <p:spPr>
          <a:xfrm>
            <a:off x="9290091" y="3405773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1F551B-AA18-4EE2-8E4B-CE6DEBBB4579}"/>
              </a:ext>
            </a:extLst>
          </p:cNvPr>
          <p:cNvSpPr/>
          <p:nvPr/>
        </p:nvSpPr>
        <p:spPr>
          <a:xfrm>
            <a:off x="9965019" y="3755645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2373E7-11BF-4401-9A4B-01277B34F9EA}"/>
              </a:ext>
            </a:extLst>
          </p:cNvPr>
          <p:cNvSpPr/>
          <p:nvPr/>
        </p:nvSpPr>
        <p:spPr>
          <a:xfrm>
            <a:off x="9290091" y="4227081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8DBDC-415A-4285-9E09-81C823F1D9C8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8486437" y="4515273"/>
            <a:ext cx="349364" cy="327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0CD462-F031-4F75-9276-7EB5B7D11D20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8359933" y="3723825"/>
            <a:ext cx="0" cy="519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B130F3-4CC3-438D-95A6-2F5C6ED57143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538837" y="3564799"/>
            <a:ext cx="751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018C36-642E-4CB0-8DC7-E4BBD5C0278F}"/>
              </a:ext>
            </a:extLst>
          </p:cNvPr>
          <p:cNvCxnSpPr>
            <a:stCxn id="13" idx="7"/>
            <a:endCxn id="15" idx="3"/>
          </p:cNvCxnSpPr>
          <p:nvPr/>
        </p:nvCxnSpPr>
        <p:spPr>
          <a:xfrm flipV="1">
            <a:off x="8486437" y="3677247"/>
            <a:ext cx="856054" cy="613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B61D1-1A3A-4302-B052-CCABFFCF2843}"/>
              </a:ext>
            </a:extLst>
          </p:cNvPr>
          <p:cNvCxnSpPr>
            <a:stCxn id="15" idx="4"/>
            <a:endCxn id="19" idx="0"/>
          </p:cNvCxnSpPr>
          <p:nvPr/>
        </p:nvCxnSpPr>
        <p:spPr>
          <a:xfrm>
            <a:off x="9468995" y="3723825"/>
            <a:ext cx="0" cy="50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6354C-8AAB-4A92-AE07-0A1EBAF13B0E}"/>
              </a:ext>
            </a:extLst>
          </p:cNvPr>
          <p:cNvCxnSpPr>
            <a:stCxn id="15" idx="6"/>
            <a:endCxn id="18" idx="1"/>
          </p:cNvCxnSpPr>
          <p:nvPr/>
        </p:nvCxnSpPr>
        <p:spPr>
          <a:xfrm>
            <a:off x="9647899" y="3564799"/>
            <a:ext cx="369520" cy="237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FDC607-C4E1-4C87-9AB2-5144F3C95BF5}"/>
              </a:ext>
            </a:extLst>
          </p:cNvPr>
          <p:cNvCxnSpPr>
            <a:stCxn id="19" idx="6"/>
            <a:endCxn id="18" idx="3"/>
          </p:cNvCxnSpPr>
          <p:nvPr/>
        </p:nvCxnSpPr>
        <p:spPr>
          <a:xfrm flipV="1">
            <a:off x="9647899" y="4027119"/>
            <a:ext cx="369520" cy="35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0EC277-AD38-46E6-A422-7CE6D1F27FF7}"/>
              </a:ext>
            </a:extLst>
          </p:cNvPr>
          <p:cNvCxnSpPr>
            <a:stCxn id="14" idx="5"/>
            <a:endCxn id="19" idx="1"/>
          </p:cNvCxnSpPr>
          <p:nvPr/>
        </p:nvCxnSpPr>
        <p:spPr>
          <a:xfrm>
            <a:off x="8486437" y="3677247"/>
            <a:ext cx="856054" cy="596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8"/>
            <a:ext cx="8758234" cy="3814763"/>
          </a:xfrm>
        </p:spPr>
        <p:txBody>
          <a:bodyPr/>
          <a:lstStyle/>
          <a:p>
            <a:r>
              <a:rPr lang="en-US" dirty="0"/>
              <a:t>How would you rewrite the maximum cut code so that it can run on any graph (like what we did with the antennas example).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QUBO for the maximum cut problem is: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2A5BB2-6F5A-4DE1-BA46-93805C7609C6}"/>
                  </a:ext>
                </a:extLst>
              </p:cNvPr>
              <p:cNvSpPr/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2A5BB2-6F5A-4DE1-BA46-93805C76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  <a:blipFill>
                <a:blip r:embed="rId2"/>
                <a:stretch>
                  <a:fillRect t="-109091" b="-16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594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Master">
  <a:themeElements>
    <a:clrScheme name="D-WAVE 20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593FF"/>
      </a:accent1>
      <a:accent2>
        <a:srgbClr val="5D58A6"/>
      </a:accent2>
      <a:accent3>
        <a:srgbClr val="39B66A"/>
      </a:accent3>
      <a:accent4>
        <a:srgbClr val="B856A1"/>
      </a:accent4>
      <a:accent5>
        <a:srgbClr val="047A83"/>
      </a:accent5>
      <a:accent6>
        <a:srgbClr val="7557A4"/>
      </a:accent6>
      <a:hlink>
        <a:srgbClr val="516492"/>
      </a:hlink>
      <a:folHlink>
        <a:srgbClr val="D6F955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 D-Wave Corporate Master (Confidential)" id="{445B2FB0-4C88-4FFE-9415-4AC83D76D3A2}" vid="{BD33AD8D-FDA3-4A66-B9DB-11A2088FC734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2AE9302382849BAA995B0249B715E" ma:contentTypeVersion="7" ma:contentTypeDescription="Create a new document." ma:contentTypeScope="" ma:versionID="22d9707dbdb52e408f7f455f5c364714">
  <xsd:schema xmlns:xsd="http://www.w3.org/2001/XMLSchema" xmlns:xs="http://www.w3.org/2001/XMLSchema" xmlns:p="http://schemas.microsoft.com/office/2006/metadata/properties" xmlns:ns3="557433ba-fdc0-4c80-a994-0ada62631150" xmlns:ns4="e3257693-1a41-41dd-9875-ae3bf51b9c62" targetNamespace="http://schemas.microsoft.com/office/2006/metadata/properties" ma:root="true" ma:fieldsID="ab6938d956aea97a21f8cca5b010e857" ns3:_="" ns4:_="">
    <xsd:import namespace="557433ba-fdc0-4c80-a994-0ada62631150"/>
    <xsd:import namespace="e3257693-1a41-41dd-9875-ae3bf51b9c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433ba-fdc0-4c80-a994-0ada626311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57693-1a41-41dd-9875-ae3bf51b9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D6F77-3678-48F8-99FF-13C05172DE96}">
  <ds:schemaRefs>
    <ds:schemaRef ds:uri="557433ba-fdc0-4c80-a994-0ada62631150"/>
    <ds:schemaRef ds:uri="e3257693-1a41-41dd-9875-ae3bf51b9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868C03C-713E-499E-879E-6FCC4DD9F18E}">
  <ds:schemaRefs>
    <ds:schemaRef ds:uri="557433ba-fdc0-4c80-a994-0ada62631150"/>
    <ds:schemaRef ds:uri="http://purl.org/dc/elements/1.1/"/>
    <ds:schemaRef ds:uri="http://www.w3.org/XML/1998/namespace"/>
    <ds:schemaRef ds:uri="http://purl.org/dc/dcmitype/"/>
    <ds:schemaRef ds:uri="e3257693-1a41-41dd-9875-ae3bf51b9c6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5D7B3E-C356-4698-B6E1-6ED77299FF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510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Logical</vt:lpstr>
      <vt:lpstr>Open Sans</vt:lpstr>
      <vt:lpstr>Open Sans Semibold</vt:lpstr>
      <vt:lpstr>Default Master</vt:lpstr>
      <vt:lpstr>Exercise: Programming</vt:lpstr>
      <vt:lpstr>Session Outline</vt:lpstr>
      <vt:lpstr>Material</vt:lpstr>
      <vt:lpstr>Exercises – Leap Access</vt:lpstr>
      <vt:lpstr>Exercises – No Leap Access</vt:lpstr>
      <vt:lpstr>Reminders</vt:lpstr>
      <vt:lpstr>Example: Set Partitioning</vt:lpstr>
      <vt:lpstr>Example: Maximum Cut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Cornerstone Models of Quantum Computing: Quantum Annealing</dc:title>
  <dc:creator>Allison MacDonald</dc:creator>
  <cp:lastModifiedBy>Alexandra Koszegi</cp:lastModifiedBy>
  <cp:revision>21</cp:revision>
  <dcterms:created xsi:type="dcterms:W3CDTF">2020-07-27T04:23:14Z</dcterms:created>
  <dcterms:modified xsi:type="dcterms:W3CDTF">2021-08-09T20:32:09Z</dcterms:modified>
</cp:coreProperties>
</file>