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1978ea5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1978ea5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1978ea5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1978ea5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978ea5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1978ea5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1978ea5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1978ea5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1978ea53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1978ea53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1978ea5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1978ea5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1978ea5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1978ea5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3a968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53a968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slide" Target="/ppt/slides/slide8.xm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Arrays, arrays </a:t>
            </a:r>
            <a:r>
              <a:rPr lang="es"/>
              <a:t>bidimensionales</a:t>
            </a:r>
            <a:r>
              <a:rPr lang="es"/>
              <a:t> y matrices.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es un array?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i="1" lang="es"/>
              <a:t>array</a:t>
            </a:r>
            <a:r>
              <a:rPr lang="es"/>
              <a:t> es una </a:t>
            </a:r>
            <a:r>
              <a:rPr b="1" i="1" lang="es"/>
              <a:t>lista</a:t>
            </a:r>
            <a:r>
              <a:rPr lang="es"/>
              <a:t> de </a:t>
            </a:r>
            <a:r>
              <a:rPr b="1" i="1" lang="es"/>
              <a:t>elementos u objetos</a:t>
            </a:r>
            <a:r>
              <a:rPr lang="es"/>
              <a:t>, los arrays son definidos como </a:t>
            </a:r>
            <a:r>
              <a:rPr b="1" i="1" lang="es"/>
              <a:t>variables</a:t>
            </a:r>
            <a:r>
              <a:rPr lang="es"/>
              <a:t>, definiendo el </a:t>
            </a:r>
            <a:r>
              <a:rPr b="1" i="1" lang="es"/>
              <a:t>tipo</a:t>
            </a:r>
            <a:r>
              <a:rPr lang="es"/>
              <a:t> de </a:t>
            </a:r>
            <a:r>
              <a:rPr b="1" i="1" lang="es"/>
              <a:t>información</a:t>
            </a:r>
            <a:r>
              <a:rPr lang="es"/>
              <a:t> que va a </a:t>
            </a:r>
            <a:r>
              <a:rPr b="1" i="1" lang="es"/>
              <a:t>contener</a:t>
            </a:r>
            <a:r>
              <a:rPr lang="es"/>
              <a:t> esta.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esta </a:t>
            </a:r>
            <a:r>
              <a:rPr lang="es"/>
              <a:t>presentación</a:t>
            </a:r>
            <a:r>
              <a:rPr lang="es"/>
              <a:t>, vamos a centrarnos en los arrays </a:t>
            </a:r>
            <a:r>
              <a:rPr lang="es"/>
              <a:t>más</a:t>
            </a:r>
            <a:r>
              <a:rPr lang="es"/>
              <a:t> sencillos, como crearlos, y </a:t>
            </a:r>
            <a:r>
              <a:rPr lang="es"/>
              <a:t>qué</a:t>
            </a:r>
            <a:r>
              <a:rPr lang="es"/>
              <a:t> estructura tienen.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052" y="2634600"/>
            <a:ext cx="4491634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array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generar un </a:t>
            </a:r>
            <a:r>
              <a:rPr b="1" i="1" lang="es"/>
              <a:t>array</a:t>
            </a:r>
            <a:r>
              <a:rPr lang="es"/>
              <a:t> se hace de forma similar a cuando creamos una </a:t>
            </a:r>
            <a:r>
              <a:rPr b="1" i="1" lang="es"/>
              <a:t>variable</a:t>
            </a:r>
            <a:r>
              <a:rPr lang="es"/>
              <a:t>, tenemos que indicarle el </a:t>
            </a:r>
            <a:r>
              <a:rPr b="1" i="1" lang="es"/>
              <a:t>tipo</a:t>
            </a:r>
            <a:r>
              <a:rPr lang="es"/>
              <a:t> y, a </a:t>
            </a:r>
            <a:r>
              <a:rPr lang="es"/>
              <a:t>continuación</a:t>
            </a:r>
            <a:r>
              <a:rPr lang="es"/>
              <a:t>, para </a:t>
            </a:r>
            <a:r>
              <a:rPr b="1" i="1" lang="es"/>
              <a:t>convertir </a:t>
            </a:r>
            <a:r>
              <a:rPr lang="es"/>
              <a:t>este tipo a una </a:t>
            </a:r>
            <a:r>
              <a:rPr b="1" i="1" lang="es"/>
              <a:t>lista</a:t>
            </a:r>
            <a:r>
              <a:rPr lang="es"/>
              <a:t>, tenemos que ponerle los </a:t>
            </a:r>
            <a:r>
              <a:rPr lang="es"/>
              <a:t>símbolos</a:t>
            </a:r>
            <a:r>
              <a:rPr lang="es"/>
              <a:t> “</a:t>
            </a:r>
            <a:r>
              <a:rPr b="1" i="1" lang="es"/>
              <a:t>[]</a:t>
            </a:r>
            <a:r>
              <a:rPr lang="es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</a:t>
            </a:r>
            <a:r>
              <a:rPr lang="es"/>
              <a:t>hacemos</a:t>
            </a:r>
            <a:r>
              <a:rPr lang="es"/>
              <a:t> esto, </a:t>
            </a:r>
            <a:r>
              <a:rPr b="1" i="1" lang="es"/>
              <a:t>Java</a:t>
            </a:r>
            <a:r>
              <a:rPr lang="es"/>
              <a:t> </a:t>
            </a:r>
            <a:r>
              <a:rPr lang="es"/>
              <a:t>entenderá</a:t>
            </a:r>
            <a:r>
              <a:rPr lang="es"/>
              <a:t> que necesitamos una </a:t>
            </a:r>
            <a:r>
              <a:rPr b="1" i="1" lang="es"/>
              <a:t>lista</a:t>
            </a:r>
            <a:r>
              <a:rPr lang="es"/>
              <a:t>, en este caso, de </a:t>
            </a:r>
            <a:r>
              <a:rPr b="1" i="1" lang="es"/>
              <a:t>int</a:t>
            </a:r>
            <a:r>
              <a:rPr lang="es"/>
              <a:t> al especificarlo como en el ejemplo.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lang="es"/>
              <a:t>continuación</a:t>
            </a:r>
            <a:r>
              <a:rPr lang="es"/>
              <a:t>, tenemos que indicar el tamaño del </a:t>
            </a:r>
            <a:r>
              <a:rPr b="1" i="1" lang="es"/>
              <a:t>array</a:t>
            </a:r>
            <a:r>
              <a:rPr lang="es"/>
              <a:t>, </a:t>
            </a:r>
            <a:r>
              <a:rPr lang="es"/>
              <a:t>indicando</a:t>
            </a:r>
            <a:r>
              <a:rPr lang="es"/>
              <a:t> su </a:t>
            </a:r>
            <a:r>
              <a:rPr b="1" i="1" lang="es"/>
              <a:t>longitud</a:t>
            </a:r>
            <a:r>
              <a:rPr lang="es"/>
              <a:t> entre los segundos “</a:t>
            </a:r>
            <a:r>
              <a:rPr b="1" i="1" lang="es"/>
              <a:t>[]</a:t>
            </a:r>
            <a:r>
              <a:rPr lang="es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ejemplo, </a:t>
            </a:r>
            <a:r>
              <a:rPr lang="es"/>
              <a:t>tendrá</a:t>
            </a:r>
            <a:r>
              <a:rPr lang="es"/>
              <a:t> una </a:t>
            </a:r>
            <a:r>
              <a:rPr b="1" i="1" lang="es"/>
              <a:t>longitud </a:t>
            </a:r>
            <a:r>
              <a:rPr lang="es"/>
              <a:t>de </a:t>
            </a:r>
            <a:r>
              <a:rPr b="1" i="1" lang="es"/>
              <a:t>10</a:t>
            </a:r>
            <a:r>
              <a:rPr lang="es"/>
              <a:t>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104" y="3762375"/>
            <a:ext cx="39515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array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caso de los </a:t>
            </a:r>
            <a:r>
              <a:rPr b="1" lang="es"/>
              <a:t>arrays</a:t>
            </a:r>
            <a:r>
              <a:rPr b="1" lang="es"/>
              <a:t> simples</a:t>
            </a:r>
            <a:r>
              <a:rPr i="1" lang="es"/>
              <a:t>, </a:t>
            </a:r>
            <a:r>
              <a:rPr lang="es"/>
              <a:t>es imprescindible indicar que </a:t>
            </a:r>
            <a:r>
              <a:rPr b="1" i="1" lang="es"/>
              <a:t>tamaño</a:t>
            </a:r>
            <a:r>
              <a:rPr lang="es"/>
              <a:t> </a:t>
            </a:r>
            <a:r>
              <a:rPr lang="es"/>
              <a:t>tendrán</a:t>
            </a:r>
            <a:r>
              <a:rPr lang="es"/>
              <a:t>, o en su defecto, </a:t>
            </a:r>
            <a:r>
              <a:rPr b="1" i="1" lang="es"/>
              <a:t>generarlo con valores</a:t>
            </a:r>
            <a:r>
              <a:rPr lang="es"/>
              <a:t> directamente.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importante tener en cuenta que los </a:t>
            </a:r>
            <a:r>
              <a:rPr b="1" i="1" lang="es"/>
              <a:t>arrays</a:t>
            </a:r>
            <a:r>
              <a:rPr i="1" lang="es"/>
              <a:t> empiezan a </a:t>
            </a:r>
            <a:r>
              <a:rPr b="1" i="1" lang="es"/>
              <a:t>contar desde 0</a:t>
            </a:r>
            <a:r>
              <a:rPr lang="es"/>
              <a:t>, es decir, que un </a:t>
            </a:r>
            <a:r>
              <a:rPr b="1" i="1" lang="es"/>
              <a:t>array </a:t>
            </a:r>
            <a:r>
              <a:rPr lang="es"/>
              <a:t> de </a:t>
            </a:r>
            <a:r>
              <a:rPr b="1" i="1" lang="es"/>
              <a:t>longitud 10</a:t>
            </a:r>
            <a:r>
              <a:rPr lang="es"/>
              <a:t> </a:t>
            </a:r>
            <a:r>
              <a:rPr lang="es"/>
              <a:t>llegará</a:t>
            </a:r>
            <a:r>
              <a:rPr lang="es"/>
              <a:t> hasta el </a:t>
            </a:r>
            <a:r>
              <a:rPr b="1" i="1" lang="es"/>
              <a:t>índice</a:t>
            </a:r>
            <a:r>
              <a:rPr b="1" i="1" lang="es"/>
              <a:t> 9</a:t>
            </a:r>
            <a:r>
              <a:rPr lang="es"/>
              <a:t>, empezando por </a:t>
            </a:r>
            <a:r>
              <a:rPr b="1" i="1" lang="es"/>
              <a:t>la </a:t>
            </a:r>
            <a:r>
              <a:rPr b="1" i="1" lang="es"/>
              <a:t>posición</a:t>
            </a:r>
            <a:r>
              <a:rPr b="1" i="1" lang="es"/>
              <a:t> 0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00" y="3314525"/>
            <a:ext cx="4810200" cy="1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 y </a:t>
            </a:r>
            <a:r>
              <a:rPr lang="es"/>
              <a:t>manipular</a:t>
            </a:r>
            <a:r>
              <a:rPr lang="es"/>
              <a:t> valores de un array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tenemos clara la estructura de un array y como </a:t>
            </a:r>
            <a:r>
              <a:rPr b="1" i="1" lang="es"/>
              <a:t>inicializarlo</a:t>
            </a:r>
            <a:r>
              <a:rPr lang="es"/>
              <a:t>, pasamos a </a:t>
            </a:r>
            <a:r>
              <a:rPr b="1" i="1" lang="es"/>
              <a:t>leer </a:t>
            </a:r>
            <a:r>
              <a:rPr lang="es"/>
              <a:t>y </a:t>
            </a:r>
            <a:r>
              <a:rPr b="1" i="1" lang="es"/>
              <a:t>modificar</a:t>
            </a:r>
            <a:r>
              <a:rPr lang="es"/>
              <a:t> sus valores.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hacer esto, solamente tenemos que indicar el </a:t>
            </a:r>
            <a:r>
              <a:rPr b="1" i="1" lang="es"/>
              <a:t>nombre</a:t>
            </a:r>
            <a:r>
              <a:rPr lang="es"/>
              <a:t> del array, y entre </a:t>
            </a:r>
            <a:r>
              <a:rPr b="1" i="1" lang="es"/>
              <a:t>corchetes “[]”</a:t>
            </a:r>
            <a:r>
              <a:rPr i="1" lang="es"/>
              <a:t> </a:t>
            </a:r>
            <a:r>
              <a:rPr lang="es"/>
              <a:t>la </a:t>
            </a:r>
            <a:r>
              <a:rPr b="1" i="1" lang="es"/>
              <a:t>posición</a:t>
            </a:r>
            <a:r>
              <a:rPr b="1" i="1" lang="es"/>
              <a:t> </a:t>
            </a:r>
            <a:r>
              <a:rPr lang="es"/>
              <a:t>a la que queremos </a:t>
            </a:r>
            <a:r>
              <a:rPr b="1" i="1" lang="es"/>
              <a:t>acceder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Lectura: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Escritura: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63" y="3009825"/>
            <a:ext cx="3019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163" y="4145175"/>
            <a:ext cx="3019425" cy="5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725" y="4145838"/>
            <a:ext cx="24384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arrays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 y como hemos visto al principio, tenemos principalmente tres </a:t>
            </a:r>
            <a:r>
              <a:rPr b="1" i="1" lang="es"/>
              <a:t>tipos</a:t>
            </a:r>
            <a:r>
              <a:rPr lang="es"/>
              <a:t> de </a:t>
            </a:r>
            <a:r>
              <a:rPr b="1" i="1" lang="es"/>
              <a:t>estructuras</a:t>
            </a:r>
            <a:r>
              <a:rPr lang="es"/>
              <a:t> para </a:t>
            </a:r>
            <a:r>
              <a:rPr b="1" i="1" lang="es"/>
              <a:t>arrays: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Lista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Matriz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/>
              </a:rPr>
              <a:t>Tridimensional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2052" y="2634600"/>
            <a:ext cx="4491634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Arrays: lista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arrays de tipo </a:t>
            </a:r>
            <a:r>
              <a:rPr b="1" i="1" lang="es"/>
              <a:t>lista</a:t>
            </a:r>
            <a:r>
              <a:rPr lang="es"/>
              <a:t> son bastante simples, tal y como indica su nombre, tenemos una lista de elementos con una </a:t>
            </a:r>
            <a:r>
              <a:rPr b="1" i="1" lang="es"/>
              <a:t>longitud ilimitada</a:t>
            </a:r>
            <a:r>
              <a:rPr lang="es"/>
              <a:t>, por ejemplo,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tenemos un array de </a:t>
            </a:r>
            <a:r>
              <a:rPr b="1" i="1" lang="es"/>
              <a:t>10 elementos</a:t>
            </a:r>
            <a:r>
              <a:rPr lang="es"/>
              <a:t>, podremos acceder de la </a:t>
            </a:r>
            <a:r>
              <a:rPr b="1" i="1" lang="es"/>
              <a:t>posición</a:t>
            </a:r>
            <a:r>
              <a:rPr b="1" i="1" lang="es"/>
              <a:t> “0” hasta “9”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PE: Si accedemos a la </a:t>
            </a:r>
            <a:r>
              <a:rPr b="1" i="1" lang="es"/>
              <a:t>posición</a:t>
            </a:r>
            <a:r>
              <a:rPr b="1" i="1" lang="es"/>
              <a:t> 5</a:t>
            </a:r>
            <a:r>
              <a:rPr lang="es"/>
              <a:t>, nos encontraremos que tiene un </a:t>
            </a:r>
            <a:r>
              <a:rPr b="1" i="1" lang="es"/>
              <a:t>valor de “20”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75" y="3173775"/>
            <a:ext cx="394020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Arrays de matriz o bidimensional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arrays se complican un poco </a:t>
            </a:r>
            <a:r>
              <a:rPr lang="es"/>
              <a:t>más</a:t>
            </a:r>
            <a:r>
              <a:rPr lang="es"/>
              <a:t>, el concepto es </a:t>
            </a:r>
            <a:r>
              <a:rPr lang="es"/>
              <a:t>primordialmente</a:t>
            </a:r>
            <a:r>
              <a:rPr lang="es"/>
              <a:t> el mismo, si en un array unidimensional </a:t>
            </a:r>
            <a:r>
              <a:rPr b="1" i="1" lang="es"/>
              <a:t>accedemos a cada columna</a:t>
            </a:r>
            <a:r>
              <a:rPr lang="es"/>
              <a:t>, en un array </a:t>
            </a:r>
            <a:r>
              <a:rPr lang="es"/>
              <a:t>bidimensional</a:t>
            </a:r>
            <a:r>
              <a:rPr lang="es"/>
              <a:t> </a:t>
            </a:r>
            <a:r>
              <a:rPr lang="es"/>
              <a:t>también</a:t>
            </a:r>
            <a:r>
              <a:rPr lang="es"/>
              <a:t> </a:t>
            </a:r>
            <a:r>
              <a:rPr b="1" i="1" lang="es"/>
              <a:t>podremos</a:t>
            </a:r>
            <a:r>
              <a:rPr b="1" i="1" lang="es"/>
              <a:t> acceder a la fila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forma de </a:t>
            </a:r>
            <a:r>
              <a:rPr b="1" i="1" lang="es"/>
              <a:t>imaginar</a:t>
            </a:r>
            <a:r>
              <a:rPr lang="es"/>
              <a:t> este tipo de </a:t>
            </a:r>
            <a:r>
              <a:rPr b="1" i="1" lang="es"/>
              <a:t>estructura</a:t>
            </a:r>
            <a:r>
              <a:rPr b="1" lang="es"/>
              <a:t>, </a:t>
            </a:r>
            <a:r>
              <a:rPr lang="es"/>
              <a:t>es como una </a:t>
            </a:r>
            <a:r>
              <a:rPr b="1" i="1" lang="es"/>
              <a:t>cuadrícula</a:t>
            </a:r>
            <a:r>
              <a:rPr lang="es"/>
              <a:t>, </a:t>
            </a:r>
            <a:r>
              <a:rPr lang="es"/>
              <a:t>también</a:t>
            </a:r>
            <a:r>
              <a:rPr lang="es"/>
              <a:t> </a:t>
            </a:r>
            <a:r>
              <a:rPr lang="es"/>
              <a:t>podéis</a:t>
            </a:r>
            <a:r>
              <a:rPr lang="es"/>
              <a:t> pensar en el juego de </a:t>
            </a:r>
            <a:r>
              <a:rPr b="1" i="1" lang="es"/>
              <a:t>hundir la flota.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63" y="3105162"/>
            <a:ext cx="3589025" cy="149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25" y="2317675"/>
            <a:ext cx="2653300" cy="22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</a:t>
            </a:r>
            <a:r>
              <a:rPr lang="es"/>
              <a:t>cómo</a:t>
            </a:r>
            <a:r>
              <a:rPr lang="es"/>
              <a:t> recorrer arrays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25" y="3514725"/>
            <a:ext cx="4676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14725"/>
            <a:ext cx="44672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09025" y="2612800"/>
            <a:ext cx="39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Recorrer un array </a:t>
            </a:r>
            <a:r>
              <a:rPr b="1" i="1" lang="es">
                <a:latin typeface="Roboto"/>
                <a:ea typeface="Roboto"/>
                <a:cs typeface="Roboto"/>
                <a:sym typeface="Roboto"/>
              </a:rPr>
              <a:t>simple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819900" y="2612800"/>
            <a:ext cx="39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Recorrer un array </a:t>
            </a:r>
            <a:r>
              <a:rPr b="1" i="1" lang="es">
                <a:latin typeface="Roboto"/>
                <a:ea typeface="Roboto"/>
                <a:cs typeface="Roboto"/>
                <a:sym typeface="Roboto"/>
              </a:rPr>
              <a:t>Bidimensional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