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1ddb5e89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1ddb5e89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22e4be31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22e4be31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2ace8aa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2ace8aa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Bucles parte 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Alan Vallvé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for con variable de contador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Anteriormente, hemos visto el </a:t>
            </a:r>
            <a:r>
              <a:rPr b="1" i="1" lang="es"/>
              <a:t>bucle while</a:t>
            </a:r>
            <a:r>
              <a:rPr lang="es"/>
              <a:t>, en esta </a:t>
            </a:r>
            <a:r>
              <a:rPr lang="es"/>
              <a:t>ocasión</a:t>
            </a:r>
            <a:r>
              <a:rPr lang="es"/>
              <a:t>, vamos a hablar del bucle </a:t>
            </a:r>
            <a:r>
              <a:rPr b="1" i="1" lang="es"/>
              <a:t>for</a:t>
            </a:r>
            <a:r>
              <a:rPr lang="es"/>
              <a:t>, que </a:t>
            </a:r>
            <a:r>
              <a:rPr lang="es"/>
              <a:t>está</a:t>
            </a:r>
            <a:r>
              <a:rPr lang="es"/>
              <a:t> </a:t>
            </a:r>
            <a:r>
              <a:rPr lang="es"/>
              <a:t>más</a:t>
            </a:r>
            <a:r>
              <a:rPr lang="es"/>
              <a:t> indicado para tratar con elementos de </a:t>
            </a:r>
            <a:r>
              <a:rPr b="1" i="1" lang="es"/>
              <a:t>listas</a:t>
            </a:r>
            <a:r>
              <a:rPr lang="es"/>
              <a:t> como son los </a:t>
            </a:r>
            <a:r>
              <a:rPr b="1" i="1" lang="es"/>
              <a:t>arrays, </a:t>
            </a:r>
            <a:r>
              <a:rPr lang="es"/>
              <a:t>vamos a analizar su estructura: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 estructura se divide en tres partes: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 =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/>
              <a:t>inicia el contador del bucle, quitando la necesidad de crearlo dentro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 &lt; array.</a:t>
            </a:r>
            <a:r>
              <a:rPr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s"/>
              <a:t>Condición del bucle, mientras </a:t>
            </a:r>
            <a:r>
              <a:rPr b="1" i="1" lang="es"/>
              <a:t>i</a:t>
            </a:r>
            <a:r>
              <a:rPr lang="es"/>
              <a:t> sea menor que el tamaño del </a:t>
            </a:r>
            <a:r>
              <a:rPr b="1" i="1" lang="es"/>
              <a:t>array</a:t>
            </a:r>
            <a:r>
              <a:rPr lang="es"/>
              <a:t>, seguirá ejecutando el </a:t>
            </a:r>
            <a:r>
              <a:rPr b="1" i="1" lang="es"/>
              <a:t>código</a:t>
            </a:r>
            <a:r>
              <a:rPr lang="es"/>
              <a:t> del bucle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i++ </a:t>
            </a:r>
            <a:r>
              <a:rPr lang="es"/>
              <a:t>Cada vez que el bucle complete </a:t>
            </a:r>
            <a:r>
              <a:rPr b="1" i="1" lang="es"/>
              <a:t>una vuelta</a:t>
            </a:r>
            <a:r>
              <a:rPr lang="es"/>
              <a:t>, añadirá 1 a la variable </a:t>
            </a:r>
            <a:r>
              <a:rPr b="1" i="1" lang="es"/>
              <a:t>i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i="1" lang="es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 =</a:t>
            </a:r>
            <a:r>
              <a:rPr lang="es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 &lt; array.</a:t>
            </a:r>
            <a:r>
              <a:rPr lang="es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i++</a:t>
            </a:r>
            <a:r>
              <a:rPr i="1" lang="es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for </a:t>
            </a:r>
            <a:r>
              <a:rPr lang="es"/>
              <a:t>accediendo</a:t>
            </a:r>
            <a:r>
              <a:rPr lang="es"/>
              <a:t> directamente al valor de la </a:t>
            </a:r>
            <a:r>
              <a:rPr lang="es"/>
              <a:t>posición</a:t>
            </a:r>
            <a:r>
              <a:rPr lang="es"/>
              <a:t>: 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bucle </a:t>
            </a:r>
            <a:r>
              <a:rPr b="1" i="1" lang="es"/>
              <a:t>for</a:t>
            </a:r>
            <a:r>
              <a:rPr lang="es"/>
              <a:t> tiene dos formas de usarse, una con </a:t>
            </a:r>
            <a:r>
              <a:rPr b="1" i="1" lang="es"/>
              <a:t>contador</a:t>
            </a:r>
            <a:r>
              <a:rPr lang="es"/>
              <a:t> como hemos visto antes, ahora vamos a ver </a:t>
            </a:r>
            <a:r>
              <a:rPr lang="es"/>
              <a:t>cómo</a:t>
            </a:r>
            <a:r>
              <a:rPr lang="es"/>
              <a:t> podemos </a:t>
            </a:r>
            <a:r>
              <a:rPr b="1" i="1" lang="es"/>
              <a:t>recorrer</a:t>
            </a:r>
            <a:r>
              <a:rPr lang="es"/>
              <a:t> el </a:t>
            </a:r>
            <a:r>
              <a:rPr b="1" i="1" lang="es"/>
              <a:t>array</a:t>
            </a:r>
            <a:r>
              <a:rPr lang="es"/>
              <a:t> obteniendo el </a:t>
            </a:r>
            <a:r>
              <a:rPr b="1" i="1" lang="es"/>
              <a:t>valor</a:t>
            </a:r>
            <a:r>
              <a:rPr lang="es"/>
              <a:t> de cada </a:t>
            </a:r>
            <a:r>
              <a:rPr b="1" i="1" lang="es"/>
              <a:t>posición</a:t>
            </a:r>
            <a:r>
              <a:rPr lang="es"/>
              <a:t> directamente.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 decir, si tenemos un </a:t>
            </a:r>
            <a:r>
              <a:rPr b="1" i="1" lang="es"/>
              <a:t>array de int</a:t>
            </a:r>
            <a:r>
              <a:rPr lang="es"/>
              <a:t>, en cada vuelta tendremos el </a:t>
            </a:r>
            <a:r>
              <a:rPr b="1" i="1" lang="es"/>
              <a:t>número</a:t>
            </a:r>
            <a:r>
              <a:rPr lang="es"/>
              <a:t> que corresponda a cada posicion de este.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 decir, que en la </a:t>
            </a:r>
            <a:r>
              <a:rPr b="1" i="1" lang="es"/>
              <a:t>primera vuelta</a:t>
            </a:r>
            <a:r>
              <a:rPr lang="es"/>
              <a:t>, </a:t>
            </a:r>
            <a:r>
              <a:rPr b="1" i="1" lang="es"/>
              <a:t>y tendrá</a:t>
            </a:r>
            <a:r>
              <a:rPr lang="es"/>
              <a:t> el </a:t>
            </a:r>
            <a:r>
              <a:rPr b="1" i="1" lang="es"/>
              <a:t>valor de 4</a:t>
            </a:r>
            <a:r>
              <a:rPr lang="es"/>
              <a:t>, y en la segunda vuelta, </a:t>
            </a:r>
            <a:r>
              <a:rPr b="1" i="1" lang="es"/>
              <a:t>“i”</a:t>
            </a:r>
            <a:r>
              <a:rPr lang="es"/>
              <a:t> </a:t>
            </a:r>
            <a:r>
              <a:rPr b="1" i="1" lang="es"/>
              <a:t>valdrá</a:t>
            </a:r>
            <a:r>
              <a:rPr b="1" i="1" lang="es"/>
              <a:t> 9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i="1"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i="1"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i="1"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i="1"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i="1"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 : array</a:t>
            </a:r>
            <a:r>
              <a:rPr i="1"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for accediendo directamente al valor de la posición: 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Otro ejemplo de este uso del </a:t>
            </a:r>
            <a:r>
              <a:rPr b="1" i="1" lang="es"/>
              <a:t>for</a:t>
            </a:r>
            <a:r>
              <a:rPr lang="es"/>
              <a:t>, es con Strings (y </a:t>
            </a:r>
            <a:r>
              <a:rPr lang="es"/>
              <a:t>básicamente</a:t>
            </a:r>
            <a:r>
              <a:rPr lang="es"/>
              <a:t> cualquier tipo) mientras que en el </a:t>
            </a:r>
            <a:r>
              <a:rPr b="1" i="1" lang="es"/>
              <a:t>for con contador</a:t>
            </a:r>
            <a:r>
              <a:rPr lang="es"/>
              <a:t> se suele utilizar </a:t>
            </a:r>
            <a:r>
              <a:rPr b="1" i="1" lang="es"/>
              <a:t>“i” o “j”</a:t>
            </a:r>
            <a:r>
              <a:rPr lang="es"/>
              <a:t> en estos </a:t>
            </a:r>
            <a:r>
              <a:rPr b="1" i="1" lang="es"/>
              <a:t>bucles</a:t>
            </a:r>
            <a:r>
              <a:rPr lang="es"/>
              <a:t> se utiliza un nombre de variable que demuestre de forma evidente que tipo de </a:t>
            </a:r>
            <a:r>
              <a:rPr b="1" i="1" lang="es"/>
              <a:t>datos</a:t>
            </a:r>
            <a:r>
              <a:rPr lang="es"/>
              <a:t> estas recorriendo.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String[] array =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String[</a:t>
            </a:r>
            <a:r>
              <a:rPr lang="es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array[</a:t>
            </a:r>
            <a:r>
              <a:rPr lang="es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"texto1"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array[</a:t>
            </a:r>
            <a:r>
              <a:rPr lang="es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"texto2"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(String texto : array){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System.</a:t>
            </a:r>
            <a:r>
              <a:rPr i="1"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.println(texto)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