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f732da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f732da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df732da7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df732da7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df732da7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df732da7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df732da7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df732da7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df732da7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df732da7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df732da74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df732da74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BÁSICOS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9" y="1116150"/>
            <a:ext cx="6421878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1740650" y="1618050"/>
            <a:ext cx="1446600" cy="144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2064275" y="3504475"/>
            <a:ext cx="107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Nuestro proyecto y sus ficheros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 flipH="1" rot="10800000">
            <a:off x="2515375" y="3174975"/>
            <a:ext cx="4800" cy="43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/>
          <p:nvPr/>
        </p:nvSpPr>
        <p:spPr>
          <a:xfrm>
            <a:off x="4050475" y="1343875"/>
            <a:ext cx="4182000" cy="285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5375275" y="2820900"/>
            <a:ext cx="153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Editor de 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código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728150" y="4389750"/>
            <a:ext cx="568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ficheros que creamos para introducir nuestro código, se conocen como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 class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simplemente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class/clase.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375" y="946350"/>
            <a:ext cx="3110625" cy="41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6300675" y="1922075"/>
            <a:ext cx="2544600" cy="170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5177975" y="2142200"/>
            <a:ext cx="8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Carpeta creada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>
            <a:off x="5785825" y="2402600"/>
            <a:ext cx="10395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5"/>
          <p:cNvSpPr txBox="1"/>
          <p:nvPr/>
        </p:nvSpPr>
        <p:spPr>
          <a:xfrm>
            <a:off x="1034575" y="1497725"/>
            <a:ext cx="400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gestionar la estructura de nuestro proyecto creando carpetas y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subcarpetas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para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después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crear nuestras clases Java en estas.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crear una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carpeta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○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 derecho -&gt; new -&gt; package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crear un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fichero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nuevo: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Lato"/>
              <a:buChar char="○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 derecho -&gt; new -&gt;Java class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1269950" y="1029675"/>
            <a:ext cx="7413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Cuando asignamos un nombre a una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un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tenemos que seguir unas normas: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nombres de los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siempre se escriben en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minúsculas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incluso si el nombre son varias palabras juntas.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por otro lado, se escriben siguiendo el formato </a:t>
            </a:r>
            <a:r>
              <a:rPr b="1"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camel case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eso quiere decir, que cada palabra que forme el nombre de nuestra clase,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irá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 la primera letra en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mayúscula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175" y="2811975"/>
            <a:ext cx="2821816" cy="23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348400" y="3162600"/>
            <a:ext cx="431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*Cuando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programemos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evitad escribir con acentos, o usar caracteres especiales como la “</a:t>
            </a:r>
            <a:r>
              <a:rPr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ñ”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“</a:t>
            </a:r>
            <a:r>
              <a:rPr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ç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 ya que pueden daros errores de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Intentad escribir todo en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inglés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</a:t>
            </a:r>
            <a:r>
              <a:rPr lang="es"/>
              <a:t>básicos</a:t>
            </a:r>
            <a:r>
              <a:rPr lang="es"/>
              <a:t> 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094400" y="970950"/>
            <a:ext cx="74451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</a:t>
            </a:r>
            <a:r>
              <a:rPr lang="es"/>
              <a:t>cometáis</a:t>
            </a:r>
            <a:r>
              <a:rPr lang="es"/>
              <a:t> </a:t>
            </a:r>
            <a:r>
              <a:rPr b="1" i="1" lang="es"/>
              <a:t>typos</a:t>
            </a:r>
            <a:r>
              <a:rPr lang="es"/>
              <a:t> (errores de escritura) el programa </a:t>
            </a:r>
            <a:r>
              <a:rPr lang="es"/>
              <a:t>empezará</a:t>
            </a:r>
            <a:r>
              <a:rPr lang="es"/>
              <a:t> a </a:t>
            </a:r>
            <a:r>
              <a:rPr b="1" i="1" lang="es" u="sng"/>
              <a:t>subrayar</a:t>
            </a:r>
            <a:r>
              <a:rPr lang="es"/>
              <a:t> con una </a:t>
            </a:r>
            <a:r>
              <a:rPr lang="es"/>
              <a:t>línea</a:t>
            </a:r>
            <a:r>
              <a:rPr lang="es"/>
              <a:t> </a:t>
            </a:r>
            <a:r>
              <a:rPr b="1" i="1" lang="es">
                <a:solidFill>
                  <a:srgbClr val="FF0000"/>
                </a:solidFill>
              </a:rPr>
              <a:t>roja </a:t>
            </a:r>
            <a:r>
              <a:rPr lang="es"/>
              <a:t>donde tengais el error, u os </a:t>
            </a:r>
            <a:r>
              <a:rPr lang="es"/>
              <a:t>indicará</a:t>
            </a:r>
            <a:r>
              <a:rPr lang="es"/>
              <a:t> en </a:t>
            </a:r>
            <a:r>
              <a:rPr lang="es">
                <a:solidFill>
                  <a:srgbClr val="FF0000"/>
                </a:solidFill>
              </a:rPr>
              <a:t>rojo </a:t>
            </a:r>
            <a:r>
              <a:rPr lang="es"/>
              <a:t>la palabra mal escrita.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Cuando os aparezcan estos </a:t>
            </a:r>
            <a:r>
              <a:rPr lang="es"/>
              <a:t>errores</a:t>
            </a:r>
            <a:r>
              <a:rPr lang="es"/>
              <a:t>, </a:t>
            </a:r>
            <a:r>
              <a:rPr lang="es"/>
              <a:t>intentar</a:t>
            </a:r>
            <a:r>
              <a:rPr lang="es"/>
              <a:t> corregirlos antes de seguir programando para evitar que se os acumulen y </a:t>
            </a:r>
            <a:r>
              <a:rPr lang="es"/>
              <a:t>tengáis</a:t>
            </a:r>
            <a:r>
              <a:rPr lang="es"/>
              <a:t> un </a:t>
            </a:r>
            <a:r>
              <a:rPr lang="es"/>
              <a:t>código</a:t>
            </a:r>
            <a:r>
              <a:rPr lang="es"/>
              <a:t> mal escrito.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888" y="2571750"/>
            <a:ext cx="5306124" cy="9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 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094400" y="970950"/>
            <a:ext cx="74451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posible que a veces os aparezca el </a:t>
            </a:r>
            <a:r>
              <a:rPr lang="es"/>
              <a:t>código</a:t>
            </a:r>
            <a:r>
              <a:rPr lang="es"/>
              <a:t> de la siguiente manera: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esto ocurra, solo teneis que clicar el </a:t>
            </a:r>
            <a:r>
              <a:rPr lang="es"/>
              <a:t>botón</a:t>
            </a:r>
            <a:r>
              <a:rPr lang="es"/>
              <a:t> “+” que aparece a la izquierda, o clicar en el </a:t>
            </a:r>
            <a:r>
              <a:rPr lang="es"/>
              <a:t>código</a:t>
            </a:r>
            <a:r>
              <a:rPr lang="es"/>
              <a:t> que se encuentra dentro de las llaves “</a:t>
            </a:r>
            <a:r>
              <a:rPr b="1" lang="es"/>
              <a:t>{</a:t>
            </a:r>
            <a:r>
              <a:rPr i="1" lang="es"/>
              <a:t>mi primer codigo</a:t>
            </a:r>
            <a:r>
              <a:rPr lang="es"/>
              <a:t> </a:t>
            </a:r>
            <a:r>
              <a:rPr b="1" lang="es"/>
              <a:t>}</a:t>
            </a:r>
            <a:r>
              <a:rPr lang="es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Ocurre lo mismo con el </a:t>
            </a:r>
            <a:r>
              <a:rPr lang="es"/>
              <a:t>gestor</a:t>
            </a:r>
            <a:r>
              <a:rPr lang="es"/>
              <a:t> de ficheros, recordad que </a:t>
            </a:r>
            <a:r>
              <a:rPr lang="es"/>
              <a:t>tenéis</a:t>
            </a:r>
            <a:r>
              <a:rPr lang="es"/>
              <a:t> una </a:t>
            </a:r>
            <a:r>
              <a:rPr lang="es"/>
              <a:t>flecha “ &gt; “</a:t>
            </a:r>
            <a:r>
              <a:rPr lang="es"/>
              <a:t> a la izquierda de cada carpeta para mostrar u ocultar su contenido.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00" y="1380112"/>
            <a:ext cx="5461801" cy="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550" y="3052400"/>
            <a:ext cx="1502903" cy="3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1740675" y="1308100"/>
            <a:ext cx="333300" cy="36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3859250" y="3052325"/>
            <a:ext cx="333300" cy="36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393750"/>
            <a:ext cx="7038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 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1094400" y="970950"/>
            <a:ext cx="74451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s"/>
              <a:t>Los nombres de nuestros ficheros siempre tienen que coincidir con el nombre de nuestra clase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s"/>
              <a:t>El </a:t>
            </a:r>
            <a:r>
              <a:rPr lang="es"/>
              <a:t>código</a:t>
            </a:r>
            <a:r>
              <a:rPr lang="es"/>
              <a:t> siempre se </a:t>
            </a:r>
            <a:r>
              <a:rPr lang="es"/>
              <a:t>encontrará</a:t>
            </a:r>
            <a:r>
              <a:rPr lang="es"/>
              <a:t> entre llaves { codigo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s"/>
              <a:t>Podéis</a:t>
            </a:r>
            <a:r>
              <a:rPr lang="es"/>
              <a:t> instalar el </a:t>
            </a:r>
            <a:r>
              <a:rPr lang="es"/>
              <a:t>plugin</a:t>
            </a:r>
            <a:r>
              <a:rPr lang="es"/>
              <a:t> de Rainbow Brackets para facilitaros el seguimiento de las llaves.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198" y="2384100"/>
            <a:ext cx="3529800" cy="27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00" y="3117476"/>
            <a:ext cx="4677299" cy="129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9"/>
          <p:cNvCxnSpPr/>
          <p:nvPr/>
        </p:nvCxnSpPr>
        <p:spPr>
          <a:xfrm>
            <a:off x="951225" y="3378325"/>
            <a:ext cx="544500" cy="22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/>
          <p:nvPr/>
        </p:nvSpPr>
        <p:spPr>
          <a:xfrm>
            <a:off x="1417025" y="3584275"/>
            <a:ext cx="382500" cy="1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15225" y="3172525"/>
            <a:ext cx="382500" cy="1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