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c9877e8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c9877e8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c9877e8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c9877e8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c9877e8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c9877e8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c9877e8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c9877e8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c9877e8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c9877e8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9877e8d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9877e8d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etbrains.com/idea/download/#section=windows" TargetMode="External"/><Relationship Id="rId4" Type="http://schemas.openxmlformats.org/officeDocument/2006/relationships/hyperlink" Target="https://notepad-plus-plus.org/downloads/" TargetMode="External"/><Relationship Id="rId5" Type="http://schemas.openxmlformats.org/officeDocument/2006/relationships/hyperlink" Target="https://openjdk.org/instal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alanvallveprof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JAVA ORACLE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ESPERAR?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aprenderemos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curso trabajaremos los siguientes conceptos: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Qué</a:t>
            </a:r>
            <a:r>
              <a:rPr lang="es"/>
              <a:t> son los lenguajes orientados a objetos (OOP)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Entender </a:t>
            </a:r>
            <a:r>
              <a:rPr lang="es"/>
              <a:t>cómo</a:t>
            </a:r>
            <a:r>
              <a:rPr lang="es"/>
              <a:t> funciona el lenguaje de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diferentes aplicaciones para entender las bases del lenguaje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Diseñar bases de datos y aprender a manejar entidades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frameworks para crear aplicaciones de uso real en el mundo laboral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normas y </a:t>
            </a:r>
            <a:r>
              <a:rPr lang="es"/>
              <a:t>calificación</a:t>
            </a:r>
            <a:r>
              <a:rPr lang="es"/>
              <a:t>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requiere al alumnado una </a:t>
            </a:r>
            <a:r>
              <a:rPr lang="es"/>
              <a:t>participación</a:t>
            </a:r>
            <a:r>
              <a:rPr lang="es"/>
              <a:t> </a:t>
            </a:r>
            <a:r>
              <a:rPr lang="es"/>
              <a:t>mínima</a:t>
            </a:r>
            <a:r>
              <a:rPr lang="es"/>
              <a:t> del 75% de las clases en directo, es decir, si se falta </a:t>
            </a:r>
            <a:r>
              <a:rPr lang="es"/>
              <a:t>más</a:t>
            </a:r>
            <a:r>
              <a:rPr lang="es"/>
              <a:t> del 25% de las clases, el curso </a:t>
            </a:r>
            <a:r>
              <a:rPr lang="es"/>
              <a:t>será</a:t>
            </a:r>
            <a:r>
              <a:rPr lang="es"/>
              <a:t> </a:t>
            </a:r>
            <a:r>
              <a:rPr lang="es"/>
              <a:t>automáticamente</a:t>
            </a:r>
            <a:r>
              <a:rPr lang="es"/>
              <a:t> suspendido.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enviaran</a:t>
            </a:r>
            <a:r>
              <a:rPr lang="es"/>
              <a:t> </a:t>
            </a:r>
            <a:r>
              <a:rPr lang="es"/>
              <a:t>múltiples</a:t>
            </a:r>
            <a:r>
              <a:rPr lang="es"/>
              <a:t> ejercicios para que </a:t>
            </a:r>
            <a:r>
              <a:rPr lang="es"/>
              <a:t>practiquéis</a:t>
            </a:r>
            <a:r>
              <a:rPr lang="es"/>
              <a:t> y </a:t>
            </a:r>
            <a:r>
              <a:rPr lang="es"/>
              <a:t>entiendan</a:t>
            </a:r>
            <a:r>
              <a:rPr lang="es"/>
              <a:t> los conceptos que se </a:t>
            </a:r>
            <a:r>
              <a:rPr lang="es"/>
              <a:t>explican</a:t>
            </a:r>
            <a:r>
              <a:rPr lang="es"/>
              <a:t> en las clases.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nota final </a:t>
            </a:r>
            <a:r>
              <a:rPr lang="es"/>
              <a:t>consistirá</a:t>
            </a:r>
            <a:r>
              <a:rPr lang="es"/>
              <a:t> en el resultado de dos ejercicios </a:t>
            </a:r>
            <a:r>
              <a:rPr lang="es"/>
              <a:t>prácticos</a:t>
            </a:r>
            <a:r>
              <a:rPr lang="es"/>
              <a:t> (uno a mitad del curso y otro las </a:t>
            </a:r>
            <a:r>
              <a:rPr lang="es"/>
              <a:t>últimas</a:t>
            </a:r>
            <a:r>
              <a:rPr lang="es"/>
              <a:t> dos semanas) y un examen de 20 preguntas que se </a:t>
            </a:r>
            <a:r>
              <a:rPr lang="es"/>
              <a:t>realizará</a:t>
            </a:r>
            <a:r>
              <a:rPr lang="es"/>
              <a:t> el </a:t>
            </a:r>
            <a:r>
              <a:rPr lang="es"/>
              <a:t>último</a:t>
            </a:r>
            <a:r>
              <a:rPr lang="es"/>
              <a:t> </a:t>
            </a:r>
            <a:r>
              <a:rPr lang="es"/>
              <a:t>día</a:t>
            </a:r>
            <a:r>
              <a:rPr lang="es"/>
              <a:t> del examen.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lleguemos aproximadamente a la mitad del curso, se os </a:t>
            </a:r>
            <a:r>
              <a:rPr lang="es"/>
              <a:t>dará</a:t>
            </a:r>
            <a:r>
              <a:rPr lang="es"/>
              <a:t> acceso a la plataforma de </a:t>
            </a:r>
            <a:r>
              <a:rPr b="1" i="1" lang="es"/>
              <a:t>Oracle university</a:t>
            </a:r>
            <a:r>
              <a:rPr lang="es"/>
              <a:t>, donde </a:t>
            </a:r>
            <a:r>
              <a:rPr lang="es"/>
              <a:t>tendréis</a:t>
            </a:r>
            <a:r>
              <a:rPr lang="es"/>
              <a:t> acceso a los cursos de </a:t>
            </a:r>
            <a:r>
              <a:rPr b="1" lang="es"/>
              <a:t>Oracle</a:t>
            </a:r>
            <a:r>
              <a:rPr lang="es"/>
              <a:t> de </a:t>
            </a:r>
            <a:r>
              <a:rPr b="1" lang="es"/>
              <a:t>Java</a:t>
            </a:r>
            <a:r>
              <a:rPr lang="es"/>
              <a:t> y acceso al </a:t>
            </a:r>
            <a:r>
              <a:rPr b="1" i="1" lang="es"/>
              <a:t>examen de </a:t>
            </a:r>
            <a:r>
              <a:rPr b="1" i="1" lang="es"/>
              <a:t>certificación</a:t>
            </a:r>
            <a:r>
              <a:rPr lang="es"/>
              <a:t> de </a:t>
            </a:r>
            <a:r>
              <a:rPr b="1" i="1" lang="es"/>
              <a:t>Java developer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mi parte, os </a:t>
            </a:r>
            <a:r>
              <a:rPr lang="es"/>
              <a:t>proporcionaré</a:t>
            </a:r>
            <a:r>
              <a:rPr lang="es"/>
              <a:t> powerPoints con las explicaciones que vaya dando, </a:t>
            </a:r>
            <a:r>
              <a:rPr lang="es"/>
              <a:t>además</a:t>
            </a:r>
            <a:r>
              <a:rPr lang="es"/>
              <a:t> de las clases que </a:t>
            </a:r>
            <a:r>
              <a:rPr lang="es"/>
              <a:t>permanecerán</a:t>
            </a:r>
            <a:r>
              <a:rPr lang="es"/>
              <a:t> grabadas para su </a:t>
            </a:r>
            <a:r>
              <a:rPr lang="es"/>
              <a:t>visualización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trabajaremos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medida que vayamos introduciendo nuevos conceptos, mandaré una serie de ejercicios para poner en </a:t>
            </a:r>
            <a:r>
              <a:rPr lang="es"/>
              <a:t>práctica</a:t>
            </a:r>
            <a:r>
              <a:rPr lang="es"/>
              <a:t> estos, que realizaremos durante y fuera de las clases, </a:t>
            </a:r>
            <a:r>
              <a:rPr lang="es"/>
              <a:t>podéis</a:t>
            </a:r>
            <a:r>
              <a:rPr lang="es"/>
              <a:t> consultarme cualquier duda durante la </a:t>
            </a:r>
            <a:r>
              <a:rPr lang="es"/>
              <a:t>realización</a:t>
            </a:r>
            <a:r>
              <a:rPr lang="es"/>
              <a:t> de estos.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vez establecidas las bases, haremos ejercicios en grupo para practicar la </a:t>
            </a:r>
            <a:r>
              <a:rPr lang="es"/>
              <a:t>colaboración</a:t>
            </a:r>
            <a:r>
              <a:rPr lang="es"/>
              <a:t> y como es un entorno laboral real.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herramientas necesitamos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principales herramientas ha descargar y que utilizaremos son: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IntelliJ community edition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https://www.jetbrains.com/idea/download/#section=windows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Notepad++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https://notepad-plus-plus.org/downloads/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OpenJDK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https://openjdk.org/install/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recomendable que </a:t>
            </a:r>
            <a:r>
              <a:rPr lang="es"/>
              <a:t>utilices</a:t>
            </a:r>
            <a:r>
              <a:rPr lang="es"/>
              <a:t> Windows/Mac/Linux para este curso, otros SO </a:t>
            </a:r>
            <a:r>
              <a:rPr lang="es"/>
              <a:t>podrían</a:t>
            </a:r>
            <a:r>
              <a:rPr lang="es"/>
              <a:t> dar complicaciones a la hoa de realizar las </a:t>
            </a:r>
            <a:r>
              <a:rPr lang="es"/>
              <a:t>prácticas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email: </a:t>
            </a:r>
            <a:r>
              <a:rPr lang="es" u="sng">
                <a:solidFill>
                  <a:schemeClr val="hlink"/>
                </a:solidFill>
                <a:hlinkClick r:id="rId3"/>
              </a:rPr>
              <a:t>alanvallveprofe@gmail.com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