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fe746698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fe746698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f7efc887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f7efc887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f7efc88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f7efc88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f7efc887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f7efc887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f7efc88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f7efc88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f7efc887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f7efc88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IF/ELSE y SWITCH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Alan Vallvé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if statement</a:t>
            </a:r>
            <a:endParaRPr b="1" i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</a:t>
            </a:r>
            <a:r>
              <a:rPr lang="es"/>
              <a:t>programación</a:t>
            </a:r>
            <a:r>
              <a:rPr lang="es"/>
              <a:t>, cuando queremos comprobar que uno o varios datos cumplan ciertos criterios, utilizamos la </a:t>
            </a:r>
            <a:r>
              <a:rPr lang="es"/>
              <a:t>expresión</a:t>
            </a:r>
            <a:r>
              <a:rPr lang="es"/>
              <a:t> condicional </a:t>
            </a:r>
            <a:r>
              <a:rPr b="1" i="1" lang="es"/>
              <a:t>if(</a:t>
            </a:r>
            <a:r>
              <a:rPr b="1" i="1" lang="es"/>
              <a:t>condición</a:t>
            </a:r>
            <a:r>
              <a:rPr b="1" i="1" lang="es"/>
              <a:t>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Este </a:t>
            </a:r>
            <a:r>
              <a:rPr b="1" i="1" lang="es"/>
              <a:t>condicional</a:t>
            </a:r>
            <a:r>
              <a:rPr b="1" lang="es"/>
              <a:t> </a:t>
            </a:r>
            <a:r>
              <a:rPr lang="es"/>
              <a:t>siempre espera un resultado que sea </a:t>
            </a:r>
            <a:r>
              <a:rPr b="1" i="1" lang="es"/>
              <a:t>true</a:t>
            </a:r>
            <a:r>
              <a:rPr lang="es"/>
              <a:t> o </a:t>
            </a:r>
            <a:r>
              <a:rPr b="1" i="1" lang="es"/>
              <a:t>false</a:t>
            </a:r>
            <a:r>
              <a:rPr lang="es"/>
              <a:t>, podemos utilizar un </a:t>
            </a:r>
            <a:r>
              <a:rPr b="1" i="1" lang="es"/>
              <a:t>booleano </a:t>
            </a:r>
            <a:r>
              <a:rPr lang="es"/>
              <a:t>para esto, o una de las siguientes operaciones: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75" y="2878550"/>
            <a:ext cx="35242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</a:t>
            </a:r>
            <a:r>
              <a:rPr lang="es"/>
              <a:t>lógicos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b="1" i="1" lang="es"/>
              <a:t>operadores </a:t>
            </a:r>
            <a:r>
              <a:rPr b="1" i="1" lang="es"/>
              <a:t>lógicos</a:t>
            </a:r>
            <a:r>
              <a:rPr lang="es"/>
              <a:t> sirven para concatenar varias condiciones seguidas, o negar expresiones: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i="1" lang="es"/>
              <a:t>&amp;&amp; (and) </a:t>
            </a:r>
            <a:r>
              <a:rPr lang="es"/>
              <a:t>: Para que se devuelva el valor «verdadero», ambas condiciones deben ser verdaderas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s"/>
              <a:t>|| (or):</a:t>
            </a:r>
            <a:r>
              <a:rPr lang="es"/>
              <a:t>  Para que devuelva el valor «verdadero», valdría con que una de las dos lo sea.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s"/>
              <a:t>! (</a:t>
            </a:r>
            <a:r>
              <a:rPr b="1" i="1" lang="es"/>
              <a:t>negación</a:t>
            </a:r>
            <a:r>
              <a:rPr b="1" i="1" lang="es"/>
              <a:t>)</a:t>
            </a:r>
            <a:r>
              <a:rPr lang="es"/>
              <a:t>: El operador de negación, devuelve el valor contrario al que sea el resultado habitual de la condición.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675" y="2891538"/>
            <a:ext cx="32004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else condition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la </a:t>
            </a:r>
            <a:r>
              <a:rPr b="1" i="1" lang="es"/>
              <a:t>condición</a:t>
            </a:r>
            <a:r>
              <a:rPr lang="es"/>
              <a:t> de un </a:t>
            </a:r>
            <a:r>
              <a:rPr b="1" i="1" lang="es"/>
              <a:t>if</a:t>
            </a:r>
            <a:r>
              <a:rPr lang="es"/>
              <a:t> no se cumple, podemos añadir la palabra reservada </a:t>
            </a:r>
            <a:r>
              <a:rPr b="1" i="1" lang="es"/>
              <a:t> else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 decir, que si la </a:t>
            </a:r>
            <a:r>
              <a:rPr b="1" i="1" lang="es"/>
              <a:t>condición</a:t>
            </a:r>
            <a:r>
              <a:rPr b="1" i="1" lang="es"/>
              <a:t> </a:t>
            </a:r>
            <a:r>
              <a:rPr lang="es"/>
              <a:t>escrita en el </a:t>
            </a:r>
            <a:r>
              <a:rPr b="1" i="1" lang="es"/>
              <a:t>if </a:t>
            </a:r>
            <a:r>
              <a:rPr lang="es"/>
              <a:t>es </a:t>
            </a:r>
            <a:r>
              <a:rPr b="1" i="1" lang="es"/>
              <a:t>negativa</a:t>
            </a:r>
            <a:r>
              <a:rPr lang="es"/>
              <a:t>, entonces ejecutaremos el bloque de </a:t>
            </a:r>
            <a:r>
              <a:rPr lang="es"/>
              <a:t>código</a:t>
            </a:r>
            <a:r>
              <a:rPr lang="es"/>
              <a:t> que pongamos en el </a:t>
            </a:r>
            <a:r>
              <a:rPr b="1" i="1" lang="es"/>
              <a:t>else</a:t>
            </a:r>
            <a:r>
              <a:rPr lang="es"/>
              <a:t>: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300" y="3078563"/>
            <a:ext cx="48672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else if condition 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Nos podemos encontrar en el caso que no queramos que se ejecute el </a:t>
            </a:r>
            <a:r>
              <a:rPr lang="es"/>
              <a:t>código</a:t>
            </a:r>
            <a:r>
              <a:rPr lang="es"/>
              <a:t> del </a:t>
            </a:r>
            <a:r>
              <a:rPr b="1" i="1" lang="es"/>
              <a:t>else</a:t>
            </a:r>
            <a:r>
              <a:rPr lang="es"/>
              <a:t> a menos que se cumpla cierta </a:t>
            </a:r>
            <a:r>
              <a:rPr b="1" i="1" lang="es"/>
              <a:t> </a:t>
            </a:r>
            <a:r>
              <a:rPr b="1" i="1" lang="es"/>
              <a:t>condición</a:t>
            </a:r>
            <a:r>
              <a:rPr lang="es"/>
              <a:t>, para estos casos, tenemos el operador </a:t>
            </a:r>
            <a:r>
              <a:rPr b="1" i="1" lang="es"/>
              <a:t>else if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775" y="2783300"/>
            <a:ext cx="48863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condicional Switch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condicional </a:t>
            </a:r>
            <a:r>
              <a:rPr b="1" i="1" lang="es"/>
              <a:t>switch</a:t>
            </a:r>
            <a:r>
              <a:rPr lang="es"/>
              <a:t> es </a:t>
            </a:r>
            <a:r>
              <a:rPr lang="es"/>
              <a:t>útil</a:t>
            </a:r>
            <a:r>
              <a:rPr lang="es"/>
              <a:t> cuando se puede dar una </a:t>
            </a:r>
            <a:r>
              <a:rPr lang="es"/>
              <a:t>condición</a:t>
            </a:r>
            <a:r>
              <a:rPr lang="es"/>
              <a:t> de </a:t>
            </a:r>
            <a:r>
              <a:rPr b="1" i="1" lang="es"/>
              <a:t>múltiples</a:t>
            </a:r>
            <a:r>
              <a:rPr b="1" i="1" lang="es"/>
              <a:t> </a:t>
            </a:r>
            <a:r>
              <a:rPr lang="es"/>
              <a:t>posibilidades.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Por ejemplo, tenemos X valor, que </a:t>
            </a:r>
            <a:r>
              <a:rPr lang="es"/>
              <a:t>podría</a:t>
            </a:r>
            <a:r>
              <a:rPr lang="es"/>
              <a:t> encontrarse en un rango entre 1 y 4, y </a:t>
            </a:r>
            <a:r>
              <a:rPr lang="es"/>
              <a:t>según</a:t>
            </a:r>
            <a:r>
              <a:rPr lang="es"/>
              <a:t> </a:t>
            </a:r>
            <a:r>
              <a:rPr lang="es"/>
              <a:t>qué</a:t>
            </a:r>
            <a:r>
              <a:rPr lang="es"/>
              <a:t> </a:t>
            </a:r>
            <a:r>
              <a:rPr lang="es"/>
              <a:t>número</a:t>
            </a:r>
            <a:r>
              <a:rPr lang="es"/>
              <a:t> sea, queremos que nuestro </a:t>
            </a:r>
            <a:r>
              <a:rPr lang="es"/>
              <a:t>código</a:t>
            </a:r>
            <a:r>
              <a:rPr lang="es"/>
              <a:t> realice una </a:t>
            </a:r>
            <a:r>
              <a:rPr lang="es"/>
              <a:t>acción</a:t>
            </a:r>
            <a:r>
              <a:rPr lang="es"/>
              <a:t> u otra.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538" y="2571750"/>
            <a:ext cx="2994920" cy="22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Parámetros</a:t>
            </a:r>
            <a:r>
              <a:rPr lang="es"/>
              <a:t> de switch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s"/>
              <a:t>case</a:t>
            </a:r>
            <a:r>
              <a:rPr lang="es"/>
              <a:t>: </a:t>
            </a:r>
            <a:r>
              <a:rPr lang="es"/>
              <a:t>Para definir cada caso que se puede dar, utilizamos la palabra </a:t>
            </a:r>
            <a:r>
              <a:rPr b="1" i="1" lang="es"/>
              <a:t>case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s"/>
              <a:t>break (opcional)</a:t>
            </a:r>
            <a:r>
              <a:rPr lang="es"/>
              <a:t>: La palabra reservada </a:t>
            </a:r>
            <a:r>
              <a:rPr b="1" i="1" lang="es"/>
              <a:t>break</a:t>
            </a:r>
            <a:r>
              <a:rPr lang="es"/>
              <a:t> sirve para terminar nuestro </a:t>
            </a:r>
            <a:r>
              <a:rPr lang="es"/>
              <a:t>código</a:t>
            </a:r>
            <a:r>
              <a:rPr lang="es"/>
              <a:t> del </a:t>
            </a:r>
            <a:r>
              <a:rPr b="1" i="1" lang="es"/>
              <a:t>case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s"/>
              <a:t>default</a:t>
            </a:r>
            <a:r>
              <a:rPr b="1" i="1" lang="es"/>
              <a:t> (opcional)</a:t>
            </a:r>
            <a:r>
              <a:rPr lang="es"/>
              <a:t>: Si no hay ninguna coincidencia, podemos utilizar </a:t>
            </a:r>
            <a:r>
              <a:rPr b="1" i="1" lang="es"/>
              <a:t>default </a:t>
            </a:r>
            <a:r>
              <a:rPr lang="es"/>
              <a:t> para ejecutar un </a:t>
            </a:r>
            <a:r>
              <a:rPr lang="es"/>
              <a:t>código</a:t>
            </a:r>
            <a:r>
              <a:rPr lang="es"/>
              <a:t> por defecto.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025" y="3021413"/>
            <a:ext cx="41338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