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f8e913b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f8e913b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8e913b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8e913b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8e913b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8e913b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8e913bb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8e913bb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8e913b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f8e913b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8e913bb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f8e913bb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6.xml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en Java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una </a:t>
            </a:r>
            <a:r>
              <a:rPr b="1" i="1" lang="es"/>
              <a:t>función</a:t>
            </a:r>
            <a:r>
              <a:rPr lang="es"/>
              <a:t>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siempre se encontraran dentro de una </a:t>
            </a:r>
            <a:r>
              <a:rPr b="1" i="1" lang="es"/>
              <a:t>clase o interfaz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parámetro</a:t>
            </a:r>
            <a:r>
              <a:rPr lang="es"/>
              <a:t> de </a:t>
            </a:r>
            <a:r>
              <a:rPr b="1" i="1" lang="es" u="sng">
                <a:solidFill>
                  <a:schemeClr val="hlink"/>
                </a:solidFill>
                <a:hlinkClick action="ppaction://hlinksldjump" r:id="rId3"/>
              </a:rPr>
              <a:t>accesibilidad</a:t>
            </a:r>
            <a:r>
              <a:rPr lang="es"/>
              <a:t>: </a:t>
            </a:r>
            <a:r>
              <a:rPr lang="es"/>
              <a:t>aquí</a:t>
            </a:r>
            <a:r>
              <a:rPr lang="es"/>
              <a:t> definiremos el nivel de acceso a la </a:t>
            </a:r>
            <a:r>
              <a:rPr lang="es"/>
              <a:t>función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tipo de </a:t>
            </a:r>
            <a:r>
              <a:rPr b="1" i="1" lang="es" u="sng">
                <a:solidFill>
                  <a:schemeClr val="hlink"/>
                </a:solidFill>
                <a:hlinkClick action="ppaction://hlinksldjump" r:id="rId4"/>
              </a:rPr>
              <a:t>retorno</a:t>
            </a:r>
            <a:r>
              <a:rPr lang="es"/>
              <a:t>: Se indica la clase o el tipo </a:t>
            </a:r>
            <a:r>
              <a:rPr b="1" i="1" lang="es"/>
              <a:t>primitivo</a:t>
            </a:r>
            <a:r>
              <a:rPr b="1" i="1" lang="es"/>
              <a:t> </a:t>
            </a:r>
            <a:r>
              <a:rPr lang="es"/>
              <a:t>que </a:t>
            </a:r>
            <a:r>
              <a:rPr lang="es"/>
              <a:t>se</a:t>
            </a:r>
            <a:r>
              <a:rPr lang="es"/>
              <a:t> </a:t>
            </a:r>
            <a:r>
              <a:rPr lang="es"/>
              <a:t>devolverá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5"/>
              </a:rPr>
              <a:t>Nombre de la </a:t>
            </a:r>
            <a:r>
              <a:rPr b="1" i="1" lang="es" u="sng">
                <a:solidFill>
                  <a:schemeClr val="hlink"/>
                </a:solidFill>
                <a:hlinkClick action="ppaction://hlinksldjump" r:id="rId6"/>
              </a:rPr>
              <a:t>función</a:t>
            </a:r>
            <a:r>
              <a:rPr b="1" i="1" lang="es"/>
              <a:t>: </a:t>
            </a:r>
            <a:r>
              <a:rPr lang="es"/>
              <a:t>Nombre personalizado que describe su objetivo.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Parámetros</a:t>
            </a:r>
            <a:r>
              <a:rPr lang="es"/>
              <a:t> de </a:t>
            </a:r>
            <a:r>
              <a:rPr b="1" i="1" lang="es" u="sng">
                <a:solidFill>
                  <a:schemeClr val="hlink"/>
                </a:solidFill>
                <a:hlinkClick action="ppaction://hlinksldjump" r:id="rId7"/>
              </a:rPr>
              <a:t>entrada</a:t>
            </a:r>
            <a:r>
              <a:rPr lang="es"/>
              <a:t>: Los valores que puede recibir una </a:t>
            </a:r>
            <a:r>
              <a:rPr lang="es"/>
              <a:t>función</a:t>
            </a:r>
            <a:r>
              <a:rPr lang="es"/>
              <a:t>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2000" y="3094025"/>
            <a:ext cx="55245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accesibilidad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Privadas</a:t>
            </a:r>
            <a:r>
              <a:rPr lang="e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accesibles solo desde la propia clase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públicas</a:t>
            </a:r>
            <a:r>
              <a:rPr lang="e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accesibles desde otras clases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b="1" lang="e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e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accesibles sólo entre clases del mismo package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25" y="2280600"/>
            <a:ext cx="4692150" cy="2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Static en funciones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7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</a:t>
            </a:r>
            <a:r>
              <a:rPr lang="es" sz="1600"/>
              <a:t>parámetro</a:t>
            </a:r>
            <a:r>
              <a:rPr lang="es" sz="1600"/>
              <a:t> </a:t>
            </a:r>
            <a:r>
              <a:rPr b="1" i="1" lang="es" sz="1600"/>
              <a:t>Static</a:t>
            </a:r>
            <a:r>
              <a:rPr lang="es" sz="1600"/>
              <a:t> lo podemos encontrar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en algunas funciones como por ejemplo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 </a:t>
            </a:r>
            <a:r>
              <a:rPr lang="es" sz="1600"/>
              <a:t>función</a:t>
            </a:r>
            <a:r>
              <a:rPr lang="es" sz="1600"/>
              <a:t> </a:t>
            </a:r>
            <a:r>
              <a:rPr b="1" i="1" lang="es" sz="1600"/>
              <a:t>main</a:t>
            </a:r>
            <a:r>
              <a:rPr lang="es" sz="1600"/>
              <a:t>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Para acceder a otras funciones desde una </a:t>
            </a:r>
            <a:r>
              <a:rPr lang="es" sz="1600"/>
              <a:t>función</a:t>
            </a:r>
            <a:r>
              <a:rPr lang="es" sz="1600"/>
              <a:t> </a:t>
            </a:r>
            <a:r>
              <a:rPr lang="es" sz="1600"/>
              <a:t>estática</a:t>
            </a:r>
            <a:r>
              <a:rPr lang="es" sz="1600"/>
              <a:t>, necesitaremos que la </a:t>
            </a:r>
            <a:r>
              <a:rPr lang="es" sz="1600"/>
              <a:t>función</a:t>
            </a:r>
            <a:r>
              <a:rPr lang="es" sz="1600"/>
              <a:t> a la que llamamos </a:t>
            </a:r>
            <a:r>
              <a:rPr lang="es" sz="1600"/>
              <a:t>también</a:t>
            </a:r>
            <a:r>
              <a:rPr lang="es" sz="1600"/>
              <a:t> lo sea.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Con el </a:t>
            </a:r>
            <a:r>
              <a:rPr lang="es" sz="1600"/>
              <a:t>parámetro</a:t>
            </a:r>
            <a:r>
              <a:rPr lang="es" sz="1600"/>
              <a:t> </a:t>
            </a:r>
            <a:r>
              <a:rPr b="1" i="1" lang="es" sz="1600"/>
              <a:t>Static </a:t>
            </a:r>
            <a:r>
              <a:rPr lang="es" sz="1600"/>
              <a:t>hacemos que las funciones sean compartidas desde cualquier parte del </a:t>
            </a:r>
            <a:r>
              <a:rPr lang="es" sz="1600"/>
              <a:t>código, es decir, que serán estáticas</a:t>
            </a:r>
            <a:r>
              <a:rPr lang="es" sz="1600"/>
              <a:t>.</a:t>
            </a: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1152463"/>
            <a:ext cx="38004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retorno en una </a:t>
            </a:r>
            <a:r>
              <a:rPr lang="es"/>
              <a:t>función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, puede tener </a:t>
            </a:r>
            <a:r>
              <a:rPr lang="es"/>
              <a:t>básicamente</a:t>
            </a:r>
            <a:r>
              <a:rPr lang="es"/>
              <a:t> </a:t>
            </a:r>
            <a:r>
              <a:rPr b="1" i="1" lang="es"/>
              <a:t>tres tipos de retornos</a:t>
            </a:r>
            <a:r>
              <a:rPr lang="es"/>
              <a:t>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i="1" lang="es" sz="1600"/>
              <a:t>void</a:t>
            </a:r>
            <a:r>
              <a:rPr lang="es" sz="1600"/>
              <a:t>: Void significa que esa </a:t>
            </a:r>
            <a:r>
              <a:rPr lang="es" sz="1600"/>
              <a:t>función</a:t>
            </a:r>
            <a:r>
              <a:rPr lang="es" sz="1600"/>
              <a:t> no </a:t>
            </a:r>
            <a:r>
              <a:rPr lang="es" sz="1600"/>
              <a:t>devolverá</a:t>
            </a:r>
            <a:r>
              <a:rPr lang="es" sz="1600"/>
              <a:t> </a:t>
            </a:r>
            <a:r>
              <a:rPr lang="es" sz="1600"/>
              <a:t>ningún</a:t>
            </a:r>
            <a:r>
              <a:rPr lang="es" sz="1600"/>
              <a:t> valor de </a:t>
            </a:r>
            <a:r>
              <a:rPr lang="es" sz="1600"/>
              <a:t>ningún</a:t>
            </a:r>
            <a:r>
              <a:rPr lang="es" sz="1600"/>
              <a:t> tipo al ser ejecutada o llamada.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s" sz="1600"/>
              <a:t>primitivos: int, long, char, double…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Clases: </a:t>
            </a:r>
            <a:r>
              <a:rPr lang="es" sz="1600"/>
              <a:t>Más</a:t>
            </a:r>
            <a:r>
              <a:rPr lang="es" sz="1600"/>
              <a:t> complejos que los primitivos, como puede ser la clase </a:t>
            </a:r>
            <a:r>
              <a:rPr b="1" i="1" lang="es" sz="1600"/>
              <a:t>String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La palabra </a:t>
            </a:r>
            <a:r>
              <a:rPr b="1" i="1" lang="es" sz="1600"/>
              <a:t>clave return</a:t>
            </a:r>
            <a:r>
              <a:rPr i="1" lang="es" sz="1600"/>
              <a:t> </a:t>
            </a:r>
            <a:r>
              <a:rPr lang="es" sz="1600"/>
              <a:t>la utilizaremos en las funciones que devuelvan un valor.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44925"/>
            <a:ext cx="32766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300" y="3444925"/>
            <a:ext cx="27001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425" y="3444925"/>
            <a:ext cx="25438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r>
              <a:rPr lang="es"/>
              <a:t> de entrada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Una </a:t>
            </a:r>
            <a:r>
              <a:rPr lang="es" sz="1600"/>
              <a:t>función</a:t>
            </a:r>
            <a:r>
              <a:rPr lang="es" sz="1600"/>
              <a:t> puede recibir varios valores que se utilizaran en el </a:t>
            </a:r>
            <a:r>
              <a:rPr lang="es" sz="1600"/>
              <a:t>código</a:t>
            </a:r>
            <a:r>
              <a:rPr lang="es" sz="1600"/>
              <a:t> de esta.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Los valores de entrada pueden ser </a:t>
            </a:r>
            <a:r>
              <a:rPr b="1" i="1" lang="es" sz="1600"/>
              <a:t>de cualquier tipo o clase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s" sz="1600"/>
              <a:t>No hay </a:t>
            </a:r>
            <a:r>
              <a:rPr b="1" i="1" lang="es" sz="1600"/>
              <a:t>límite</a:t>
            </a:r>
            <a:r>
              <a:rPr lang="es" sz="1600"/>
              <a:t> a la hora de definir cuantos recibiremos.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La </a:t>
            </a:r>
            <a:r>
              <a:rPr lang="es" sz="1600"/>
              <a:t>función</a:t>
            </a:r>
            <a:r>
              <a:rPr lang="es" sz="1600"/>
              <a:t> siempre </a:t>
            </a:r>
            <a:r>
              <a:rPr lang="es" sz="1600"/>
              <a:t>tendrá</a:t>
            </a:r>
            <a:r>
              <a:rPr lang="es" sz="1600"/>
              <a:t> que ser </a:t>
            </a:r>
            <a:r>
              <a:rPr b="1" i="1" lang="es" sz="1600"/>
              <a:t>llamada enviando esos valores</a:t>
            </a:r>
            <a:r>
              <a:rPr lang="es" sz="1600"/>
              <a:t> al ser utilizada.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Cada valor </a:t>
            </a:r>
            <a:r>
              <a:rPr lang="es" sz="1600"/>
              <a:t>está</a:t>
            </a:r>
            <a:r>
              <a:rPr lang="es" sz="1600"/>
              <a:t> separado por una copa y se definen con la estructura [</a:t>
            </a:r>
            <a:r>
              <a:rPr b="1" i="1" lang="es" sz="1600"/>
              <a:t>tipo</a:t>
            </a:r>
            <a:r>
              <a:rPr lang="es" sz="1600"/>
              <a:t> + </a:t>
            </a:r>
            <a:r>
              <a:rPr b="1" i="1" lang="es" sz="1600"/>
              <a:t>nombre</a:t>
            </a:r>
            <a:r>
              <a:rPr lang="es" sz="1600"/>
              <a:t>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Cuando llamamos una </a:t>
            </a:r>
            <a:r>
              <a:rPr lang="es" sz="1600"/>
              <a:t>función</a:t>
            </a:r>
            <a:r>
              <a:rPr lang="es" sz="1600"/>
              <a:t> solo tenemos que indicar los valores en el orden correcto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750363"/>
            <a:ext cx="40100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663" y="3697975"/>
            <a:ext cx="34766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</a:t>
            </a:r>
            <a:r>
              <a:rPr lang="es"/>
              <a:t>función</a:t>
            </a:r>
            <a:r>
              <a:rPr lang="es"/>
              <a:t>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funciones en la misma clase no pueden tener el mismo nombre y recibir los mismos </a:t>
            </a:r>
            <a:r>
              <a:rPr lang="es"/>
              <a:t>parámetros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Sin embargo, </a:t>
            </a:r>
            <a:r>
              <a:rPr lang="es"/>
              <a:t>podríamos</a:t>
            </a:r>
            <a:r>
              <a:rPr lang="es"/>
              <a:t> tener dos funciones que se llamen igual, pero reciban diferentes </a:t>
            </a:r>
            <a:r>
              <a:rPr lang="es"/>
              <a:t>parámetros</a:t>
            </a:r>
            <a:r>
              <a:rPr lang="es"/>
              <a:t>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3197275"/>
            <a:ext cx="48577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