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7644a9b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7644a9b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2d3ca85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2d3ca85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2d3ca85b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2d3ca85b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2d3ca85b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2d3ca85b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2d3ca85b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2d3ca85b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2f291e8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2f291e8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68dd597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68dd597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68dd597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68dd597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68dd597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68dd597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CLASES DE JAVA III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 Alan Vallvé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Stream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Agregación (aggregation)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55850" y="572700"/>
            <a:ext cx="8832300" cy="4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Cuando </a:t>
            </a:r>
            <a:r>
              <a:rPr b="1" i="1" lang="es" sz="1600">
                <a:solidFill>
                  <a:schemeClr val="dk1"/>
                </a:solidFill>
              </a:rPr>
              <a:t>definimos </a:t>
            </a:r>
            <a:r>
              <a:rPr lang="es" sz="1600">
                <a:solidFill>
                  <a:schemeClr val="dk1"/>
                </a:solidFill>
              </a:rPr>
              <a:t>nuestra </a:t>
            </a:r>
            <a:r>
              <a:rPr b="1" i="1" lang="es" sz="1600">
                <a:solidFill>
                  <a:schemeClr val="dk1"/>
                </a:solidFill>
              </a:rPr>
              <a:t>clase</a:t>
            </a:r>
            <a:r>
              <a:rPr lang="es" sz="1600">
                <a:solidFill>
                  <a:schemeClr val="dk1"/>
                </a:solidFill>
              </a:rPr>
              <a:t>, podemos poner otras </a:t>
            </a:r>
            <a:r>
              <a:rPr b="1" i="1" lang="es" sz="1600">
                <a:solidFill>
                  <a:schemeClr val="dk1"/>
                </a:solidFill>
              </a:rPr>
              <a:t>clases</a:t>
            </a:r>
            <a:r>
              <a:rPr lang="es" sz="1600">
                <a:solidFill>
                  <a:schemeClr val="dk1"/>
                </a:solidFill>
              </a:rPr>
              <a:t> como el </a:t>
            </a:r>
            <a:r>
              <a:rPr b="1" i="1" lang="es" sz="1600">
                <a:solidFill>
                  <a:srgbClr val="FF9900"/>
                </a:solidFill>
              </a:rPr>
              <a:t>tipo</a:t>
            </a:r>
            <a:r>
              <a:rPr lang="es" sz="1600">
                <a:solidFill>
                  <a:srgbClr val="FF9900"/>
                </a:solidFill>
              </a:rPr>
              <a:t> </a:t>
            </a:r>
            <a:r>
              <a:rPr lang="es" sz="1600">
                <a:solidFill>
                  <a:schemeClr val="dk1"/>
                </a:solidFill>
              </a:rPr>
              <a:t>de una de sus </a:t>
            </a:r>
            <a:r>
              <a:rPr b="1" i="1" lang="es" sz="1600">
                <a:solidFill>
                  <a:srgbClr val="FF9900"/>
                </a:solidFill>
              </a:rPr>
              <a:t>properties</a:t>
            </a:r>
            <a:r>
              <a:rPr lang="es" sz="1600">
                <a:solidFill>
                  <a:srgbClr val="FF9900"/>
                </a:solidFill>
              </a:rPr>
              <a:t> </a:t>
            </a:r>
            <a:r>
              <a:rPr lang="es" sz="1600">
                <a:solidFill>
                  <a:schemeClr val="dk1"/>
                </a:solidFill>
              </a:rPr>
              <a:t>o </a:t>
            </a:r>
            <a:r>
              <a:rPr b="1" i="1" lang="es" sz="1600">
                <a:solidFill>
                  <a:schemeClr val="dk1"/>
                </a:solidFill>
              </a:rPr>
              <a:t>variables</a:t>
            </a:r>
            <a:r>
              <a:rPr lang="es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De esta manera, podemos utilizar las </a:t>
            </a:r>
            <a:r>
              <a:rPr b="1" i="1" lang="es" sz="1600">
                <a:solidFill>
                  <a:srgbClr val="FF9900"/>
                </a:solidFill>
              </a:rPr>
              <a:t>propiedades</a:t>
            </a:r>
            <a:r>
              <a:rPr lang="es" sz="1600">
                <a:solidFill>
                  <a:srgbClr val="FF9900"/>
                </a:solidFill>
              </a:rPr>
              <a:t> </a:t>
            </a:r>
            <a:r>
              <a:rPr lang="es" sz="1600">
                <a:solidFill>
                  <a:schemeClr val="dk1"/>
                </a:solidFill>
              </a:rPr>
              <a:t>y </a:t>
            </a:r>
            <a:r>
              <a:rPr b="1" i="1" lang="es" sz="1600">
                <a:solidFill>
                  <a:srgbClr val="FF9900"/>
                </a:solidFill>
              </a:rPr>
              <a:t>métodos</a:t>
            </a:r>
            <a:r>
              <a:rPr lang="es" sz="1600">
                <a:solidFill>
                  <a:srgbClr val="FF9900"/>
                </a:solidFill>
              </a:rPr>
              <a:t> </a:t>
            </a:r>
            <a:r>
              <a:rPr lang="es" sz="1600">
                <a:solidFill>
                  <a:schemeClr val="dk1"/>
                </a:solidFill>
              </a:rPr>
              <a:t>de una tercera </a:t>
            </a:r>
            <a:r>
              <a:rPr b="1" i="1" lang="es" sz="1600">
                <a:solidFill>
                  <a:schemeClr val="dk1"/>
                </a:solidFill>
              </a:rPr>
              <a:t>clase</a:t>
            </a:r>
            <a:r>
              <a:rPr lang="es" sz="1600">
                <a:solidFill>
                  <a:schemeClr val="dk1"/>
                </a:solidFill>
              </a:rPr>
              <a:t> en esta.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dk1"/>
                </a:solidFill>
              </a:rPr>
              <a:t>PE</a:t>
            </a:r>
            <a:r>
              <a:rPr lang="es" sz="1600">
                <a:solidFill>
                  <a:schemeClr val="dk1"/>
                </a:solidFill>
              </a:rPr>
              <a:t>: Tenemos una clase llamada </a:t>
            </a:r>
            <a:r>
              <a:rPr b="1" i="1" lang="es" sz="1600">
                <a:solidFill>
                  <a:schemeClr val="dk1"/>
                </a:solidFill>
              </a:rPr>
              <a:t>Address</a:t>
            </a:r>
            <a:r>
              <a:rPr lang="es" sz="1600">
                <a:solidFill>
                  <a:schemeClr val="dk1"/>
                </a:solidFill>
              </a:rPr>
              <a:t> donde sus propiedades son: </a:t>
            </a:r>
            <a:r>
              <a:rPr i="1" lang="es" sz="1600">
                <a:solidFill>
                  <a:schemeClr val="dk1"/>
                </a:solidFill>
              </a:rPr>
              <a:t>dirección, ciudad, CP…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De esta manera, en nuestra clase </a:t>
            </a:r>
            <a:r>
              <a:rPr b="1" i="1" lang="es" sz="1600">
                <a:solidFill>
                  <a:srgbClr val="9900FF"/>
                </a:solidFill>
              </a:rPr>
              <a:t>Employee</a:t>
            </a:r>
            <a:r>
              <a:rPr lang="es" sz="1600">
                <a:solidFill>
                  <a:srgbClr val="9900FF"/>
                </a:solidFill>
              </a:rPr>
              <a:t> </a:t>
            </a:r>
            <a:r>
              <a:rPr lang="es" sz="1600">
                <a:solidFill>
                  <a:schemeClr val="dk1"/>
                </a:solidFill>
              </a:rPr>
              <a:t>podremos definir la dirección de este empleado.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8443" l="1149" r="65328" t="7409"/>
          <a:stretch/>
        </p:blipFill>
        <p:spPr>
          <a:xfrm>
            <a:off x="3074313" y="3008475"/>
            <a:ext cx="2995375" cy="13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Enum class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toString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instanceOf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Tags (@)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Exceptions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Class Object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Patrones de diseño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