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3D5D91-B7EB-4B3F-AE6E-092D27664842}">
  <a:tblStyle styleId="{EC3D5D91-B7EB-4B3F-AE6E-092D27664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510bf644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510bf644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10bf644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6510bf644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510bf644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6510bf644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510bf644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6510bf644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10bf644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510bf644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10bf644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6510bf644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6510bf644_1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6510bf644_1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510bf644_1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510bf644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6510bf644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6510bf644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6510bf644_1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6510bf644_1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510bf644_1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510bf644_1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10bf644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6510bf644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javatpoint.com/java-map" TargetMode="External"/><Relationship Id="rId4" Type="http://schemas.openxmlformats.org/officeDocument/2006/relationships/hyperlink" Target="https://www.javatpoint.com/java-hashmap" TargetMode="External"/><Relationship Id="rId5" Type="http://schemas.openxmlformats.org/officeDocument/2006/relationships/hyperlink" Target="https://www.javatpoint.com/java-treemap" TargetMode="External"/><Relationship Id="rId6" Type="http://schemas.openxmlformats.org/officeDocument/2006/relationships/hyperlink" Target="https://www.javatpoint.com/java-linkedhashma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MAP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8950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TreeMap</a:t>
            </a:r>
            <a:endParaRPr b="1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097400" y="1075000"/>
            <a:ext cx="77019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Sus </a:t>
            </a:r>
            <a:r>
              <a:rPr b="1" lang="es"/>
              <a:t>keys </a:t>
            </a:r>
            <a:r>
              <a:rPr lang="es"/>
              <a:t>son </a:t>
            </a:r>
            <a:r>
              <a:rPr b="1" lang="es"/>
              <a:t>únicas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permite </a:t>
            </a:r>
            <a:r>
              <a:rPr b="1" i="1" lang="es"/>
              <a:t>null</a:t>
            </a:r>
            <a:r>
              <a:rPr lang="es"/>
              <a:t> en sus </a:t>
            </a:r>
            <a:r>
              <a:rPr b="1" i="1" lang="es"/>
              <a:t>keys</a:t>
            </a:r>
            <a:r>
              <a:rPr lang="es"/>
              <a:t>, pero si en los </a:t>
            </a:r>
            <a:r>
              <a:rPr b="1" i="1" lang="es"/>
              <a:t>valores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</a:t>
            </a:r>
            <a:r>
              <a:rPr b="1" i="1" lang="es"/>
              <a:t>sincronizado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entradas se ordenan </a:t>
            </a:r>
            <a:r>
              <a:rPr lang="es"/>
              <a:t>automáticamente</a:t>
            </a:r>
            <a:r>
              <a:rPr lang="es"/>
              <a:t> por orden </a:t>
            </a:r>
            <a:r>
              <a:rPr b="1" i="1" lang="es"/>
              <a:t>ascendente natural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97" y="2677722"/>
            <a:ext cx="4412425" cy="2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750" y="3103300"/>
            <a:ext cx="21526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LinkedHashMap</a:t>
            </a:r>
            <a:endParaRPr b="1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097400" y="1075000"/>
            <a:ext cx="77019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Puede tener una </a:t>
            </a:r>
            <a:r>
              <a:rPr b="1" i="1" lang="es"/>
              <a:t>key</a:t>
            </a:r>
            <a:r>
              <a:rPr lang="es"/>
              <a:t> </a:t>
            </a:r>
            <a:r>
              <a:rPr b="1" i="1" lang="es"/>
              <a:t>null</a:t>
            </a:r>
            <a:r>
              <a:rPr lang="es"/>
              <a:t> y varios </a:t>
            </a:r>
            <a:r>
              <a:rPr b="1" i="1" lang="es"/>
              <a:t>values</a:t>
            </a:r>
            <a:r>
              <a:rPr lang="es"/>
              <a:t> </a:t>
            </a:r>
            <a:r>
              <a:rPr b="1" i="1" lang="es"/>
              <a:t>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</a:t>
            </a:r>
            <a:r>
              <a:rPr b="1" i="1" lang="es"/>
              <a:t>sincronizado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Mantiene el orden de </a:t>
            </a:r>
            <a:r>
              <a:rPr lang="es"/>
              <a:t>inserción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396" y="2507871"/>
            <a:ext cx="4889900" cy="21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300" y="3000838"/>
            <a:ext cx="19431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BIBLIOGRAFÍA</a:t>
            </a:r>
            <a:endParaRPr b="1"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19950" y="959100"/>
            <a:ext cx="71940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 structure: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https://www.javatpoint.com/java-map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hashMap: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https://www.javatpoint.com/java-hashmap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treeMap: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https://www.javatpoint.com/java-treemap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LinkedHashMap: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https://www.javatpoint.com/java-linkedhashmap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</a:t>
            </a:r>
            <a:r>
              <a:rPr b="1" lang="es"/>
              <a:t>Qué</a:t>
            </a:r>
            <a:r>
              <a:rPr b="1" lang="es"/>
              <a:t> es un Map?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 es una estructura de datos parecida a un </a:t>
            </a:r>
            <a:r>
              <a:rPr b="1" i="1" lang="es"/>
              <a:t>Array</a:t>
            </a:r>
            <a:r>
              <a:rPr lang="es"/>
              <a:t>, una lista de elementos que van en pareja (</a:t>
            </a:r>
            <a:r>
              <a:rPr b="1" i="1" lang="es">
                <a:solidFill>
                  <a:srgbClr val="F77F00"/>
                </a:solidFill>
              </a:rPr>
              <a:t>Pair</a:t>
            </a:r>
            <a:r>
              <a:rPr lang="es"/>
              <a:t>) con una estructura </a:t>
            </a:r>
            <a:r>
              <a:rPr b="1" i="1" lang="es"/>
              <a:t>Key - Value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par que tengamos en esta estructura se conoce como una entrada.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</a:t>
            </a:r>
            <a:r>
              <a:rPr lang="es"/>
              <a:t>característica</a:t>
            </a:r>
            <a:r>
              <a:rPr lang="es"/>
              <a:t> importante es que las </a:t>
            </a:r>
            <a:r>
              <a:rPr b="1" i="1" lang="es">
                <a:solidFill>
                  <a:srgbClr val="FF9900"/>
                </a:solidFill>
              </a:rPr>
              <a:t>key</a:t>
            </a:r>
            <a:r>
              <a:rPr lang="es">
                <a:solidFill>
                  <a:srgbClr val="FF9900"/>
                </a:solidFill>
              </a:rPr>
              <a:t> </a:t>
            </a:r>
            <a:r>
              <a:rPr lang="es"/>
              <a:t>son </a:t>
            </a:r>
            <a:r>
              <a:rPr b="1" i="1" lang="es">
                <a:solidFill>
                  <a:srgbClr val="FF9900"/>
                </a:solidFill>
              </a:rPr>
              <a:t>únicas</a:t>
            </a:r>
            <a:r>
              <a:rPr lang="es"/>
              <a:t>, es decir, que no pueden haber </a:t>
            </a:r>
            <a:r>
              <a:rPr b="1" i="1" lang="es"/>
              <a:t>k</a:t>
            </a:r>
            <a:r>
              <a:rPr b="1" i="1" lang="es">
                <a:solidFill>
                  <a:srgbClr val="FF9900"/>
                </a:solidFill>
              </a:rPr>
              <a:t>eys duplicadas.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810288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JERARQUÍA</a:t>
            </a:r>
            <a:r>
              <a:rPr b="1" lang="es"/>
              <a:t> DE JAVA MAP</a:t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787" y="1114600"/>
            <a:ext cx="3798325" cy="38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JERARQUÍA DE JAVA MAP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05300" y="1307850"/>
            <a:ext cx="76233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i="1" lang="es"/>
              <a:t>Mapas</a:t>
            </a:r>
            <a:r>
              <a:rPr lang="es"/>
              <a:t> no permiten </a:t>
            </a:r>
            <a:r>
              <a:rPr b="1" i="1" lang="es"/>
              <a:t>keys</a:t>
            </a:r>
            <a:r>
              <a:rPr lang="es"/>
              <a:t> duplicadas, pero puedes tener </a:t>
            </a:r>
            <a:r>
              <a:rPr b="1" i="1" lang="es"/>
              <a:t>values</a:t>
            </a:r>
            <a:r>
              <a:rPr lang="es"/>
              <a:t> duplicados.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mapas no se pueden </a:t>
            </a:r>
            <a:r>
              <a:rPr b="1" i="1" lang="es">
                <a:solidFill>
                  <a:srgbClr val="FF9900"/>
                </a:solidFill>
              </a:rPr>
              <a:t>recorrer</a:t>
            </a:r>
            <a:r>
              <a:rPr lang="es">
                <a:solidFill>
                  <a:srgbClr val="FF9900"/>
                </a:solidFill>
              </a:rPr>
              <a:t> </a:t>
            </a:r>
            <a:r>
              <a:rPr lang="es"/>
              <a:t>por defecto, para hacer esto, utilizaremos los </a:t>
            </a:r>
            <a:r>
              <a:rPr lang="es"/>
              <a:t>métodos</a:t>
            </a:r>
            <a:r>
              <a:rPr lang="es"/>
              <a:t> </a:t>
            </a:r>
            <a:r>
              <a:rPr b="1" i="1" lang="es"/>
              <a:t>keySet() o entrySet()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i="1" lang="es"/>
              <a:t>interfaces</a:t>
            </a:r>
            <a:r>
              <a:rPr lang="es"/>
              <a:t> de la </a:t>
            </a:r>
            <a:r>
              <a:rPr b="1" i="1" lang="es"/>
              <a:t>jerarquía map</a:t>
            </a:r>
            <a:r>
              <a:rPr lang="es"/>
              <a:t> son: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Map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Map.Entry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SortedMap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i="1" lang="es"/>
              <a:t>clases</a:t>
            </a:r>
            <a:r>
              <a:rPr lang="es"/>
              <a:t> para </a:t>
            </a:r>
            <a:r>
              <a:rPr b="1" i="1" lang="es"/>
              <a:t>implementar </a:t>
            </a:r>
            <a:r>
              <a:rPr lang="es"/>
              <a:t>un </a:t>
            </a:r>
            <a:r>
              <a:rPr b="1" i="1" lang="es"/>
              <a:t> map</a:t>
            </a:r>
            <a:r>
              <a:rPr lang="es"/>
              <a:t> son: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HashMap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6"/>
              </a:rPr>
              <a:t>TreeMap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7"/>
              </a:rPr>
              <a:t>LinkedHashMap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HashMap y LinkedHashMap permiten </a:t>
            </a:r>
            <a:r>
              <a:rPr b="1" i="1" lang="es"/>
              <a:t>keys y valores </a:t>
            </a:r>
            <a:r>
              <a:rPr b="1" i="1" lang="es">
                <a:solidFill>
                  <a:srgbClr val="FF9900"/>
                </a:solidFill>
              </a:rPr>
              <a:t>nulos</a:t>
            </a:r>
            <a:r>
              <a:rPr lang="es"/>
              <a:t>, TreeMap no permite </a:t>
            </a:r>
            <a:r>
              <a:rPr b="1" i="1" lang="es"/>
              <a:t>nulls</a:t>
            </a:r>
            <a:r>
              <a:rPr lang="es"/>
              <a:t> ni en las </a:t>
            </a:r>
            <a:r>
              <a:rPr b="1" i="1" lang="es"/>
              <a:t>key </a:t>
            </a:r>
            <a:r>
              <a:rPr lang="es"/>
              <a:t>ni el </a:t>
            </a:r>
            <a:r>
              <a:rPr b="1" i="1" lang="es"/>
              <a:t>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INTERFAZ MAP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12300" y="895825"/>
            <a:ext cx="75162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976300" y="93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{EC3D5D91-B7EB-4B3F-AE6E-092D27664842}</a:tableStyleId>
              </a:tblPr>
              <a:tblGrid>
                <a:gridCol w="1779875"/>
                <a:gridCol w="2199500"/>
                <a:gridCol w="3808800"/>
              </a:tblGrid>
              <a:tr h="37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Retorno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9900"/>
                          </a:solidFill>
                        </a:rPr>
                        <a:t>V</a:t>
                      </a:r>
                      <a:endParaRPr b="1" sz="10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put(Object key, </a:t>
                      </a:r>
                      <a:r>
                        <a:rPr b="1" lang="es" sz="1000">
                          <a:solidFill>
                            <a:srgbClr val="F77F00"/>
                          </a:solidFill>
                        </a:rPr>
                        <a:t>Object </a:t>
                      </a:r>
                      <a:r>
                        <a:rPr lang="es" sz="1000"/>
                        <a:t>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 introducir una </a:t>
                      </a:r>
                      <a:r>
                        <a:rPr b="1" i="1" lang="es" sz="1000"/>
                        <a:t>entrada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77F00"/>
                          </a:solidFill>
                        </a:rPr>
                        <a:t>Void</a:t>
                      </a:r>
                      <a:endParaRPr b="1" sz="1000">
                        <a:solidFill>
                          <a:srgbClr val="F77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putAll(Map map)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 introducir un mapa de valores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putIfAbsent(K key, V 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Introduce la entrada si no hay una </a:t>
                      </a:r>
                      <a:r>
                        <a:rPr b="1" i="1" lang="es" sz="1000"/>
                        <a:t>coincidencia</a:t>
                      </a:r>
                      <a:r>
                        <a:rPr lang="es" sz="1000"/>
                        <a:t> con la </a:t>
                      </a:r>
                      <a:r>
                        <a:rPr b="1" i="1" lang="es" sz="1000"/>
                        <a:t>key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remove(Object key)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una entrada por key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remove(Object key, Object 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Elimina el valor donde haya </a:t>
                      </a:r>
                      <a:r>
                        <a:rPr b="1" i="1" lang="es" sz="1000"/>
                        <a:t>coincidencia</a:t>
                      </a:r>
                      <a:r>
                        <a:rPr lang="es" sz="1000"/>
                        <a:t> por key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keySet()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</a:t>
                      </a:r>
                      <a:r>
                        <a:rPr b="1" i="1" lang="es" sz="1000"/>
                        <a:t>Set</a:t>
                      </a:r>
                      <a:r>
                        <a:rPr lang="es" sz="1000"/>
                        <a:t> con todas las keys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77F00"/>
                          </a:solidFill>
                        </a:rPr>
                        <a:t>Set</a:t>
                      </a:r>
                      <a:r>
                        <a:rPr lang="es" sz="1000"/>
                        <a:t>&lt;Map.Entry&lt;K,V&gt;&gt;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entrySet()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un </a:t>
                      </a:r>
                      <a:r>
                        <a:rPr b="1" i="1" lang="es" sz="1000"/>
                        <a:t>Set</a:t>
                      </a:r>
                      <a:r>
                        <a:rPr lang="es" sz="1000"/>
                        <a:t> con todas las keys y los valores en formato </a:t>
                      </a:r>
                      <a:r>
                        <a:rPr b="1" i="1" lang="es" sz="1000"/>
                        <a:t>entry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clear()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Reinicia el mapa vacio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compute(K key, BiFunction&lt;? super K,? super V,? extends V&gt; remappingFunction)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Realiza una </a:t>
                      </a:r>
                      <a:r>
                        <a:rPr lang="es" sz="1000"/>
                        <a:t>función</a:t>
                      </a:r>
                      <a:r>
                        <a:rPr lang="es" sz="1000"/>
                        <a:t> a </a:t>
                      </a:r>
                      <a:r>
                        <a:rPr lang="es" sz="1000"/>
                        <a:t>través</a:t>
                      </a:r>
                      <a:r>
                        <a:rPr lang="es" sz="1000"/>
                        <a:t> de la </a:t>
                      </a:r>
                      <a:r>
                        <a:rPr b="1" i="1" lang="es" sz="1000"/>
                        <a:t>key </a:t>
                      </a:r>
                      <a:r>
                        <a:rPr lang="es" sz="1000"/>
                        <a:t>especificada al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asociada a esta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INTERFAZ MAP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112300" y="895825"/>
            <a:ext cx="75162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976300" y="93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{EC3D5D91-B7EB-4B3F-AE6E-092D27664842}</a:tableStyleId>
              </a:tblPr>
              <a:tblGrid>
                <a:gridCol w="1779875"/>
                <a:gridCol w="2199500"/>
                <a:gridCol w="3808800"/>
              </a:tblGrid>
              <a:tr h="37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Retorno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hashCode()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hash</a:t>
                      </a:r>
                      <a:r>
                        <a:rPr lang="es" sz="1000"/>
                        <a:t> del mapa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isEmpty()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</a:t>
                      </a:r>
                      <a:r>
                        <a:rPr b="1" i="1" lang="es" sz="1000"/>
                        <a:t>true </a:t>
                      </a:r>
                      <a:r>
                        <a:rPr lang="es" sz="1000"/>
                        <a:t> o </a:t>
                      </a:r>
                      <a:r>
                        <a:rPr b="1" i="1" lang="es" sz="1000"/>
                        <a:t>false</a:t>
                      </a:r>
                      <a:r>
                        <a:rPr lang="es" sz="1000"/>
                        <a:t> </a:t>
                      </a:r>
                      <a:r>
                        <a:rPr lang="es" sz="1000"/>
                        <a:t>según</a:t>
                      </a:r>
                      <a:r>
                        <a:rPr lang="es" sz="1000"/>
                        <a:t> si el mapa </a:t>
                      </a:r>
                      <a:r>
                        <a:rPr lang="es" sz="1000"/>
                        <a:t>está</a:t>
                      </a:r>
                      <a:r>
                        <a:rPr lang="es" sz="1000"/>
                        <a:t> </a:t>
                      </a:r>
                      <a:r>
                        <a:rPr b="1" i="1" lang="es" sz="1000"/>
                        <a:t>vacío</a:t>
                      </a:r>
                      <a:r>
                        <a:rPr lang="es" sz="1000"/>
                        <a:t> o no.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replace(K key, V 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Actualiza el valor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especificada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replace(K key, V oldValue, V newValue)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Actualiza el valor en la key especificada si su valor coincide con </a:t>
                      </a:r>
                      <a:r>
                        <a:rPr b="1" i="1" lang="es" sz="1000"/>
                        <a:t>oldValue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replaceAll(BiFunction&lt;? super K,? super V,? extends V&gt; function)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Reemplaza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de cada </a:t>
                      </a:r>
                      <a:r>
                        <a:rPr b="1" lang="es" sz="1000"/>
                        <a:t>entrada</a:t>
                      </a:r>
                      <a:r>
                        <a:rPr lang="es" sz="1000"/>
                        <a:t> del </a:t>
                      </a:r>
                      <a:r>
                        <a:rPr b="1" i="1" lang="es" sz="1000"/>
                        <a:t>mapa</a:t>
                      </a:r>
                      <a:r>
                        <a:rPr lang="es" sz="1000"/>
                        <a:t> con la </a:t>
                      </a:r>
                      <a:r>
                        <a:rPr lang="es" sz="1000"/>
                        <a:t>función</a:t>
                      </a:r>
                      <a:r>
                        <a:rPr lang="es" sz="1000"/>
                        <a:t> especificada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forEach(BiConsumer&lt;? super K,? super V&gt; action)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 </a:t>
                      </a:r>
                      <a:r>
                        <a:rPr lang="es" sz="1000"/>
                        <a:t>método</a:t>
                      </a:r>
                      <a:r>
                        <a:rPr lang="es" sz="1000"/>
                        <a:t> para </a:t>
                      </a:r>
                      <a:r>
                        <a:rPr b="1" i="1" lang="es" sz="1000"/>
                        <a:t>recorrer</a:t>
                      </a:r>
                      <a:r>
                        <a:rPr lang="es" sz="1000"/>
                        <a:t> el mapa por cada entrada hasta el final.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get(Object key)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 </a:t>
                      </a:r>
                      <a:r>
                        <a:rPr lang="es" sz="1000"/>
                        <a:t>través</a:t>
                      </a:r>
                      <a:r>
                        <a:rPr lang="es" sz="1000"/>
                        <a:t>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proporcionada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size()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cantidad de valores que tiene el mapa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INTERFAZ MAP</a:t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12300" y="895825"/>
            <a:ext cx="75162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976300" y="93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{EC3D5D91-B7EB-4B3F-AE6E-092D27664842}</a:tableStyleId>
              </a:tblPr>
              <a:tblGrid>
                <a:gridCol w="1779875"/>
                <a:gridCol w="2199500"/>
                <a:gridCol w="3808800"/>
              </a:tblGrid>
              <a:tr h="37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Retorno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computeIfAbsent(K key, BiFunction&lt;? super K,? super V,? extends V&gt; remappingFunction)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Realiza una función a través de la </a:t>
                      </a:r>
                      <a:r>
                        <a:rPr b="1" i="1" lang="es" sz="1000"/>
                        <a:t>key </a:t>
                      </a:r>
                      <a:r>
                        <a:rPr lang="es" sz="1000"/>
                        <a:t>especificada al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asociada a esta siempre que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</a:t>
                      </a:r>
                      <a:r>
                        <a:rPr b="1" lang="es" sz="1000"/>
                        <a:t>no esté</a:t>
                      </a:r>
                      <a:r>
                        <a:rPr lang="es" sz="1000"/>
                        <a:t> presente en el mapa.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computeIfPresent(K key, BiFunction&lt;? super K,? super V,? extends V&gt; remappingFunction)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Realiza una función a través de la </a:t>
                      </a:r>
                      <a:r>
                        <a:rPr b="1" i="1" lang="es" sz="1000"/>
                        <a:t>key </a:t>
                      </a:r>
                      <a:r>
                        <a:rPr lang="es" sz="1000"/>
                        <a:t>especificada al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asociada a esta siempre que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</a:t>
                      </a:r>
                      <a:r>
                        <a:rPr b="1" lang="es" sz="1000"/>
                        <a:t>esté </a:t>
                      </a:r>
                      <a:r>
                        <a:rPr lang="es" sz="1000"/>
                        <a:t>presente en el mapa.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containsValue(Object 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</a:t>
                      </a:r>
                      <a:r>
                        <a:rPr b="1" i="1" lang="es" sz="1000"/>
                        <a:t>true</a:t>
                      </a:r>
                      <a:r>
                        <a:rPr lang="es" sz="1000"/>
                        <a:t> o </a:t>
                      </a:r>
                      <a:r>
                        <a:rPr b="1" i="1" lang="es" sz="1000"/>
                        <a:t>false</a:t>
                      </a:r>
                      <a:r>
                        <a:rPr lang="es" sz="1000"/>
                        <a:t> según si el </a:t>
                      </a:r>
                      <a:r>
                        <a:rPr b="1" i="1" lang="es" sz="1000"/>
                        <a:t>valor </a:t>
                      </a:r>
                      <a:r>
                        <a:rPr lang="es" sz="1000"/>
                        <a:t>existe en el mapa o no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containsKey(Object key)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</a:t>
                      </a:r>
                      <a:r>
                        <a:rPr b="1" i="1" lang="es" sz="1000"/>
                        <a:t>true</a:t>
                      </a:r>
                      <a:r>
                        <a:rPr lang="es" sz="1000"/>
                        <a:t> o </a:t>
                      </a:r>
                      <a:r>
                        <a:rPr b="1" i="1" lang="es" sz="1000"/>
                        <a:t>false</a:t>
                      </a:r>
                      <a:r>
                        <a:rPr lang="es" sz="1000"/>
                        <a:t> según si la </a:t>
                      </a:r>
                      <a:r>
                        <a:rPr b="1" i="1" lang="es" sz="1000"/>
                        <a:t>key </a:t>
                      </a:r>
                      <a:r>
                        <a:rPr lang="es" sz="1000"/>
                        <a:t>existe en el mapa o no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equals(Object o)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 utiliza para comparar un objeto con el mapa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forEach(BiConsumer&lt;? super K,? super V&gt; action)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 método para </a:t>
                      </a:r>
                      <a:r>
                        <a:rPr b="1" i="1" lang="es" sz="1000"/>
                        <a:t>recorrer</a:t>
                      </a:r>
                      <a:r>
                        <a:rPr lang="es" sz="1000"/>
                        <a:t> el mapa por cada entrada hasta el final.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get(Object key)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 través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proporcionada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getOrDefault(Object key, V defaultValue)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 través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proporcionada, si no hay resultado, devuelve el valor por defecto indicado.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INTERFAZ MAP.ENTRY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112300" y="895825"/>
            <a:ext cx="75162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976300" y="930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{EC3D5D91-B7EB-4B3F-AE6E-092D27664842}</a:tableStyleId>
              </a:tblPr>
              <a:tblGrid>
                <a:gridCol w="1779875"/>
                <a:gridCol w="2199500"/>
                <a:gridCol w="3808800"/>
              </a:tblGrid>
              <a:tr h="37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Retorno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Nombre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getKey()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de la </a:t>
                      </a:r>
                      <a:r>
                        <a:rPr b="1" i="1" lang="es" sz="1000"/>
                        <a:t>entry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getValue()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de la </a:t>
                      </a:r>
                      <a:r>
                        <a:rPr b="1" i="1" lang="es" sz="1000"/>
                        <a:t>entry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hashCode()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lang="es" sz="1000"/>
                        <a:t>código</a:t>
                      </a:r>
                      <a:r>
                        <a:rPr lang="es" sz="1000"/>
                        <a:t> </a:t>
                      </a:r>
                      <a:r>
                        <a:rPr b="1" i="1" lang="es" sz="1000"/>
                        <a:t>hash</a:t>
                      </a:r>
                      <a:r>
                        <a:rPr i="1" lang="es" sz="1000"/>
                        <a:t> </a:t>
                      </a:r>
                      <a:r>
                        <a:rPr lang="es" sz="1000"/>
                        <a:t>de la entry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equals(Object o)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 utiliza para comparar un objeto con el entry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void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forEach(BiConsumer&lt;? super K,? super V&gt; action)</a:t>
                      </a:r>
                      <a:endParaRPr sz="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 método para </a:t>
                      </a:r>
                      <a:r>
                        <a:rPr b="1" i="1" lang="es" sz="1000"/>
                        <a:t>recorrer</a:t>
                      </a:r>
                      <a:r>
                        <a:rPr lang="es" sz="1000"/>
                        <a:t> el mapa por cada entrada hasta el final.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get(Object key)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 través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proporcionada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getOrDefault(Object key, V defaultValue)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Devuelve el </a:t>
                      </a:r>
                      <a:r>
                        <a:rPr b="1" i="1" lang="es" sz="1000"/>
                        <a:t>valor</a:t>
                      </a:r>
                      <a:r>
                        <a:rPr lang="es" sz="1000"/>
                        <a:t> a través de la </a:t>
                      </a:r>
                      <a:r>
                        <a:rPr b="1" i="1" lang="es" sz="1000"/>
                        <a:t>key</a:t>
                      </a:r>
                      <a:r>
                        <a:rPr lang="es" sz="1000"/>
                        <a:t> proporcionada, si no hay resultado, devuelve el valor por defecto indicado.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HashMap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097400" y="1075000"/>
            <a:ext cx="77019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valores </a:t>
            </a:r>
            <a:r>
              <a:rPr lang="es"/>
              <a:t>están</a:t>
            </a:r>
            <a:r>
              <a:rPr lang="es"/>
              <a:t> enlazados con una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Puede tener una de las </a:t>
            </a:r>
            <a:r>
              <a:rPr b="1" i="1" lang="es"/>
              <a:t>key nulas</a:t>
            </a:r>
            <a:r>
              <a:rPr lang="es"/>
              <a:t> y los </a:t>
            </a:r>
            <a:r>
              <a:rPr b="1" i="1" lang="es"/>
              <a:t>valores</a:t>
            </a:r>
            <a:r>
              <a:rPr lang="es"/>
              <a:t> pueden ser </a:t>
            </a:r>
            <a:r>
              <a:rPr b="1" i="1" lang="es"/>
              <a:t>nulos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es </a:t>
            </a:r>
            <a:r>
              <a:rPr b="1" lang="es"/>
              <a:t>sincronizado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tiene </a:t>
            </a:r>
            <a:r>
              <a:rPr b="1" i="1" lang="es"/>
              <a:t>orden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33474"/>
            <a:ext cx="4527976" cy="20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800" y="2649313"/>
            <a:ext cx="24193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