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515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709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305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743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3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9090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2261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2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077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96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217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797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12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82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19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704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3470-A44E-431A-8240-4CB6EF82C891}" type="datetimeFigureOut">
              <a:rPr lang="pl-PL" smtClean="0"/>
              <a:t>2020-05-04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F69002-2122-411E-8989-461F33883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93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Coursera </a:t>
            </a:r>
            <a:r>
              <a:rPr lang="pl-PL" dirty="0" err="1" smtClean="0"/>
              <a:t>Capstone</a:t>
            </a:r>
            <a:r>
              <a:rPr lang="pl-PL" dirty="0" smtClean="0"/>
              <a:t> Project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Investigating</a:t>
            </a:r>
            <a:r>
              <a:rPr lang="pl-PL" dirty="0" smtClean="0"/>
              <a:t> </a:t>
            </a:r>
            <a:r>
              <a:rPr lang="pl-PL" dirty="0" err="1" smtClean="0"/>
              <a:t>correlation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alcohol-related</a:t>
            </a:r>
            <a:r>
              <a:rPr lang="pl-PL" dirty="0" smtClean="0"/>
              <a:t> </a:t>
            </a:r>
            <a:r>
              <a:rPr lang="pl-PL" dirty="0" err="1" smtClean="0"/>
              <a:t>places</a:t>
            </a:r>
            <a:r>
              <a:rPr lang="pl-PL" dirty="0" smtClean="0"/>
              <a:t> and </a:t>
            </a:r>
            <a:r>
              <a:rPr lang="pl-PL" dirty="0" err="1" smtClean="0"/>
              <a:t>accidents</a:t>
            </a:r>
            <a:r>
              <a:rPr lang="pl-PL" dirty="0" smtClean="0"/>
              <a:t> </a:t>
            </a:r>
            <a:r>
              <a:rPr lang="pl-PL" dirty="0" err="1" smtClean="0"/>
              <a:t>involving</a:t>
            </a:r>
            <a:r>
              <a:rPr lang="pl-PL" dirty="0" smtClean="0"/>
              <a:t> </a:t>
            </a:r>
            <a:r>
              <a:rPr lang="pl-PL" dirty="0" err="1" smtClean="0"/>
              <a:t>alcohol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41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New York </a:t>
            </a:r>
            <a:r>
              <a:rPr lang="pl-PL" dirty="0" err="1" smtClean="0"/>
              <a:t>borough</a:t>
            </a:r>
            <a:r>
              <a:rPr lang="pl-PL" dirty="0" smtClean="0"/>
              <a:t> map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363" y="2160588"/>
            <a:ext cx="450731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Brooklyn map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525" y="2160588"/>
            <a:ext cx="441498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Accidents</a:t>
            </a:r>
            <a:r>
              <a:rPr lang="pl-PL" dirty="0" smtClean="0"/>
              <a:t> </a:t>
            </a:r>
            <a:r>
              <a:rPr lang="pl-PL" dirty="0" err="1" smtClean="0"/>
              <a:t>involving</a:t>
            </a:r>
            <a:r>
              <a:rPr lang="pl-PL" dirty="0" smtClean="0"/>
              <a:t> </a:t>
            </a:r>
            <a:r>
              <a:rPr lang="pl-PL" dirty="0" err="1" smtClean="0"/>
              <a:t>alcohol</a:t>
            </a:r>
            <a:r>
              <a:rPr lang="pl-PL" dirty="0" smtClean="0"/>
              <a:t> by </a:t>
            </a:r>
            <a:r>
              <a:rPr lang="pl-PL" dirty="0" err="1" smtClean="0"/>
              <a:t>borough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469" y="2160588"/>
            <a:ext cx="67310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Clustering </a:t>
            </a:r>
            <a:r>
              <a:rPr lang="pl-PL" dirty="0" err="1" smtClean="0"/>
              <a:t>neighborhoods</a:t>
            </a:r>
            <a:r>
              <a:rPr lang="pl-PL" dirty="0" smtClean="0"/>
              <a:t> by numer of </a:t>
            </a:r>
            <a:r>
              <a:rPr lang="pl-PL" dirty="0" err="1" smtClean="0"/>
              <a:t>alcohol</a:t>
            </a:r>
            <a:r>
              <a:rPr lang="pl-PL" dirty="0" smtClean="0"/>
              <a:t> </a:t>
            </a:r>
            <a:r>
              <a:rPr lang="pl-PL" dirty="0" err="1" smtClean="0"/>
              <a:t>involved</a:t>
            </a:r>
            <a:r>
              <a:rPr lang="pl-PL" dirty="0" smtClean="0"/>
              <a:t> </a:t>
            </a:r>
            <a:r>
              <a:rPr lang="pl-PL" dirty="0" err="1" smtClean="0"/>
              <a:t>accidents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123" y="2160588"/>
            <a:ext cx="496579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Clustering </a:t>
            </a:r>
            <a:r>
              <a:rPr lang="pl-PL" dirty="0" err="1"/>
              <a:t>neighborhoods</a:t>
            </a:r>
            <a:r>
              <a:rPr lang="pl-PL" dirty="0"/>
              <a:t> by </a:t>
            </a:r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alcohol</a:t>
            </a:r>
            <a:r>
              <a:rPr lang="pl-PL" dirty="0" smtClean="0"/>
              <a:t> </a:t>
            </a:r>
            <a:r>
              <a:rPr lang="pl-PL" dirty="0" err="1" smtClean="0"/>
              <a:t>selling</a:t>
            </a:r>
            <a:r>
              <a:rPr lang="pl-PL" dirty="0" smtClean="0"/>
              <a:t>/</a:t>
            </a:r>
            <a:r>
              <a:rPr lang="pl-PL" dirty="0" err="1" smtClean="0"/>
              <a:t>serving</a:t>
            </a:r>
            <a:r>
              <a:rPr lang="pl-PL" dirty="0" smtClean="0"/>
              <a:t> </a:t>
            </a:r>
            <a:r>
              <a:rPr lang="pl-PL" dirty="0" err="1" smtClean="0"/>
              <a:t>places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598" y="2160588"/>
            <a:ext cx="388684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39</Words>
  <Application>Microsoft Office PowerPoint</Application>
  <PresentationFormat>Panoramiczny</PresentationFormat>
  <Paragraphs>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Faseta</vt:lpstr>
      <vt:lpstr>Coursera Capstone Project</vt:lpstr>
      <vt:lpstr>New York borough map</vt:lpstr>
      <vt:lpstr>Brooklyn map</vt:lpstr>
      <vt:lpstr>Accidents involving alcohol by borough</vt:lpstr>
      <vt:lpstr>Clustering neighborhoods by numer of alcohol involved accidents</vt:lpstr>
      <vt:lpstr>Clustering neighborhoods by number of alcohol selling/serving places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Cornisto</dc:creator>
  <cp:lastModifiedBy>Cornisto</cp:lastModifiedBy>
  <cp:revision>1</cp:revision>
  <dcterms:created xsi:type="dcterms:W3CDTF">2020-05-04T19:41:25Z</dcterms:created>
  <dcterms:modified xsi:type="dcterms:W3CDTF">2020-05-04T19:45:36Z</dcterms:modified>
</cp:coreProperties>
</file>