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CCE5C-2D2A-24B6-C785-5F4EAC8CEB17}" v="2" dt="2024-10-16T08:20:54.758"/>
    <p1510:client id="{BDF85288-547D-E717-3789-E9CE2EB3AE3B}" v="18" dt="2024-10-16T08:26:47.488"/>
    <p1510:client id="{C63A8C10-91F7-ECA7-8FE6-70F4689611A1}" v="677" dt="2024-10-16T15:09:24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F1249-E6F3-477B-A72F-1B852D486C19}" type="datetimeFigureOut">
              <a:t>2024/10/16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778A7-852D-46A4-A3C8-A3349625CE52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82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[Prompt]</a:t>
            </a:r>
            <a:endParaRPr lang="zh-TW" dirty="0">
              <a:ea typeface="新細明體"/>
            </a:endParaRPr>
          </a:p>
          <a:p>
            <a:r>
              <a:rPr lang="en-US" altLang="zh-TW" dirty="0"/>
              <a:t>An anime-style female character with horns, cat ears, and black, white, and gray short hair, wearing black coat with  teal tie. </a:t>
            </a:r>
          </a:p>
          <a:p>
            <a:r>
              <a:rPr lang="en-US" altLang="zh-TW" dirty="0">
                <a:ea typeface="新細明體"/>
                <a:cs typeface="Calibri"/>
              </a:rPr>
              <a:t>Standing in ancient ruins.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78A7-852D-46A4-A3C8-A3349625CE52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80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[Prompt]</a:t>
            </a:r>
            <a:endParaRPr lang="zh-TW" altLang="en-US"/>
          </a:p>
          <a:p>
            <a:r>
              <a:rPr lang="en-US" altLang="zh-TW"/>
              <a:t>An anime-style female character with horns, cat ears, and black, white, and gray short hair, wearing black coat with  teal tie. </a:t>
            </a:r>
            <a:endParaRPr lang="zh-TW"/>
          </a:p>
          <a:p>
            <a:r>
              <a:rPr lang="en" altLang="zh-TW" dirty="0">
                <a:ea typeface="新細明體"/>
              </a:rPr>
              <a:t>On the mountain, the rock monster is chasing behind, she dodges flexibly.</a:t>
            </a:r>
            <a:endParaRPr lang="zh-TW" dirty="0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78A7-852D-46A4-A3C8-A3349625CE52}" type="slidenum"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[Prompt]</a:t>
            </a:r>
            <a:endParaRPr lang="zh-TW"/>
          </a:p>
          <a:p>
            <a:r>
              <a:rPr lang="en-US" altLang="zh-TW" dirty="0">
                <a:ea typeface="新細明體"/>
              </a:rPr>
              <a:t>An anime-style female character with horns, cat ears, and black, white, and gray short hair, wearing black coat with  teal tie. </a:t>
            </a:r>
            <a:endParaRPr lang="zh-TW" dirty="0">
              <a:ea typeface="新細明體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dirty="0">
                <a:ea typeface="新細明體"/>
              </a:rPr>
              <a:t>Standing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at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the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entrance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of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the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ruins,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h</a:t>
            </a:r>
            <a:r>
              <a:rPr lang="zh-TW">
                <a:ea typeface="新細明體"/>
              </a:rPr>
              <a:t>o</a:t>
            </a:r>
            <a:r>
              <a:rPr lang="en-US" altLang="zh-TW" dirty="0" err="1">
                <a:ea typeface="新細明體"/>
              </a:rPr>
              <a:t>lding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the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ancient</a:t>
            </a:r>
            <a:r>
              <a:rPr lang="zh-TW" altLang="en-US">
                <a:ea typeface="新細明體"/>
              </a:rPr>
              <a:t> </a:t>
            </a:r>
            <a:r>
              <a:rPr lang="zh-TW">
                <a:ea typeface="新細明體"/>
              </a:rPr>
              <a:t>r</a:t>
            </a:r>
            <a:r>
              <a:rPr lang="en-US" altLang="zh-TW" dirty="0" err="1">
                <a:ea typeface="新細明體"/>
              </a:rPr>
              <a:t>une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book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in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his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hand,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 err="1">
                <a:ea typeface="新細明體"/>
              </a:rPr>
              <a:t>studyi</a:t>
            </a:r>
            <a:r>
              <a:rPr lang="zh-TW">
                <a:ea typeface="新細明體"/>
              </a:rPr>
              <a:t>n</a:t>
            </a:r>
            <a:r>
              <a:rPr lang="en-US" altLang="zh-TW" dirty="0">
                <a:ea typeface="新細明體"/>
              </a:rPr>
              <a:t>g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it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 err="1">
                <a:ea typeface="新細明體"/>
              </a:rPr>
              <a:t>caref</a:t>
            </a:r>
            <a:r>
              <a:rPr lang="zh-TW">
                <a:ea typeface="新細明體"/>
              </a:rPr>
              <a:t>u</a:t>
            </a:r>
            <a:r>
              <a:rPr lang="en-US" altLang="zh-TW" dirty="0" err="1">
                <a:ea typeface="新細明體"/>
              </a:rPr>
              <a:t>lly</a:t>
            </a:r>
            <a:r>
              <a:rPr lang="en-US" altLang="zh-TW" dirty="0">
                <a:ea typeface="新細明體"/>
              </a:rPr>
              <a:t>.</a:t>
            </a:r>
            <a:endParaRPr lang="zh-TW" dirty="0">
              <a:ea typeface="新細明體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zh-TW"/>
          </a:p>
          <a:p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78A7-852D-46A4-A3C8-A3349625CE52}" type="slidenum"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46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[Prompt]</a:t>
            </a:r>
            <a:endParaRPr lang="zh-TW" altLang="en-US"/>
          </a:p>
          <a:p>
            <a:r>
              <a:rPr lang="en-US" dirty="0"/>
              <a:t>An anime-style female character with horns, cat ears, and black, white, and gray short hair, wearing black coat with  teal tie. </a:t>
            </a:r>
            <a:endParaRPr lang="en" dirty="0"/>
          </a:p>
          <a:p>
            <a:r>
              <a:rPr lang="en" altLang="zh-TW" dirty="0">
                <a:ea typeface="新細明體"/>
              </a:rPr>
              <a:t>In the mysterious room, reach out and touch the glowing crystal.</a:t>
            </a:r>
            <a:endParaRPr 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78A7-852D-46A4-A3C8-A3349625CE52}" type="slidenum"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77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[Prompt]</a:t>
            </a:r>
            <a:endParaRPr lang="zh-TW"/>
          </a:p>
          <a:p>
            <a:r>
              <a:rPr lang="en-US" dirty="0"/>
              <a:t>An anime-style female character with horns, cat ears, and black, white, and gray short hair, wearing black coat with  teal tie. </a:t>
            </a:r>
            <a:endParaRPr lang="zh-TW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>
                <a:ea typeface="新細明體"/>
              </a:rPr>
              <a:t>Busy in the virtual space, the surrounding designs shimmer with mysterious light</a:t>
            </a:r>
            <a:r>
              <a:rPr lang="en-US" altLang="zh-TW" dirty="0">
                <a:ea typeface="新細明體"/>
              </a:rPr>
              <a:t>.</a:t>
            </a:r>
            <a:endParaRPr lang="zh-TW" altLang="en-US">
              <a:ea typeface="新細明體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zh-TW" altLang="en-US"/>
          </a:p>
          <a:p>
            <a:endParaRPr lang="en-US" altLang="zh-TW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78A7-852D-46A4-A3C8-A3349625CE52}" type="slidenum"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3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[Prompt]</a:t>
            </a:r>
            <a:endParaRPr lang="zh-TW"/>
          </a:p>
          <a:p>
            <a:r>
              <a:rPr lang="en-US" dirty="0"/>
              <a:t>An anime-style female character with horns, cat ears, and black, white, and gray short hair, wearing black coat with  teal tie. </a:t>
            </a:r>
            <a:endParaRPr lang="en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" altLang="zh-TW" dirty="0">
                <a:ea typeface="新細明體"/>
              </a:rPr>
              <a:t>In the studio, surrounded by creative design sketches, holding a glowing piece of code in his hand with excitement in her eyes.</a:t>
            </a:r>
            <a:endParaRPr lang="zh-TW">
              <a:ea typeface="新細明體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zh-TW"/>
          </a:p>
          <a:p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78A7-852D-46A4-A3C8-A3349625CE52}" type="slidenum"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55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[Prompt]</a:t>
            </a:r>
            <a:endParaRPr lang="zh-TW" altLang="en-US"/>
          </a:p>
          <a:p>
            <a:r>
              <a:rPr lang="en-US" altLang="zh-TW" dirty="0">
                <a:ea typeface="新細明體"/>
              </a:rPr>
              <a:t>An anime-style female character with horns, cat ears, and black, white, and gray short hair, wearing black coat with  teal tie. </a:t>
            </a:r>
            <a:endParaRPr lang="zh-TW" dirty="0">
              <a:ea typeface="新細明體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" altLang="zh-TW" dirty="0">
                <a:ea typeface="新細明體"/>
              </a:rPr>
              <a:t>Smiling and facing forward, with a colorful virtual world behind him, symbolizing unlimited creativity.</a:t>
            </a:r>
            <a:endParaRPr lang="zh-TW" dirty="0"/>
          </a:p>
          <a:p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78A7-852D-46A4-A3C8-A3349625CE52}" type="slidenum"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1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8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3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27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7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50686" y="3034444"/>
            <a:ext cx="4860525" cy="99676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TW" b="1">
                <a:latin typeface="Microsoft JhengHei"/>
                <a:ea typeface="Microsoft JhengHei"/>
              </a:rPr>
              <a:t>故事七步驟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50686" y="4189867"/>
            <a:ext cx="170895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b="1">
                <a:latin typeface="Microsoft JhengHei"/>
                <a:ea typeface="Microsoft JhengHei"/>
              </a:rPr>
              <a:t>冒險</a:t>
            </a:r>
          </a:p>
        </p:txBody>
      </p:sp>
      <p:pic>
        <p:nvPicPr>
          <p:cNvPr id="5" name="圖片 4" descr="一張含有 日本動畫, 電腦繪圖藝術品, 卡通, 虛構角色 的圖片&#10;&#10;自動產生的描述">
            <a:extLst>
              <a:ext uri="{FF2B5EF4-FFF2-40B4-BE49-F238E27FC236}">
                <a16:creationId xmlns:a16="http://schemas.microsoft.com/office/drawing/2014/main" id="{D6CB7B9C-44DB-221B-DCD2-71A2D076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61" y="-3343557"/>
            <a:ext cx="2835897" cy="28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ABB56-456B-FCFE-7260-74C1696A51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49136" y="2234843"/>
            <a:ext cx="42195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>
                <a:latin typeface="Microsoft JhengHei"/>
                <a:ea typeface="Microsoft JhengHei"/>
                <a:cs typeface="+mn-lt"/>
              </a:rPr>
              <a:t>作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為</a:t>
            </a:r>
            <a:r>
              <a:rPr lang="zh-TW">
                <a:latin typeface="Microsoft JhengHei"/>
                <a:ea typeface="Microsoft JhengHei"/>
                <a:cs typeface="+mn-lt"/>
              </a:rPr>
              <a:t>一名虛擬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空間構築師</a:t>
            </a:r>
            <a:r>
              <a:rPr lang="zh-TW">
                <a:latin typeface="Microsoft JhengHei"/>
                <a:ea typeface="Microsoft JhengHei"/>
                <a:cs typeface="+mn-lt"/>
              </a:rPr>
              <a:t>，我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發現</a:t>
            </a:r>
            <a:r>
              <a:rPr lang="zh-TW">
                <a:latin typeface="Microsoft JhengHei"/>
                <a:ea typeface="Microsoft JhengHei"/>
                <a:cs typeface="+mn-lt"/>
              </a:rPr>
              <a:t>了一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個關於</a:t>
            </a:r>
            <a:r>
              <a:rPr lang="zh-TW">
                <a:latin typeface="Microsoft JhengHei"/>
                <a:ea typeface="Microsoft JhengHei"/>
                <a:cs typeface="+mn-lt"/>
              </a:rPr>
              <a:t>被遺忘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代碼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傳說</a:t>
            </a:r>
            <a:r>
              <a:rPr lang="zh-TW">
                <a:latin typeface="Microsoft JhengHei"/>
                <a:ea typeface="Microsoft JhengHei"/>
                <a:cs typeface="+mn-lt"/>
              </a:rPr>
              <a:t>。它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隱藏</a:t>
            </a:r>
            <a:r>
              <a:rPr lang="zh-TW">
                <a:latin typeface="Microsoft JhengHei"/>
                <a:ea typeface="Microsoft JhengHei"/>
                <a:cs typeface="+mn-lt"/>
              </a:rPr>
              <a:t>在一个古老遺跡中，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可能具有</a:t>
            </a:r>
            <a:r>
              <a:rPr lang="zh-TW">
                <a:latin typeface="Microsoft JhengHei"/>
                <a:ea typeface="Microsoft JhengHei"/>
                <a:cs typeface="+mn-lt"/>
              </a:rPr>
              <a:t>重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塑虛擬空間</a:t>
            </a:r>
            <a:r>
              <a:rPr lang="zh-TW">
                <a:latin typeface="Microsoft JhengHei"/>
                <a:ea typeface="Microsoft JhengHei"/>
                <a:cs typeface="+mn-lt"/>
              </a:rPr>
              <a:t>的力量。我決定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踏</a:t>
            </a:r>
            <a:r>
              <a:rPr lang="zh-TW">
                <a:latin typeface="Microsoft JhengHei"/>
                <a:ea typeface="Microsoft JhengHei"/>
                <a:cs typeface="+mn-lt"/>
              </a:rPr>
              <a:t>上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這斷</a:t>
            </a:r>
            <a:r>
              <a:rPr lang="zh-TW">
                <a:latin typeface="Microsoft JhengHei"/>
                <a:ea typeface="Microsoft JhengHei"/>
                <a:cs typeface="+mn-lt"/>
              </a:rPr>
              <a:t>尋找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代碼</a:t>
            </a:r>
            <a:r>
              <a:rPr lang="zh-TW">
                <a:latin typeface="Microsoft JhengHei"/>
                <a:ea typeface="Microsoft JhengHei"/>
                <a:cs typeface="+mn-lt"/>
              </a:rPr>
              <a:t>的旅程。</a:t>
            </a:r>
            <a:endParaRPr lang="zh-TW">
              <a:ea typeface="新細明體"/>
            </a:endParaRPr>
          </a:p>
          <a:p>
            <a:endParaRPr lang="zh-TW"/>
          </a:p>
        </p:txBody>
      </p:sp>
      <p:pic>
        <p:nvPicPr>
          <p:cNvPr id="5" name="圖片 4" descr="一張含有 日本動畫, 電腦繪圖藝術品, 卡通, 虛構角色 的圖片&#10;&#10;自動產生的描述">
            <a:extLst>
              <a:ext uri="{FF2B5EF4-FFF2-40B4-BE49-F238E27FC236}">
                <a16:creationId xmlns:a16="http://schemas.microsoft.com/office/drawing/2014/main" id="{ADDC56BF-616B-9782-B75C-41E2E6874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9" y="2959"/>
            <a:ext cx="6858000" cy="6858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5638138-213C-D739-010A-78FC5BE83626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sz="3200" b="1">
                <a:latin typeface="Microsoft JhengHei"/>
                <a:ea typeface="Microsoft JhengHei"/>
                <a:cs typeface="Arial"/>
              </a:rPr>
              <a:t>目標</a:t>
            </a:r>
          </a:p>
        </p:txBody>
      </p:sp>
      <p:pic>
        <p:nvPicPr>
          <p:cNvPr id="7" name="圖片 6" descr="一張含有 日本動畫, 卡通, 虛構角色, 電腦繪圖藝術品 的圖片&#10;&#10;自動產生的描述">
            <a:extLst>
              <a:ext uri="{FF2B5EF4-FFF2-40B4-BE49-F238E27FC236}">
                <a16:creationId xmlns:a16="http://schemas.microsoft.com/office/drawing/2014/main" id="{14411B12-7732-60CD-80C7-B3F90388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218" y="-2308331"/>
            <a:ext cx="1674140" cy="16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8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9FD85-CD16-8222-4FD2-4CAAD155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710" y="1825625"/>
            <a:ext cx="404261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latin typeface="Microsoft JhengHei"/>
                <a:ea typeface="Microsoft JhengHei"/>
                <a:cs typeface="+mn-lt"/>
              </a:rPr>
              <a:t>查閱了不少資料</a:t>
            </a:r>
            <a:r>
              <a:rPr lang="zh-TW">
                <a:latin typeface="Microsoft JhengHei"/>
                <a:ea typeface="Microsoft JhengHei"/>
                <a:cs typeface="+mn-lt"/>
              </a:rPr>
              <a:t>，我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找</a:t>
            </a:r>
            <a:r>
              <a:rPr lang="zh-TW">
                <a:latin typeface="Microsoft JhengHei"/>
                <a:ea typeface="Microsoft JhengHei"/>
                <a:cs typeface="+mn-lt"/>
              </a:rPr>
              <a:t>到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一張指向遺跡的地圖。遺迹位於一片危險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山谷</a:t>
            </a:r>
            <a:r>
              <a:rPr lang="zh-TW">
                <a:latin typeface="Microsoft JhengHei"/>
                <a:ea typeface="Microsoft JhengHei"/>
                <a:cs typeface="+mn-lt"/>
              </a:rPr>
              <a:t>。我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收拾好工具</a:t>
            </a:r>
            <a:r>
              <a:rPr lang="zh-TW">
                <a:latin typeface="Microsoft JhengHei"/>
                <a:ea typeface="Microsoft JhengHei"/>
                <a:cs typeface="+mn-lt"/>
              </a:rPr>
              <a:t>，開始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了艱難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旅程。</a:t>
            </a:r>
            <a:r>
              <a:rPr lang="zh-TW">
                <a:latin typeface="Microsoft JhengHei"/>
                <a:ea typeface="Microsoft JhengHei"/>
                <a:cs typeface="+mn-lt"/>
              </a:rPr>
              <a:t>(E2 驚訝)</a:t>
            </a:r>
            <a:endParaRPr lang="en-US" altLang="zh-TW">
              <a:latin typeface="Microsoft JhengHei"/>
              <a:ea typeface="Microsoft JhengHei"/>
              <a:cs typeface="+mn-lt"/>
            </a:endParaRPr>
          </a:p>
          <a:p>
            <a:pPr marL="0" indent="0">
              <a:buNone/>
            </a:pPr>
            <a:r>
              <a:rPr lang="zh-TW" altLang="en-US">
                <a:latin typeface="Microsoft JhengHei"/>
                <a:ea typeface="Microsoft JhengHei"/>
                <a:cs typeface="+mn-lt"/>
              </a:rPr>
              <a:t>旅途中</a:t>
            </a:r>
            <a:r>
              <a:rPr lang="zh-TW">
                <a:latin typeface="Microsoft JhengHei"/>
                <a:ea typeface="Microsoft JhengHei"/>
                <a:cs typeface="+mn-lt"/>
              </a:rPr>
              <a:t>我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遇</a:t>
            </a:r>
            <a:r>
              <a:rPr lang="zh-TW">
                <a:latin typeface="Microsoft JhengHei"/>
                <a:ea typeface="Microsoft JhengHei"/>
                <a:cs typeface="+mn-lt"/>
              </a:rPr>
              <a:t>到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了巨大的岩石怪物，憑藉靈活的身手，我成功地逃離</a:t>
            </a:r>
            <a:r>
              <a:rPr lang="zh-TW">
                <a:latin typeface="Microsoft JhengHei"/>
                <a:ea typeface="Microsoft JhengHei"/>
                <a:cs typeface="+mn-lt"/>
              </a:rPr>
              <a:t>。</a:t>
            </a:r>
            <a:endParaRPr lang="en-US" altLang="zh-TW">
              <a:latin typeface="Microsoft JhengHei"/>
              <a:ea typeface="Microsoft JhengHei"/>
              <a:cs typeface="+mn-lt"/>
            </a:endParaRPr>
          </a:p>
        </p:txBody>
      </p:sp>
      <p:pic>
        <p:nvPicPr>
          <p:cNvPr id="5" name="圖片 4" descr="一張含有 日本動畫, 卡通, 虛構角色, 電腦繪圖藝術品 的圖片&#10;&#10;自動產生的描述">
            <a:extLst>
              <a:ext uri="{FF2B5EF4-FFF2-40B4-BE49-F238E27FC236}">
                <a16:creationId xmlns:a16="http://schemas.microsoft.com/office/drawing/2014/main" id="{31AA2ABD-B559-9335-53E6-B9727124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0"/>
            <a:ext cx="6849978" cy="684997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9B713A2-B6E7-B16E-E5DF-1961068ADC72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>
                <a:latin typeface="Microsoft JhengHei"/>
                <a:ea typeface="Microsoft JhengHei"/>
                <a:cs typeface="Arial"/>
              </a:rPr>
              <a:t>阻礙</a:t>
            </a:r>
          </a:p>
        </p:txBody>
      </p:sp>
      <p:pic>
        <p:nvPicPr>
          <p:cNvPr id="7" name="圖片 6" descr="一張含有 日本動畫, 電腦繪圖藝術品, 卡通, 虛構角色 的圖片&#10;&#10;自動產生的描述">
            <a:extLst>
              <a:ext uri="{FF2B5EF4-FFF2-40B4-BE49-F238E27FC236}">
                <a16:creationId xmlns:a16="http://schemas.microsoft.com/office/drawing/2014/main" id="{3894A982-31D7-0E24-5C46-70D72C027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535" y="7405460"/>
            <a:ext cx="2289524" cy="2289524"/>
          </a:xfrm>
          <a:prstGeom prst="rect">
            <a:avLst/>
          </a:prstGeom>
        </p:spPr>
      </p:pic>
      <p:pic>
        <p:nvPicPr>
          <p:cNvPr id="9" name="圖片 8" descr="一張含有 日本動畫, 卡通, 電腦繪圖藝術品, 虛構角色 的圖片&#10;&#10;自動產生的描述">
            <a:extLst>
              <a:ext uri="{FF2B5EF4-FFF2-40B4-BE49-F238E27FC236}">
                <a16:creationId xmlns:a16="http://schemas.microsoft.com/office/drawing/2014/main" id="{2211F009-2C53-707E-6BBE-476E6813B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220" y="-1791580"/>
            <a:ext cx="1540806" cy="15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9C516-985E-AF62-DC27-94DD91B3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64" y="2234120"/>
            <a:ext cx="4219074" cy="26545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zh-TW" altLang="en-US">
                <a:latin typeface="Microsoft JhengHei"/>
                <a:ea typeface="Microsoft JhengHei"/>
                <a:cs typeface="+mn-lt"/>
              </a:rPr>
              <a:t>幾天後</a:t>
            </a:r>
            <a:r>
              <a:rPr lang="zh-TW">
                <a:latin typeface="Microsoft JhengHei"/>
                <a:ea typeface="Microsoft JhengHei"/>
                <a:cs typeface="+mn-lt"/>
              </a:rPr>
              <a:t>，我抵達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了山谷，發現遺跡的入口被古老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符文覆蓋</a:t>
            </a:r>
            <a:r>
              <a:rPr lang="zh-TW">
                <a:latin typeface="Microsoft JhengHei"/>
                <a:ea typeface="Microsoft JhengHei"/>
                <a:cs typeface="+mn-lt"/>
              </a:rPr>
              <a:t>。我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解讀符文，成功打開</a:t>
            </a:r>
            <a:r>
              <a:rPr lang="zh-TW">
                <a:latin typeface="Microsoft JhengHei"/>
                <a:ea typeface="Microsoft JhengHei"/>
                <a:cs typeface="+mn-lt"/>
              </a:rPr>
              <a:t>了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大門</a:t>
            </a:r>
            <a:r>
              <a:rPr lang="zh-TW">
                <a:latin typeface="Microsoft JhengHei"/>
                <a:ea typeface="Microsoft JhengHei"/>
                <a:cs typeface="+mn-lt"/>
              </a:rPr>
              <a:t>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寒冷</a:t>
            </a:r>
            <a:r>
              <a:rPr lang="zh-TW">
                <a:latin typeface="Microsoft JhengHei"/>
                <a:ea typeface="Microsoft JhengHei"/>
                <a:cs typeface="+mn-lt"/>
              </a:rPr>
              <a:t>的空氣撲面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而來</a:t>
            </a:r>
            <a:r>
              <a:rPr lang="zh-TW">
                <a:latin typeface="Microsoft JhengHei"/>
                <a:ea typeface="Microsoft JhengHei"/>
                <a:cs typeface="+mn-lt"/>
              </a:rPr>
              <a:t>，遺跡內部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充滿</a:t>
            </a:r>
            <a:r>
              <a:rPr lang="zh-TW">
                <a:latin typeface="Microsoft JhengHei"/>
                <a:ea typeface="Microsoft JhengHei"/>
                <a:cs typeface="+mn-lt"/>
              </a:rPr>
              <a:t>了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未知的機關</a:t>
            </a:r>
            <a:r>
              <a:rPr lang="zh-TW">
                <a:latin typeface="Microsoft JhengHei"/>
                <a:ea typeface="Microsoft JhengHei"/>
                <a:cs typeface="+mn-lt"/>
              </a:rPr>
              <a:t>。</a:t>
            </a:r>
            <a:endParaRPr lang="zh-TW" altLang="en-US" dirty="0">
              <a:latin typeface="Microsoft JhengHei"/>
              <a:ea typeface="Microsoft JhengHei"/>
              <a:cs typeface="+mn-lt"/>
            </a:endParaRPr>
          </a:p>
          <a:p>
            <a:pPr marL="0" indent="0">
              <a:buNone/>
            </a:pPr>
            <a:r>
              <a:rPr lang="en-US" altLang="zh-TW" dirty="0">
                <a:latin typeface="Microsoft JhengHei"/>
                <a:ea typeface="Microsoft JhengHei"/>
                <a:cs typeface="+mn-lt"/>
              </a:rPr>
              <a:t>(E7星星眼)</a:t>
            </a:r>
            <a:endParaRPr lang="zh-TW" altLang="en-US" dirty="0">
              <a:latin typeface="Microsoft JhengHei"/>
              <a:ea typeface="Microsoft JhengHei"/>
              <a:cs typeface="+mn-lt"/>
            </a:endParaRPr>
          </a:p>
          <a:p>
            <a:endParaRPr lang="zh-TW" altLang="en-US">
              <a:ea typeface="新細明體"/>
            </a:endParaRPr>
          </a:p>
        </p:txBody>
      </p:sp>
      <p:pic>
        <p:nvPicPr>
          <p:cNvPr id="4" name="圖片 3" descr="一張含有 日本動畫, 卡通, 電腦繪圖藝術品, 虛構角色 的圖片&#10;&#10;自動產生的描述">
            <a:extLst>
              <a:ext uri="{FF2B5EF4-FFF2-40B4-BE49-F238E27FC236}">
                <a16:creationId xmlns:a16="http://schemas.microsoft.com/office/drawing/2014/main" id="{AF779BE6-1387-7C5C-E9DE-EE48CC55C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6" y="934"/>
            <a:ext cx="6882063" cy="6866021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B713A2-B6E7-B16E-E5DF-1961068ADC72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>
                <a:latin typeface="Microsoft JhengHei"/>
                <a:ea typeface="Microsoft JhengHei"/>
                <a:cs typeface="Arial"/>
              </a:rPr>
              <a:t>努力</a:t>
            </a:r>
          </a:p>
        </p:txBody>
      </p:sp>
      <p:pic>
        <p:nvPicPr>
          <p:cNvPr id="8" name="圖片 7" descr="一張含有 日本動畫, 卡通, 虛構角色, 電腦繪圖藝術品 的圖片&#10;&#10;自動產生的描述">
            <a:extLst>
              <a:ext uri="{FF2B5EF4-FFF2-40B4-BE49-F238E27FC236}">
                <a16:creationId xmlns:a16="http://schemas.microsoft.com/office/drawing/2014/main" id="{73752C37-0B16-6CA7-A78C-03BA7380E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814" y="7419763"/>
            <a:ext cx="1853772" cy="1869483"/>
          </a:xfrm>
          <a:prstGeom prst="rect">
            <a:avLst/>
          </a:prstGeom>
        </p:spPr>
      </p:pic>
      <p:pic>
        <p:nvPicPr>
          <p:cNvPr id="10" name="圖片 9" descr="一張含有 日本動畫, 電腦繪圖藝術品, 卡通, 虛構角色 的圖片&#10;&#10;自動產生的描述">
            <a:extLst>
              <a:ext uri="{FF2B5EF4-FFF2-40B4-BE49-F238E27FC236}">
                <a16:creationId xmlns:a16="http://schemas.microsoft.com/office/drawing/2014/main" id="{F459EB20-8F9A-AEDE-3410-63C1E85BE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861" y="-1819790"/>
            <a:ext cx="1398310" cy="13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E0F34-0220-ED76-D80F-F40E7D82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653" y="2202996"/>
            <a:ext cx="40506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latin typeface="Microsoft JhengHei"/>
                <a:ea typeface="Microsoft JhengHei"/>
                <a:cs typeface="+mn-lt"/>
              </a:rPr>
              <a:t>在遺跡深處</a:t>
            </a:r>
            <a:r>
              <a:rPr lang="zh-TW">
                <a:latin typeface="Microsoft JhengHei"/>
                <a:ea typeface="Microsoft JhengHei"/>
                <a:cs typeface="+mn-lt"/>
              </a:rPr>
              <a:t>，我發現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了一个閃爍著光芒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水晶，裡面封印著那段傳說中的代碼</a:t>
            </a:r>
            <a:r>
              <a:rPr lang="zh-TW">
                <a:latin typeface="Microsoft JhengHei"/>
                <a:ea typeface="Microsoft JhengHei"/>
                <a:cs typeface="+mn-lt"/>
              </a:rPr>
              <a:t>。觸碰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水晶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瞬間</a:t>
            </a:r>
            <a:r>
              <a:rPr lang="zh-TW">
                <a:latin typeface="Microsoft JhengHei"/>
                <a:ea typeface="Microsoft JhengHei"/>
                <a:cs typeface="+mn-lt"/>
              </a:rPr>
              <a:t>，強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大的能量流入</a:t>
            </a:r>
            <a:r>
              <a:rPr lang="zh-TW">
                <a:latin typeface="Microsoft JhengHei"/>
                <a:ea typeface="Microsoft JhengHei"/>
                <a:cs typeface="+mn-lt"/>
              </a:rPr>
              <a:t>我的身體，讓我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感受到無語倫比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神清氣爽</a:t>
            </a:r>
            <a:r>
              <a:rPr lang="zh-TW">
                <a:latin typeface="Microsoft JhengHei"/>
                <a:ea typeface="Microsoft JhengHei"/>
                <a:cs typeface="+mn-lt"/>
              </a:rPr>
              <a:t>。</a:t>
            </a:r>
            <a:endParaRPr lang="zh-TW" altLang="en-US"/>
          </a:p>
          <a:p>
            <a:pPr marL="0" indent="0">
              <a:buNone/>
            </a:pPr>
            <a:r>
              <a:rPr lang="en-US" altLang="zh-TW" dirty="0">
                <a:latin typeface="Microsoft JhengHei"/>
                <a:ea typeface="Microsoft JhengHei"/>
                <a:cs typeface="+mn-lt"/>
              </a:rPr>
              <a:t>(Shift+7 </a:t>
            </a:r>
            <a:r>
              <a:rPr lang="en-US" altLang="zh-TW" dirty="0" err="1">
                <a:latin typeface="Microsoft JhengHei"/>
                <a:ea typeface="Microsoft JhengHei"/>
                <a:cs typeface="+mn-lt"/>
              </a:rPr>
              <a:t>十字星特效</a:t>
            </a:r>
            <a:r>
              <a:rPr lang="en-US" altLang="zh-TW" dirty="0">
                <a:latin typeface="Microsoft JhengHei"/>
                <a:ea typeface="Microsoft JhengHei"/>
                <a:cs typeface="+mn-lt"/>
              </a:rPr>
              <a:t>)</a:t>
            </a:r>
            <a:endParaRPr lang="en-US" dirty="0"/>
          </a:p>
          <a:p>
            <a:endParaRPr lang="zh-TW">
              <a:ea typeface="+mn-lt"/>
              <a:cs typeface="+mn-lt"/>
            </a:endParaRPr>
          </a:p>
          <a:p>
            <a:endParaRPr lang="zh-TW"/>
          </a:p>
          <a:p>
            <a:endParaRPr lang="zh-TW" altLang="en-US">
              <a:ea typeface="新細明體"/>
            </a:endParaRPr>
          </a:p>
        </p:txBody>
      </p:sp>
      <p:pic>
        <p:nvPicPr>
          <p:cNvPr id="4" name="圖片 3" descr="一張含有 日本動畫, 電腦繪圖藝術品, 卡通, 虛構角色 的圖片&#10;&#10;自動產生的描述">
            <a:extLst>
              <a:ext uri="{FF2B5EF4-FFF2-40B4-BE49-F238E27FC236}">
                <a16:creationId xmlns:a16="http://schemas.microsoft.com/office/drawing/2014/main" id="{C2B62109-4927-8B43-5A47-0F25E31A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" y="2725"/>
            <a:ext cx="6858000" cy="68580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B713A2-B6E7-B16E-E5DF-1961068ADC72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>
                <a:latin typeface="Microsoft JhengHei"/>
                <a:ea typeface="Microsoft JhengHei"/>
                <a:cs typeface="Arial"/>
              </a:rPr>
              <a:t>結果</a:t>
            </a:r>
          </a:p>
        </p:txBody>
      </p:sp>
      <p:pic>
        <p:nvPicPr>
          <p:cNvPr id="7" name="圖片 6" descr="一張含有 日本動畫, 卡通, 電腦繪圖藝術品, 虛構角色 的圖片&#10;&#10;自動產生的描述">
            <a:extLst>
              <a:ext uri="{FF2B5EF4-FFF2-40B4-BE49-F238E27FC236}">
                <a16:creationId xmlns:a16="http://schemas.microsoft.com/office/drawing/2014/main" id="{3B759A84-98AC-83DC-082C-3AEB464AC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534" y="6989563"/>
            <a:ext cx="1787549" cy="1786021"/>
          </a:xfrm>
          <a:prstGeom prst="rect">
            <a:avLst/>
          </a:prstGeom>
        </p:spPr>
      </p:pic>
      <p:pic>
        <p:nvPicPr>
          <p:cNvPr id="9" name="圖片 8" descr="一張含有 日本動畫, 卡通, 電腦繪圖藝術品, 虛構角色 的圖片&#10;&#10;自動產生的描述">
            <a:extLst>
              <a:ext uri="{FF2B5EF4-FFF2-40B4-BE49-F238E27FC236}">
                <a16:creationId xmlns:a16="http://schemas.microsoft.com/office/drawing/2014/main" id="{BEEABB84-D4DF-E81B-4DA2-C6E2EEB57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933" y="-1458686"/>
            <a:ext cx="1182915" cy="11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9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ED81AA-63B3-EB70-5DBE-96DC5CA2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278" y="1825625"/>
            <a:ext cx="41067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latin typeface="Microsoft JhengHei"/>
                <a:ea typeface="Microsoft JhengHei"/>
                <a:cs typeface="+mn-lt"/>
              </a:rPr>
              <a:t>帶著</a:t>
            </a:r>
            <a:r>
              <a:rPr lang="zh-TW">
                <a:latin typeface="Microsoft JhengHei"/>
                <a:ea typeface="Microsoft JhengHei"/>
                <a:cs typeface="+mn-lt"/>
              </a:rPr>
              <a:t>新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獲得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知識</a:t>
            </a:r>
            <a:r>
              <a:rPr lang="zh-TW">
                <a:latin typeface="Microsoft JhengHei"/>
                <a:ea typeface="Microsoft JhengHei"/>
                <a:cs typeface="+mn-lt"/>
              </a:rPr>
              <a:t>，我回到了我的虛擬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房間</a:t>
            </a:r>
            <a:r>
              <a:rPr lang="zh-TW">
                <a:latin typeface="Microsoft JhengHei"/>
                <a:ea typeface="Microsoft JhengHei"/>
                <a:cs typeface="+mn-lt"/>
              </a:rPr>
              <a:t>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開</a:t>
            </a:r>
            <a:r>
              <a:rPr lang="zh-TW">
                <a:latin typeface="Microsoft JhengHei"/>
                <a:ea typeface="Microsoft JhengHei"/>
                <a:cs typeface="+mn-lt"/>
              </a:rPr>
              <a:t>始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將這</a:t>
            </a:r>
            <a:r>
              <a:rPr lang="zh-TW">
                <a:latin typeface="Microsoft JhengHei"/>
                <a:ea typeface="Microsoft JhengHei"/>
                <a:cs typeface="+mn-lt"/>
              </a:rPr>
              <a:t>段代碼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融入</a:t>
            </a:r>
            <a:r>
              <a:rPr lang="zh-TW">
                <a:latin typeface="Microsoft JhengHei"/>
                <a:ea typeface="Microsoft JhengHei"/>
                <a:cs typeface="+mn-lt"/>
              </a:rPr>
              <a:t>到我的設計中。隨着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創作</a:t>
            </a:r>
            <a:r>
              <a:rPr lang="zh-TW">
                <a:latin typeface="Microsoft JhengHei"/>
                <a:ea typeface="Microsoft JhengHei"/>
                <a:cs typeface="+mn-lt"/>
              </a:rPr>
              <a:t>的展開，我突然意識到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這</a:t>
            </a:r>
            <a:r>
              <a:rPr lang="zh-TW">
                <a:latin typeface="Microsoft JhengHei"/>
                <a:ea typeface="Microsoft JhengHei"/>
                <a:cs typeface="+mn-lt"/>
              </a:rPr>
              <a:t>段代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碼</a:t>
            </a:r>
            <a:r>
              <a:rPr lang="zh-TW">
                <a:latin typeface="Microsoft JhengHei"/>
                <a:ea typeface="Microsoft JhengHei"/>
                <a:cs typeface="+mn-lt"/>
              </a:rPr>
              <a:t>不僅僅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屬於</a:t>
            </a:r>
            <a:r>
              <a:rPr lang="zh-TW">
                <a:latin typeface="Microsoft JhengHei"/>
                <a:ea typeface="Microsoft JhengHei"/>
                <a:cs typeface="+mn-lt"/>
              </a:rPr>
              <a:t>我，它是所有創作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者</a:t>
            </a:r>
            <a:r>
              <a:rPr lang="zh-TW">
                <a:latin typeface="Microsoft JhengHei"/>
                <a:ea typeface="Microsoft JhengHei"/>
                <a:cs typeface="+mn-lt"/>
              </a:rPr>
              <a:t>渴望的存在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，應當作為</a:t>
            </a:r>
            <a:r>
              <a:rPr lang="zh-TW">
                <a:latin typeface="Microsoft JhengHei"/>
                <a:ea typeface="Microsoft JhengHei"/>
                <a:cs typeface="+mn-lt"/>
              </a:rPr>
              <a:t>共享的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財富</a:t>
            </a:r>
            <a:r>
              <a:rPr lang="zh-TW">
                <a:latin typeface="Microsoft JhengHei"/>
                <a:ea typeface="Microsoft JhengHei"/>
                <a:cs typeface="+mn-lt"/>
              </a:rPr>
              <a:t>。</a:t>
            </a:r>
            <a:endParaRPr lang="zh-TW" altLang="en-US">
              <a:latin typeface="Microsoft JhengHei"/>
              <a:ea typeface="Microsoft JhengHei"/>
              <a:cs typeface="+mn-lt"/>
            </a:endParaRPr>
          </a:p>
          <a:p>
            <a:endParaRPr lang="zh-TW"/>
          </a:p>
          <a:p>
            <a:endParaRPr lang="zh-TW" altLang="en-US">
              <a:ea typeface="新細明體"/>
            </a:endParaRPr>
          </a:p>
        </p:txBody>
      </p:sp>
      <p:pic>
        <p:nvPicPr>
          <p:cNvPr id="4" name="圖片 3" descr="一張含有 日本動畫, 卡通, 電腦繪圖藝術品, 虛構角色 的圖片&#10;&#10;自動產生的描述">
            <a:extLst>
              <a:ext uri="{FF2B5EF4-FFF2-40B4-BE49-F238E27FC236}">
                <a16:creationId xmlns:a16="http://schemas.microsoft.com/office/drawing/2014/main" id="{1EBC491D-4769-A72B-04D7-577307B5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0" y="0"/>
            <a:ext cx="6858000" cy="68580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B713A2-B6E7-B16E-E5DF-1961068ADC72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>
                <a:latin typeface="Microsoft JhengHei"/>
                <a:ea typeface="Microsoft JhengHei"/>
                <a:cs typeface="Arial"/>
              </a:rPr>
              <a:t>意外</a:t>
            </a:r>
          </a:p>
        </p:txBody>
      </p:sp>
      <p:pic>
        <p:nvPicPr>
          <p:cNvPr id="9" name="圖片 8" descr="一張含有 日本動畫, 電腦繪圖藝術品, 卡通, 虛構角色 的圖片&#10;&#10;自動產生的描述">
            <a:extLst>
              <a:ext uri="{FF2B5EF4-FFF2-40B4-BE49-F238E27FC236}">
                <a16:creationId xmlns:a16="http://schemas.microsoft.com/office/drawing/2014/main" id="{40FA0D6E-11C6-6718-9783-4325D9165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803" y="7405010"/>
            <a:ext cx="2082801" cy="2082801"/>
          </a:xfrm>
          <a:prstGeom prst="rect">
            <a:avLst/>
          </a:prstGeom>
        </p:spPr>
      </p:pic>
      <p:pic>
        <p:nvPicPr>
          <p:cNvPr id="11" name="圖片 10" descr="一張含有 日本動畫, 卡通, 虛構角色, 人的臉孔 的圖片&#10;&#10;自動產生的描述">
            <a:extLst>
              <a:ext uri="{FF2B5EF4-FFF2-40B4-BE49-F238E27FC236}">
                <a16:creationId xmlns:a16="http://schemas.microsoft.com/office/drawing/2014/main" id="{D51A5ED2-E6DF-6D9A-1225-762026224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857" y="-1705429"/>
            <a:ext cx="1504138" cy="14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74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C1DDCD-7905-F1C1-8AF1-E7C81100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029" y="1825625"/>
            <a:ext cx="4572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>
                <a:latin typeface="Microsoft JhengHei"/>
                <a:ea typeface="Microsoft JhengHei"/>
                <a:cs typeface="+mn-lt"/>
              </a:rPr>
              <a:t>我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決</a:t>
            </a:r>
            <a:r>
              <a:rPr lang="zh-TW">
                <a:latin typeface="Microsoft JhengHei"/>
                <a:ea typeface="Microsoft JhengHei"/>
                <a:cs typeface="+mn-lt"/>
              </a:rPr>
              <a:t>定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嘗試創造</a:t>
            </a:r>
            <a:r>
              <a:rPr lang="zh-TW">
                <a:latin typeface="Microsoft JhengHei"/>
                <a:ea typeface="Microsoft JhengHei"/>
                <a:cs typeface="+mn-lt"/>
              </a:rPr>
              <a:t>全新的虛擬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體驗</a:t>
            </a:r>
            <a:r>
              <a:rPr lang="zh-TW">
                <a:latin typeface="Microsoft JhengHei"/>
                <a:ea typeface="Microsoft JhengHei"/>
                <a:cs typeface="+mn-lt"/>
              </a:rPr>
              <a:t>，结合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這項新技術</a:t>
            </a:r>
            <a:r>
              <a:rPr lang="zh-TW">
                <a:latin typeface="Microsoft JhengHei"/>
                <a:ea typeface="Microsoft JhengHei"/>
                <a:cs typeface="+mn-lt"/>
              </a:rPr>
              <a:t>。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這</a:t>
            </a:r>
            <a:r>
              <a:rPr lang="zh-TW">
                <a:latin typeface="Microsoft JhengHei"/>
                <a:ea typeface="Microsoft JhengHei"/>
                <a:cs typeface="+mn-lt"/>
              </a:rPr>
              <a:t>像是打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開</a:t>
            </a:r>
            <a:r>
              <a:rPr lang="zh-TW">
                <a:latin typeface="Microsoft JhengHei"/>
                <a:ea typeface="Microsoft JhengHei"/>
                <a:cs typeface="+mn-lt"/>
              </a:rPr>
              <a:t>了一扇新大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門，带我進入更寬廣的創作世界，讓我對未来的探索充滿期待，同時我將技術開源，讓所有的構築師可以持續拓展迭代這項技術</a:t>
            </a:r>
            <a:r>
              <a:rPr lang="zh-TW">
                <a:latin typeface="Microsoft JhengHei"/>
                <a:ea typeface="Microsoft JhengHei"/>
                <a:cs typeface="+mn-lt"/>
              </a:rPr>
              <a:t>。</a:t>
            </a:r>
            <a:endParaRPr lang="zh-TW" altLang="en-US">
              <a:latin typeface="Microsoft JhengHei"/>
              <a:ea typeface="Microsoft JhengHei"/>
              <a:cs typeface="+mn-lt"/>
            </a:endParaRPr>
          </a:p>
          <a:p>
            <a:endParaRPr lang="zh-TW"/>
          </a:p>
          <a:p>
            <a:endParaRPr lang="zh-TW" altLang="en-US">
              <a:ea typeface="新細明體"/>
            </a:endParaRPr>
          </a:p>
        </p:txBody>
      </p:sp>
      <p:pic>
        <p:nvPicPr>
          <p:cNvPr id="4" name="圖片 3" descr="一張含有 日本動畫, 卡通, 虛構角色, 人的臉孔 的圖片&#10;&#10;自動產生的描述">
            <a:extLst>
              <a:ext uri="{FF2B5EF4-FFF2-40B4-BE49-F238E27FC236}">
                <a16:creationId xmlns:a16="http://schemas.microsoft.com/office/drawing/2014/main" id="{549FA8AE-72ED-397B-CAD6-5EE04695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01852" cy="6849978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B713A2-B6E7-B16E-E5DF-1961068ADC72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>
                <a:latin typeface="Microsoft JhengHei"/>
                <a:ea typeface="Microsoft JhengHei"/>
                <a:cs typeface="Arial"/>
              </a:rPr>
              <a:t>轉折</a:t>
            </a:r>
          </a:p>
        </p:txBody>
      </p:sp>
      <p:pic>
        <p:nvPicPr>
          <p:cNvPr id="7" name="圖片 6" descr="一張含有 日本動畫, 卡通, 電腦繪圖藝術品, 虛構角色 的圖片&#10;&#10;自動產生的描述">
            <a:extLst>
              <a:ext uri="{FF2B5EF4-FFF2-40B4-BE49-F238E27FC236}">
                <a16:creationId xmlns:a16="http://schemas.microsoft.com/office/drawing/2014/main" id="{169FD914-0017-AD4A-18A4-05321BF60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704" y="7177314"/>
            <a:ext cx="1313543" cy="1306286"/>
          </a:xfrm>
          <a:prstGeom prst="rect">
            <a:avLst/>
          </a:prstGeom>
        </p:spPr>
      </p:pic>
      <p:pic>
        <p:nvPicPr>
          <p:cNvPr id="9" name="圖片 8" descr="一張含有 日本動畫, 卡通, 漫畫, 服裝 的圖片&#10;&#10;自動產生的描述">
            <a:extLst>
              <a:ext uri="{FF2B5EF4-FFF2-40B4-BE49-F238E27FC236}">
                <a16:creationId xmlns:a16="http://schemas.microsoft.com/office/drawing/2014/main" id="{BEBAC2A1-7135-23A4-7447-0F08661D8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249" y="-1327279"/>
            <a:ext cx="1059543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C72A2-91F5-444C-5E80-B5BDAB94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171" y="1817604"/>
            <a:ext cx="43634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latin typeface="Microsoft JhengHei"/>
                <a:ea typeface="Microsoft JhengHei"/>
                <a:cs typeface="+mn-lt"/>
              </a:rPr>
              <a:t>經過這次冒險，我明白了創造的真正意義在於不斷探索與超越自我。現</a:t>
            </a:r>
            <a:r>
              <a:rPr lang="zh-TW">
                <a:latin typeface="Microsoft JhengHei"/>
                <a:ea typeface="Microsoft JhengHei"/>
                <a:cs typeface="+mn-lt"/>
              </a:rPr>
              <a:t>在，我不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僅</a:t>
            </a:r>
            <a:r>
              <a:rPr lang="zh-TW">
                <a:latin typeface="Microsoft JhengHei"/>
                <a:ea typeface="Microsoft JhengHei"/>
                <a:cs typeface="+mn-lt"/>
              </a:rPr>
              <a:t>是一個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虛擬空間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構築師</a:t>
            </a:r>
            <a:r>
              <a:rPr lang="zh-TW">
                <a:latin typeface="Microsoft JhengHei"/>
                <a:ea typeface="Microsoft JhengHei"/>
                <a:cs typeface="+mn-lt"/>
              </a:rPr>
              <a:t>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更是一個</a:t>
            </a:r>
            <a:r>
              <a:rPr lang="zh-TW">
                <a:latin typeface="Microsoft JhengHei"/>
                <a:ea typeface="Microsoft JhengHei"/>
                <a:cs typeface="+mn-lt"/>
              </a:rPr>
              <a:t>追尋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夢想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探索者</a:t>
            </a:r>
            <a:r>
              <a:rPr lang="zh-TW">
                <a:latin typeface="Microsoft JhengHei"/>
                <a:ea typeface="Microsoft JhengHei"/>
                <a:cs typeface="+mn-lt"/>
              </a:rPr>
              <a:t>。我期待著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未來</a:t>
            </a:r>
            <a:r>
              <a:rPr lang="zh-TW">
                <a:latin typeface="Microsoft JhengHei"/>
                <a:ea typeface="Microsoft JhengHei"/>
                <a:cs typeface="+mn-lt"/>
              </a:rPr>
              <a:t>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旅程</a:t>
            </a:r>
            <a:r>
              <a:rPr lang="zh-TW">
                <a:latin typeface="Microsoft JhengHei"/>
                <a:ea typeface="Microsoft JhengHei"/>
                <a:cs typeface="+mn-lt"/>
              </a:rPr>
              <a:t>，繼續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創</a:t>
            </a:r>
            <a:r>
              <a:rPr lang="zh-TW">
                <a:latin typeface="Microsoft JhengHei"/>
                <a:ea typeface="Microsoft JhengHei"/>
                <a:cs typeface="+mn-lt"/>
              </a:rPr>
              <a:t>造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出更加</a:t>
            </a:r>
            <a:r>
              <a:rPr lang="zh-TW">
                <a:latin typeface="Microsoft JhengHei"/>
                <a:ea typeface="Microsoft JhengHei"/>
                <a:cs typeface="+mn-lt"/>
              </a:rPr>
              <a:t>美好的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可能性，迎接下一個冒險的到來</a:t>
            </a:r>
            <a:r>
              <a:rPr lang="zh-TW">
                <a:latin typeface="Microsoft JhengHei"/>
                <a:ea typeface="Microsoft JhengHei"/>
                <a:cs typeface="+mn-lt"/>
              </a:rPr>
              <a:t>！</a:t>
            </a:r>
            <a:r>
              <a:rPr lang="en-US" altLang="zh-TW" dirty="0">
                <a:latin typeface="Microsoft JhengHei"/>
                <a:ea typeface="Microsoft JhengHei"/>
                <a:cs typeface="+mn-lt"/>
              </a:rPr>
              <a:t>(E7)</a:t>
            </a:r>
            <a:endParaRPr lang="zh-TW" dirty="0">
              <a:latin typeface="Microsoft JhengHei"/>
              <a:ea typeface="Microsoft JhengHei"/>
            </a:endParaRPr>
          </a:p>
          <a:p>
            <a:endParaRPr lang="zh-TW"/>
          </a:p>
          <a:p>
            <a:endParaRPr lang="zh-TW"/>
          </a:p>
        </p:txBody>
      </p:sp>
      <p:pic>
        <p:nvPicPr>
          <p:cNvPr id="4" name="圖片 3" descr="一張含有 日本動畫, 卡通, 漫畫, 服裝 的圖片&#10;&#10;自動產生的描述">
            <a:extLst>
              <a:ext uri="{FF2B5EF4-FFF2-40B4-BE49-F238E27FC236}">
                <a16:creationId xmlns:a16="http://schemas.microsoft.com/office/drawing/2014/main" id="{C65DC346-0CB7-2C89-4B8E-828A04DD9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5" y="778"/>
            <a:ext cx="6858000" cy="68580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B713A2-B6E7-B16E-E5DF-1961068ADC72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>
                <a:latin typeface="Microsoft JhengHei"/>
                <a:ea typeface="Microsoft JhengHei"/>
                <a:cs typeface="Arial"/>
              </a:rPr>
              <a:t>結局</a:t>
            </a:r>
          </a:p>
        </p:txBody>
      </p:sp>
      <p:pic>
        <p:nvPicPr>
          <p:cNvPr id="7" name="圖片 6" descr="一張含有 日本動畫, 卡通, 虛構角色, 人的臉孔 的圖片&#10;&#10;自動產生的描述">
            <a:extLst>
              <a:ext uri="{FF2B5EF4-FFF2-40B4-BE49-F238E27FC236}">
                <a16:creationId xmlns:a16="http://schemas.microsoft.com/office/drawing/2014/main" id="{2BC44E9B-B561-C9C7-73F1-8BA88BF73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619" y="7148660"/>
            <a:ext cx="1255749" cy="12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7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8</Slides>
  <Notes>7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Theme</vt:lpstr>
      <vt:lpstr>故事七步驟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236</cp:revision>
  <dcterms:created xsi:type="dcterms:W3CDTF">2024-10-03T12:50:16Z</dcterms:created>
  <dcterms:modified xsi:type="dcterms:W3CDTF">2024-10-16T17:37:30Z</dcterms:modified>
</cp:coreProperties>
</file>