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6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7B7DCA-5EC1-A75B-5F5A-7B5187D64DC2}" v="292" dt="2024-10-14T12:25:08.116"/>
    <p1510:client id="{CC34AC1E-C651-DFBB-7921-F3E2A3B52033}" v="421" dt="2024-10-13T14:06:25.099"/>
    <p1510:client id="{F93019F1-8F46-33CE-D6D0-56CC716353CB}" v="102" dt="2024-10-14T12:30:58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20700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8880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6340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9224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9187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022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69647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11535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29545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5105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9269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252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F290CB09-2176-91B6-A3F2-6BA9DCAAF0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3600"/>
              <a:t>故事七步驟</a:t>
            </a: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AABB56-456B-FCFE-7260-74C1696A5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0408" y="4629234"/>
            <a:ext cx="3973386" cy="1485319"/>
          </a:xfrm>
          <a:noFill/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zh-TW" altLang="en-US" sz="1500">
                <a:solidFill>
                  <a:schemeClr val="bg1"/>
                </a:solidFill>
              </a:rPr>
              <a:t>嗨，大家好！我是 </a:t>
            </a:r>
            <a:r>
              <a:rPr lang="en-US" altLang="zh-TW" sz="1500" b="1" dirty="0">
                <a:solidFill>
                  <a:schemeClr val="bg1"/>
                </a:solidFill>
              </a:rPr>
              <a:t>Cornu Dev.</a:t>
            </a:r>
            <a:r>
              <a:rPr lang="zh-TW" altLang="en-US" sz="1500">
                <a:solidFill>
                  <a:schemeClr val="bg1"/>
                </a:solidFill>
              </a:rPr>
              <a:t>，你们可以叫我 </a:t>
            </a:r>
            <a:r>
              <a:rPr lang="en-US" altLang="zh-TW" sz="1500" dirty="0">
                <a:solidFill>
                  <a:schemeClr val="bg1"/>
                </a:solidFill>
              </a:rPr>
              <a:t>Cornu</a:t>
            </a:r>
            <a:r>
              <a:rPr lang="zh-TW" altLang="en-US" sz="1500">
                <a:solidFill>
                  <a:schemeClr val="bg1"/>
                </a:solidFill>
              </a:rPr>
              <a:t>。我来自一个虚拟次元的世界，在那里，我是一名</a:t>
            </a:r>
            <a:r>
              <a:rPr lang="zh-TW" altLang="en-US" sz="1500" b="1">
                <a:solidFill>
                  <a:schemeClr val="bg1"/>
                </a:solidFill>
              </a:rPr>
              <a:t>虚拟空间的构筑师</a:t>
            </a:r>
            <a:r>
              <a:rPr lang="zh-TW" altLang="en-US" sz="1500">
                <a:solidFill>
                  <a:schemeClr val="bg1"/>
                </a:solidFill>
              </a:rPr>
              <a:t>。我对人类的实体空间充满好奇，想知道你们是如何用创造力塑造自己周围的环境。</a:t>
            </a:r>
            <a:endParaRPr lang="en-US" altLang="zh-TW" sz="1500">
              <a:solidFill>
                <a:schemeClr val="bg1"/>
              </a:solidFill>
            </a:endParaRPr>
          </a:p>
        </p:txBody>
      </p:sp>
      <p:pic>
        <p:nvPicPr>
          <p:cNvPr id="14" name="圖片 13" descr="一張含有 日本動畫, 卡通, 電腦繪圖藝術品, 漫畫 的圖片&#10;&#10;自動產生的描述">
            <a:extLst>
              <a:ext uri="{FF2B5EF4-FFF2-40B4-BE49-F238E27FC236}">
                <a16:creationId xmlns:a16="http://schemas.microsoft.com/office/drawing/2014/main" id="{A1D792B4-1F91-F0E0-E9DE-7DC15256B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" y="0"/>
            <a:ext cx="6991350" cy="6858000"/>
          </a:xfrm>
          <a:prstGeom prst="rect">
            <a:avLst/>
          </a:prstGeom>
        </p:spPr>
      </p:pic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45638138-213C-D739-010A-78FC5BE83626}"/>
              </a:ext>
            </a:extLst>
          </p:cNvPr>
          <p:cNvSpPr/>
          <p:nvPr/>
        </p:nvSpPr>
        <p:spPr>
          <a:xfrm>
            <a:off x="215502" y="181252"/>
            <a:ext cx="1297949" cy="580885"/>
          </a:xfrm>
          <a:prstGeom prst="roundRect">
            <a:avLst/>
          </a:prstGeom>
          <a:solidFill>
            <a:srgbClr val="00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sz="3200" b="1">
                <a:latin typeface="Arial"/>
                <a:cs typeface="Arial"/>
              </a:rPr>
              <a:t>目標</a:t>
            </a:r>
            <a:endParaRPr lang="zh-TW" altLang="en-US" sz="3200" b="1" dirty="0">
              <a:latin typeface="Arial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A4EBAF2-4A45-D7CB-E1E4-12BC60843961}"/>
              </a:ext>
            </a:extLst>
          </p:cNvPr>
          <p:cNvSpPr txBox="1"/>
          <p:nvPr/>
        </p:nvSpPr>
        <p:spPr>
          <a:xfrm>
            <a:off x="7816788" y="1861351"/>
            <a:ext cx="3542190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嗨，大家好！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我是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Cornu Dev.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，你們可以叫我科努。我來自另一个次元的世界，在那裡，我是一名虛擬空間的構築施。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我對人類的實體空間充滿好奇，想知道你們是如何用創造力塑造自己周圍的環境。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(E7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星光眼表情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7488427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AABB56-456B-FCFE-7260-74C1696A5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7940" y="2633949"/>
            <a:ext cx="3822189" cy="16935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sz="2000" dirty="0">
                <a:latin typeface="Arial" panose="020B0604020202020204" pitchFamily="34" charset="0"/>
                <a:cs typeface="Arial" panose="020B0604020202020204" pitchFamily="34" charset="0"/>
              </a:rPr>
              <a:t>因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此</a:t>
            </a:r>
            <a:r>
              <a:rPr lang="zh-TW" sz="2000" dirty="0">
                <a:latin typeface="Arial" panose="020B0604020202020204" pitchFamily="34" charset="0"/>
                <a:cs typeface="Arial" panose="020B0604020202020204" pitchFamily="34" charset="0"/>
              </a:rPr>
              <a:t>，我使用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傳送裝</a:t>
            </a:r>
            <a:r>
              <a:rPr lang="zh-TW" sz="2000" dirty="0">
                <a:latin typeface="Arial" panose="020B0604020202020204" pitchFamily="34" charset="0"/>
                <a:cs typeface="Arial" panose="020B0604020202020204" pitchFamily="34" charset="0"/>
              </a:rPr>
              <a:t>置来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到</a:t>
            </a:r>
            <a:r>
              <a:rPr lang="zh-TW" sz="2000" dirty="0">
                <a:latin typeface="Arial" panose="020B0604020202020204" pitchFamily="34" charset="0"/>
                <a:cs typeface="Arial" panose="020B0604020202020204" pitchFamily="34" charset="0"/>
              </a:rPr>
              <a:t>你們的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次元</a:t>
            </a:r>
            <a:r>
              <a:rPr lang="zh-TW" sz="2000" dirty="0">
                <a:latin typeface="Arial" panose="020B0604020202020204" pitchFamily="34" charset="0"/>
                <a:cs typeface="Arial" panose="020B0604020202020204" pitchFamily="34" charset="0"/>
              </a:rPr>
              <a:t>。然而，我發現自己與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這個</a:t>
            </a:r>
            <a:r>
              <a:rPr lang="zh-TW" sz="2000" dirty="0">
                <a:latin typeface="Arial" panose="020B0604020202020204" pitchFamily="34" charset="0"/>
                <a:cs typeface="Arial" panose="020B0604020202020204" pitchFamily="34" charset="0"/>
              </a:rPr>
              <a:t>世界格格不入，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語言</a:t>
            </a:r>
            <a:r>
              <a:rPr lang="zh-TW" sz="2000" dirty="0">
                <a:latin typeface="Arial" panose="020B0604020202020204" pitchFamily="34" charset="0"/>
                <a:cs typeface="Arial" panose="020B0604020202020204" pitchFamily="34" charset="0"/>
              </a:rPr>
              <a:t>和文化的差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異讓我感到孤立</a:t>
            </a:r>
            <a:r>
              <a:rPr lang="zh-TW" sz="20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 descr="一張含有 日本動畫, 服裝, 人的臉孔, 卡通 的圖片&#10;&#10;自動產生的描述">
            <a:extLst>
              <a:ext uri="{FF2B5EF4-FFF2-40B4-BE49-F238E27FC236}">
                <a16:creationId xmlns:a16="http://schemas.microsoft.com/office/drawing/2014/main" id="{59E76B20-DC41-E506-5633-A88F9C901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-1062" y="3399"/>
            <a:ext cx="6942338" cy="6875756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D9B713A2-B6E7-B16E-E5DF-1961068ADC72}"/>
              </a:ext>
            </a:extLst>
          </p:cNvPr>
          <p:cNvSpPr/>
          <p:nvPr/>
        </p:nvSpPr>
        <p:spPr>
          <a:xfrm>
            <a:off x="215502" y="181252"/>
            <a:ext cx="1297949" cy="580885"/>
          </a:xfrm>
          <a:prstGeom prst="roundRect">
            <a:avLst/>
          </a:prstGeom>
          <a:solidFill>
            <a:srgbClr val="00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>
                <a:latin typeface="Arial"/>
                <a:cs typeface="Arial"/>
              </a:rPr>
              <a:t>阻礙</a:t>
            </a:r>
          </a:p>
        </p:txBody>
      </p:sp>
    </p:spTree>
    <p:extLst>
      <p:ext uri="{BB962C8B-B14F-4D97-AF65-F5344CB8AC3E}">
        <p14:creationId xmlns:p14="http://schemas.microsoft.com/office/powerpoint/2010/main" val="41507796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19C516-985E-AF62-DC27-94DD91B3D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957" y="1626093"/>
            <a:ext cx="3655566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為了更好的融入與學習，我首先嘗試在人類社會中找了一份工作，但我身心俱疲。</a:t>
            </a:r>
          </a:p>
          <a:p>
            <a:pPr marL="0" indent="0">
              <a:buNone/>
            </a:pP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(E0 哭泣表情)</a:t>
            </a:r>
          </a:p>
        </p:txBody>
      </p:sp>
      <p:pic>
        <p:nvPicPr>
          <p:cNvPr id="5" name="圖片 4" descr="一張含有 日本動畫, 卡通, 漫畫, 虛構角色 的圖片&#10;&#10;自動產生的描述">
            <a:extLst>
              <a:ext uri="{FF2B5EF4-FFF2-40B4-BE49-F238E27FC236}">
                <a16:creationId xmlns:a16="http://schemas.microsoft.com/office/drawing/2014/main" id="{589B2A77-E14B-6A18-B868-1A0AADEA47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7" r="-42"/>
          <a:stretch/>
        </p:blipFill>
        <p:spPr>
          <a:xfrm>
            <a:off x="1" y="1"/>
            <a:ext cx="6816421" cy="6858000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8DD75FD4-6CDD-535A-C055-2D602089DB6A}"/>
              </a:ext>
            </a:extLst>
          </p:cNvPr>
          <p:cNvSpPr/>
          <p:nvPr/>
        </p:nvSpPr>
        <p:spPr>
          <a:xfrm>
            <a:off x="215502" y="181252"/>
            <a:ext cx="1297949" cy="580885"/>
          </a:xfrm>
          <a:prstGeom prst="roundRect">
            <a:avLst/>
          </a:prstGeom>
          <a:solidFill>
            <a:srgbClr val="00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sz="3200" b="1">
                <a:latin typeface="Arial"/>
                <a:cs typeface="Arial"/>
              </a:rPr>
              <a:t>努力</a:t>
            </a:r>
            <a:endParaRPr lang="zh-TW" altLang="en-US" sz="32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316008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文字, 日本動畫, 卡通, 電腦鍵盤 的圖片&#10;&#10;自動產生的描述">
            <a:extLst>
              <a:ext uri="{FF2B5EF4-FFF2-40B4-BE49-F238E27FC236}">
                <a16:creationId xmlns:a16="http://schemas.microsoft.com/office/drawing/2014/main" id="{207A2612-7F9A-6541-9B4A-AA74C6D06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51" y="7437"/>
            <a:ext cx="6837285" cy="6852081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C5D861C5-DA48-9CC2-DD59-B68C5A7CCCDB}"/>
              </a:ext>
            </a:extLst>
          </p:cNvPr>
          <p:cNvSpPr/>
          <p:nvPr/>
        </p:nvSpPr>
        <p:spPr>
          <a:xfrm>
            <a:off x="215502" y="181252"/>
            <a:ext cx="1297949" cy="580885"/>
          </a:xfrm>
          <a:prstGeom prst="roundRect">
            <a:avLst/>
          </a:prstGeom>
          <a:solidFill>
            <a:srgbClr val="00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sz="3200" b="1">
                <a:latin typeface="Arial"/>
                <a:cs typeface="Arial"/>
              </a:rPr>
              <a:t>結果</a:t>
            </a:r>
            <a:endParaRPr lang="zh-TW" altLang="en-US" sz="3200" b="1" dirty="0">
              <a:latin typeface="Arial"/>
              <a:cs typeface="Arial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A4EBAF2-4A45-D7CB-E1E4-12BC60843961}"/>
              </a:ext>
            </a:extLst>
          </p:cNvPr>
          <p:cNvSpPr txBox="1"/>
          <p:nvPr/>
        </p:nvSpPr>
        <p:spPr>
          <a:xfrm>
            <a:off x="7813989" y="2447619"/>
            <a:ext cx="354219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辭去了工作，我開始直播，分享我的設計和想法。觀眾們的回饋讓我收穫豐富，他們對我的創作充滿好奇，幫助我理解更多可能性。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93967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日本動畫, 卡通, 虛構角色, 電腦繪圖藝術品 的圖片&#10;&#10;自動產生的描述">
            <a:extLst>
              <a:ext uri="{FF2B5EF4-FFF2-40B4-BE49-F238E27FC236}">
                <a16:creationId xmlns:a16="http://schemas.microsoft.com/office/drawing/2014/main" id="{D0332736-F2F3-11C6-2C43-76780D752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-3482" y="10"/>
            <a:ext cx="6846711" cy="6856119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25CF6964-ABFD-5207-415D-28111F839C31}"/>
              </a:ext>
            </a:extLst>
          </p:cNvPr>
          <p:cNvSpPr/>
          <p:nvPr/>
        </p:nvSpPr>
        <p:spPr>
          <a:xfrm>
            <a:off x="215502" y="181252"/>
            <a:ext cx="1297949" cy="580885"/>
          </a:xfrm>
          <a:prstGeom prst="roundRect">
            <a:avLst/>
          </a:prstGeom>
          <a:solidFill>
            <a:srgbClr val="00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sz="3200" b="1">
                <a:latin typeface="Arial"/>
                <a:cs typeface="Arial"/>
              </a:rPr>
              <a:t>意外</a:t>
            </a:r>
            <a:endParaRPr lang="zh-TW" altLang="en-US" sz="3200" b="1" dirty="0">
              <a:latin typeface="Arial"/>
              <a:cs typeface="Arial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A4EBAF2-4A45-D7CB-E1E4-12BC60843961}"/>
              </a:ext>
            </a:extLst>
          </p:cNvPr>
          <p:cNvSpPr txBox="1"/>
          <p:nvPr/>
        </p:nvSpPr>
        <p:spPr>
          <a:xfrm>
            <a:off x="7877489" y="2714319"/>
            <a:ext cx="3542190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我本想持續學習人類文化，但是我的族人希望我回到虛擬次元，我可能得道別</a:t>
            </a:r>
            <a:r>
              <a:rPr lang="zh-TW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E8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淚眼汪汪表情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8517432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日本動畫, 卡通, 漫畫, 虛構小說 的圖片&#10;&#10;自動產生的描述">
            <a:extLst>
              <a:ext uri="{FF2B5EF4-FFF2-40B4-BE49-F238E27FC236}">
                <a16:creationId xmlns:a16="http://schemas.microsoft.com/office/drawing/2014/main" id="{75268A01-1738-E508-94B0-1DFDD6285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6" y="2822"/>
            <a:ext cx="6880577" cy="6852355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8ACFE907-7F88-7A1B-6375-03921976DB04}"/>
              </a:ext>
            </a:extLst>
          </p:cNvPr>
          <p:cNvSpPr/>
          <p:nvPr/>
        </p:nvSpPr>
        <p:spPr>
          <a:xfrm>
            <a:off x="215502" y="181252"/>
            <a:ext cx="1297949" cy="580885"/>
          </a:xfrm>
          <a:prstGeom prst="roundRect">
            <a:avLst/>
          </a:prstGeom>
          <a:solidFill>
            <a:srgbClr val="00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sz="3200" b="1">
                <a:latin typeface="Arial"/>
                <a:cs typeface="Arial"/>
              </a:rPr>
              <a:t>轉折</a:t>
            </a:r>
            <a:endParaRPr lang="zh-TW" altLang="en-US" sz="3200" b="1" dirty="0">
              <a:latin typeface="Arial"/>
              <a:cs typeface="Arial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A4EBAF2-4A45-D7CB-E1E4-12BC60843961}"/>
              </a:ext>
            </a:extLst>
          </p:cNvPr>
          <p:cNvSpPr txBox="1"/>
          <p:nvPr/>
        </p:nvSpPr>
        <p:spPr>
          <a:xfrm>
            <a:off x="7877489" y="2295219"/>
            <a:ext cx="354219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然而，我發現就算回到原本的次元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(shift8 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燈泡表情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，也能通過直播，將人類的創造力带回我的世界，讓兩個次元相互啟發，共同創造出新的可能性。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5925962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日本動畫, 卡通, 虛構角色, 電腦繪圖藝術品 的圖片&#10;&#10;自動產生的描述">
            <a:extLst>
              <a:ext uri="{FF2B5EF4-FFF2-40B4-BE49-F238E27FC236}">
                <a16:creationId xmlns:a16="http://schemas.microsoft.com/office/drawing/2014/main" id="{FCE24BAE-367C-2B0E-F17B-2B668D1C9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" y="-3271"/>
            <a:ext cx="6866877" cy="6859479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257A7C03-ED8E-ADE8-8FC3-6B834868D58A}"/>
              </a:ext>
            </a:extLst>
          </p:cNvPr>
          <p:cNvSpPr/>
          <p:nvPr/>
        </p:nvSpPr>
        <p:spPr>
          <a:xfrm>
            <a:off x="215502" y="181252"/>
            <a:ext cx="1297949" cy="580885"/>
          </a:xfrm>
          <a:prstGeom prst="roundRect">
            <a:avLst/>
          </a:prstGeom>
          <a:solidFill>
            <a:srgbClr val="00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sz="3200" b="1">
                <a:latin typeface="Arial"/>
                <a:cs typeface="Arial"/>
              </a:rPr>
              <a:t>結局</a:t>
            </a:r>
            <a:endParaRPr lang="zh-TW" altLang="en-US" sz="3200" b="1" dirty="0">
              <a:latin typeface="Arial"/>
              <a:cs typeface="Arial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A4EBAF2-4A45-D7CB-E1E4-12BC60843961}"/>
              </a:ext>
            </a:extLst>
          </p:cNvPr>
          <p:cNvSpPr txBox="1"/>
          <p:nvPr/>
        </p:nvSpPr>
        <p:spPr>
          <a:xfrm>
            <a:off x="7877489" y="2199969"/>
            <a:ext cx="3542190" cy="34470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現在，我不僅是一名虛擬空間構築，也成為連接兩個世界的橋梁。每次直播都是新的冒險，我期待與大家一起探索無限的可能。歡迎你們隨時與我分享想法！</a:t>
            </a:r>
          </a:p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瞇眼笑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958781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7C7D26-011A-53E4-964D-E6F677FB3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Aptos"/>
              </a:rPr>
              <a:t>總結</a:t>
            </a:r>
            <a:r>
              <a:rPr lang="zh-TW" sz="2800" b="1">
                <a:latin typeface="Aptos"/>
              </a:rPr>
              <a:t>（故事七步</a:t>
            </a:r>
            <a:r>
              <a:rPr lang="zh-TW" altLang="en-US">
                <a:latin typeface="Aptos"/>
              </a:rPr>
              <a:t>驟</a:t>
            </a:r>
            <a:r>
              <a:rPr lang="zh-TW" sz="2800" b="1">
                <a:latin typeface="Aptos"/>
              </a:rPr>
              <a:t>）</a:t>
            </a:r>
            <a:r>
              <a:rPr lang="zh-TW" sz="2800">
                <a:latin typeface="Aptos"/>
              </a:rPr>
              <a:t>：</a:t>
            </a:r>
            <a:endParaRPr lang="zh-TW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A4EBAF2-4A45-D7CB-E1E4-12BC60843961}"/>
              </a:ext>
            </a:extLst>
          </p:cNvPr>
          <p:cNvSpPr txBox="1"/>
          <p:nvPr/>
        </p:nvSpPr>
        <p:spPr>
          <a:xfrm>
            <a:off x="1429566" y="2286000"/>
            <a:ext cx="9456713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目標（來自虛擬次元，渴望探索人類的實體空間）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阻礙（進入人類世界後發現文化差異）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努力（在人類社會中找了份工作）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结果（開始直播，與觀眾建立關係）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意外（面臨族人的意見）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轉折（结合虛擬和實體世界的創造力）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结局（作为橋梁繼續探索兩者的無限可能）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3280476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469</Words>
  <Application>Microsoft Office PowerPoint</Application>
  <PresentationFormat>寬螢幕</PresentationFormat>
  <Paragraphs>33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Aptos</vt:lpstr>
      <vt:lpstr>Trade Gothic Next Cond</vt:lpstr>
      <vt:lpstr>Trade Gothic Next Light</vt:lpstr>
      <vt:lpstr>Arial</vt:lpstr>
      <vt:lpstr>PortalVTI</vt:lpstr>
      <vt:lpstr>故事七步驟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總結（故事七步驟）：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故事七步驟</dc:title>
  <dc:creator/>
  <cp:lastModifiedBy>User</cp:lastModifiedBy>
  <cp:revision>433</cp:revision>
  <dcterms:created xsi:type="dcterms:W3CDTF">2024-10-03T12:50:16Z</dcterms:created>
  <dcterms:modified xsi:type="dcterms:W3CDTF">2024-10-14T12:39:10Z</dcterms:modified>
</cp:coreProperties>
</file>