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8"/>
  </p:notesMasterIdLst>
  <p:sldIdLst>
    <p:sldId id="276" r:id="rId2"/>
    <p:sldId id="332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33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joel cruz hernandez" initials="pc" lastIdx="1" clrIdx="0">
    <p:extLst>
      <p:ext uri="{19B8F6BF-5375-455C-9EA6-DF929625EA0E}">
        <p15:presenceInfo xmlns:p15="http://schemas.microsoft.com/office/powerpoint/2012/main" userId="72c690c368c373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3" autoAdjust="0"/>
  </p:normalViewPr>
  <p:slideViewPr>
    <p:cSldViewPr snapToGrid="0">
      <p:cViewPr varScale="1">
        <p:scale>
          <a:sx n="123" d="100"/>
          <a:sy n="123" d="100"/>
        </p:scale>
        <p:origin x="102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dt" idx="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ftr" idx="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37" name="PlaceHolder 6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B794B84-6074-4EBE-96D3-31B5B2DDB210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22E277F-E4C1-4B25-8449-BB75BDA0CB6A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5B4071E-96DA-4753-AFCF-C7F39273C541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02DDD8-8F52-4287-B99C-1FA305537C28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652C83D-6128-4473-A24B-3FC4ED0F579B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F3F010E-216C-4C8C-A17E-F12674B1CFBF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A7954AD-61F7-452D-B4FA-017B817D7DE0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3C09DB2-6DA9-4E13-920D-AA998FB29714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3C09DB2-6DA9-4E13-920D-AA998FB29714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790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22E277F-E4C1-4B25-8449-BB75BDA0CB6A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931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92F7EC1-4E74-4CC7-AEF0-5AFCD45E84C2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527B715-FCED-4957-8E3B-9B38C2EBFD43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5DD2747-09D3-43A7-8EA8-DBC3174D8EFD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03C18DD-D225-4684-8E65-FC57F5BD12C3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A7FE68B-0246-4E90-92CD-B35B9A00D937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0714851-32DF-4845-83CC-D0A93893DDD8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610DC3-FEAD-4216-91A2-2DFFCA4F0D99}" type="slidenum"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02EF645-BFED-4F4A-AD4F-6778F935094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DD80468-99A8-4E5F-B787-3E54892F089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2B3EB3C-B9F7-44CE-909B-87E92D2E91A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7E981A0-433D-4A60-810C-153BD3D22E2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0FA508C-D369-4EE0-8135-13F1AADA69E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37B4D9F-F4DB-4496-A3B8-FF9D19007B2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D32FAB0-3E16-4CA1-8535-85CA07A5D49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90AB8AE-BDCB-498C-8C61-B766FC20489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7930AA8-4DAB-47A0-89D0-88B7B673C4F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BF69E9-E426-4BEC-AEE9-2A274484D90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006687A-2FEE-443A-B56F-8D9634A1DED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D204E19-3A0C-4704-8B8B-86F380B8C4EA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419" sz="1000" b="0" strike="noStrike" spc="-1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BBE11EB-515B-4EF3-969B-598478905078}" type="slidenum">
              <a:rPr lang="es-419" sz="1000" b="0" strike="noStrike" spc="-1">
                <a:solidFill>
                  <a:schemeClr val="lt2"/>
                </a:solidFill>
                <a:latin typeface="Arial"/>
                <a:ea typeface="Arial"/>
              </a:rPr>
              <a:t>‹Nº›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371;p 2"/>
          <p:cNvSpPr/>
          <p:nvPr/>
        </p:nvSpPr>
        <p:spPr>
          <a:xfrm>
            <a:off x="0" y="0"/>
            <a:ext cx="9144000" cy="516420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Google Shape;372;p 2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73;p 2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74;p 2"/>
          <p:cNvSpPr/>
          <p:nvPr/>
        </p:nvSpPr>
        <p:spPr>
          <a:xfrm>
            <a:off x="2668403" y="2046121"/>
            <a:ext cx="4092555" cy="376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>
              <a:lnSpc>
                <a:spcPct val="108000"/>
              </a:lnSpc>
              <a:spcAft>
                <a:spcPts val="799"/>
              </a:spcAft>
            </a:pPr>
            <a:r>
              <a:rPr lang="es-419" sz="2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PAUL JOEL CRUZ </a:t>
            </a:r>
            <a:r>
              <a:rPr lang="es-419" sz="2000" b="0" strike="noStrike" spc="-1" dirty="0">
                <a:solidFill>
                  <a:schemeClr val="dk1"/>
                </a:solidFill>
                <a:latin typeface="Arial"/>
              </a:rPr>
              <a:t>HERNÁNDEZ</a:t>
            </a:r>
            <a:endParaRPr lang="es-DO" sz="2000" b="1" strike="noStrike" spc="-1" dirty="0">
              <a:latin typeface="Arial"/>
              <a:ea typeface="Arial"/>
            </a:endParaRPr>
          </a:p>
        </p:txBody>
      </p:sp>
      <p:sp>
        <p:nvSpPr>
          <p:cNvPr id="235" name="Google Shape;376;p 2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374;p 2">
            <a:extLst>
              <a:ext uri="{FF2B5EF4-FFF2-40B4-BE49-F238E27FC236}">
                <a16:creationId xmlns:a16="http://schemas.microsoft.com/office/drawing/2014/main" id="{D71A8D98-7511-D535-65F9-D0FBB6F831A9}"/>
              </a:ext>
            </a:extLst>
          </p:cNvPr>
          <p:cNvSpPr/>
          <p:nvPr/>
        </p:nvSpPr>
        <p:spPr>
          <a:xfrm>
            <a:off x="3787362" y="1536500"/>
            <a:ext cx="2020188" cy="376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>
              <a:lnSpc>
                <a:spcPct val="108000"/>
              </a:lnSpc>
              <a:spcAft>
                <a:spcPts val="799"/>
              </a:spcAft>
            </a:pPr>
            <a:r>
              <a:rPr lang="es-419" sz="2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Presentación:</a:t>
            </a:r>
            <a:endParaRPr lang="es-DO" sz="2000" b="1" strike="noStrike" spc="-1" dirty="0">
              <a:latin typeface="Arial"/>
              <a:ea typeface="Arial"/>
            </a:endParaRPr>
          </a:p>
        </p:txBody>
      </p:sp>
      <p:sp>
        <p:nvSpPr>
          <p:cNvPr id="4" name="Google Shape;374;p 2">
            <a:extLst>
              <a:ext uri="{FF2B5EF4-FFF2-40B4-BE49-F238E27FC236}">
                <a16:creationId xmlns:a16="http://schemas.microsoft.com/office/drawing/2014/main" id="{D2376EF9-484F-7CA7-415C-359E10987900}"/>
              </a:ext>
            </a:extLst>
          </p:cNvPr>
          <p:cNvSpPr/>
          <p:nvPr/>
        </p:nvSpPr>
        <p:spPr>
          <a:xfrm>
            <a:off x="3862229" y="2726709"/>
            <a:ext cx="1704905" cy="376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>
              <a:lnSpc>
                <a:spcPct val="108000"/>
              </a:lnSpc>
              <a:spcAft>
                <a:spcPts val="799"/>
              </a:spcAft>
            </a:pPr>
            <a:r>
              <a:rPr lang="es-419" sz="2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Asignatura:</a:t>
            </a:r>
            <a:endParaRPr lang="es-DO" sz="2000" b="1" strike="noStrike" spc="-1" dirty="0">
              <a:latin typeface="Arial"/>
              <a:ea typeface="Arial"/>
            </a:endParaRPr>
          </a:p>
        </p:txBody>
      </p:sp>
      <p:sp>
        <p:nvSpPr>
          <p:cNvPr id="5" name="Google Shape;374;p 2">
            <a:extLst>
              <a:ext uri="{FF2B5EF4-FFF2-40B4-BE49-F238E27FC236}">
                <a16:creationId xmlns:a16="http://schemas.microsoft.com/office/drawing/2014/main" id="{19C2A9DF-6515-5540-D42C-CE538475A94C}"/>
              </a:ext>
            </a:extLst>
          </p:cNvPr>
          <p:cNvSpPr/>
          <p:nvPr/>
        </p:nvSpPr>
        <p:spPr>
          <a:xfrm>
            <a:off x="2953256" y="3130828"/>
            <a:ext cx="3261878" cy="376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>
              <a:lnSpc>
                <a:spcPct val="108000"/>
              </a:lnSpc>
              <a:spcAft>
                <a:spcPts val="799"/>
              </a:spcAft>
            </a:pPr>
            <a:r>
              <a:rPr lang="es-419" sz="2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Tecnología del Computador 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370;p 9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371;p 10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Google Shape;372;p 10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Google Shape;373;p 10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Google Shape;374;p 10"/>
          <p:cNvSpPr/>
          <p:nvPr/>
        </p:nvSpPr>
        <p:spPr>
          <a:xfrm>
            <a:off x="387726" y="2352280"/>
            <a:ext cx="2922360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Multiprogramación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9" name="Google Shape;375;p 10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376;p 10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31953C-E50C-3FAA-4C3E-034082C31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86" y="1627737"/>
            <a:ext cx="2593944" cy="1929246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70;p 10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302" name="Google Shape;371;p 11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Google Shape;372;p 11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Google Shape;373;p 11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Google Shape;374;p 11"/>
          <p:cNvSpPr/>
          <p:nvPr/>
        </p:nvSpPr>
        <p:spPr>
          <a:xfrm>
            <a:off x="3758293" y="2257500"/>
            <a:ext cx="1627054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Multitarea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06" name="Google Shape;375;p 11" hidden="1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Google Shape;376;p 11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70;p 11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309" name="Google Shape;371;p 12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Google Shape;372;p 12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Google Shape;373;p 12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374;p 12"/>
          <p:cNvSpPr/>
          <p:nvPr/>
        </p:nvSpPr>
        <p:spPr>
          <a:xfrm>
            <a:off x="3246849" y="2247880"/>
            <a:ext cx="2649942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Nick (</a:t>
            </a:r>
            <a:r>
              <a:rPr lang="es-419" sz="2400" b="1" strike="noStrike" spc="-1" dirty="0" err="1">
                <a:latin typeface="Arial"/>
                <a:ea typeface="Arial"/>
              </a:rPr>
              <a:t>Nickname</a:t>
            </a:r>
            <a:r>
              <a:rPr lang="es-419" sz="2400" b="1" strike="noStrike" spc="-1" dirty="0">
                <a:latin typeface="Arial"/>
                <a:ea typeface="Arial"/>
              </a:rPr>
              <a:t>)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13" name="Google Shape;375;p 12" hidden="1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Google Shape;376;p 12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70;p 12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316" name="Google Shape;371;p 13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Google Shape;372;p 13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373;p 13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374;p 13"/>
          <p:cNvSpPr/>
          <p:nvPr/>
        </p:nvSpPr>
        <p:spPr>
          <a:xfrm>
            <a:off x="3758293" y="2373160"/>
            <a:ext cx="1627054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Operador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21" name="Google Shape;376;p 13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70;p 13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323" name="Google Shape;371;p 14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Google Shape;372;p 14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Google Shape;373;p 14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Google Shape;374;p 14"/>
          <p:cNvSpPr/>
          <p:nvPr/>
        </p:nvSpPr>
        <p:spPr>
          <a:xfrm>
            <a:off x="2794170" y="2352550"/>
            <a:ext cx="3680579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Operadores aritméticos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28" name="Google Shape;376;p 14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70;p 14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330" name="Google Shape;371;p 15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Google Shape;372;p 15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373;p 15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Google Shape;374;p 15"/>
          <p:cNvSpPr/>
          <p:nvPr/>
        </p:nvSpPr>
        <p:spPr>
          <a:xfrm>
            <a:off x="3191220" y="2188494"/>
            <a:ext cx="2761200" cy="8077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Operadores de comparación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35" name="Google Shape;376;p 15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70;p 14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330" name="Google Shape;371;p 15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Google Shape;372;p 15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373;p 15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Google Shape;374;p 15"/>
          <p:cNvSpPr/>
          <p:nvPr/>
        </p:nvSpPr>
        <p:spPr>
          <a:xfrm>
            <a:off x="2957050" y="2167884"/>
            <a:ext cx="3229900" cy="8077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4800" b="1" strike="noStrike" spc="-1" dirty="0">
                <a:latin typeface="Arial"/>
                <a:ea typeface="Arial"/>
              </a:rPr>
              <a:t>¡Gracias!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35" name="Google Shape;376;p 15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79209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371;p 2"/>
          <p:cNvSpPr/>
          <p:nvPr/>
        </p:nvSpPr>
        <p:spPr>
          <a:xfrm>
            <a:off x="0" y="0"/>
            <a:ext cx="9144000" cy="516420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Google Shape;372;p 2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73;p 2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74;p 2"/>
          <p:cNvSpPr/>
          <p:nvPr/>
        </p:nvSpPr>
        <p:spPr>
          <a:xfrm>
            <a:off x="454500" y="2340270"/>
            <a:ext cx="2414424" cy="4382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>
              <a:lnSpc>
                <a:spcPct val="108000"/>
              </a:lnSpc>
              <a:spcAft>
                <a:spcPts val="799"/>
              </a:spcAft>
            </a:pPr>
            <a:r>
              <a:rPr lang="es-419" sz="2400" b="1" strike="noStrike" spc="-1" dirty="0">
                <a:latin typeface="Arial"/>
                <a:ea typeface="Arial"/>
              </a:rPr>
              <a:t>Memoria Cache</a:t>
            </a:r>
            <a:endParaRPr lang="es-DO" sz="2400" b="1" strike="noStrike" spc="-1" dirty="0">
              <a:latin typeface="Arial"/>
              <a:ea typeface="Arial"/>
            </a:endParaRPr>
          </a:p>
        </p:txBody>
      </p:sp>
      <p:sp>
        <p:nvSpPr>
          <p:cNvPr id="234" name="Google Shape;375;p 2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Google Shape;376;p 2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Imagen 235"/>
          <p:cNvPicPr/>
          <p:nvPr/>
        </p:nvPicPr>
        <p:blipFill>
          <a:blip r:embed="rId3"/>
          <a:stretch/>
        </p:blipFill>
        <p:spPr>
          <a:xfrm>
            <a:off x="3323424" y="1777680"/>
            <a:ext cx="2381400" cy="1785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71953281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370;p 2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38" name="Google Shape;371;p 3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Google Shape;372;p 3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373;p 3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Google Shape;374;p 3"/>
          <p:cNvSpPr/>
          <p:nvPr/>
        </p:nvSpPr>
        <p:spPr>
          <a:xfrm>
            <a:off x="532726" y="2352280"/>
            <a:ext cx="2593154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Memoria EPROM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42" name="Google Shape;375;p 3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Google Shape;376;p 3" hidden="1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Imagen 243"/>
          <p:cNvPicPr/>
          <p:nvPr/>
        </p:nvPicPr>
        <p:blipFill>
          <a:blip r:embed="rId4"/>
          <a:stretch/>
        </p:blipFill>
        <p:spPr>
          <a:xfrm>
            <a:off x="3626640" y="1756800"/>
            <a:ext cx="2015640" cy="175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370;p 3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46" name="Google Shape;371;p 4"/>
          <p:cNvSpPr/>
          <p:nvPr/>
        </p:nvSpPr>
        <p:spPr>
          <a:xfrm>
            <a:off x="0" y="-2070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Google Shape;372;p 4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73;p 4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374;p 4"/>
          <p:cNvSpPr/>
          <p:nvPr/>
        </p:nvSpPr>
        <p:spPr>
          <a:xfrm>
            <a:off x="534156" y="2373160"/>
            <a:ext cx="2409718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Memoria PROM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50" name="Google Shape;375;p 4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76;p 4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Imagen 251"/>
          <p:cNvPicPr/>
          <p:nvPr/>
        </p:nvPicPr>
        <p:blipFill>
          <a:blip r:embed="rId4"/>
          <a:stretch/>
        </p:blipFill>
        <p:spPr>
          <a:xfrm>
            <a:off x="3109549" y="1977822"/>
            <a:ext cx="2924542" cy="122907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370;p 4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54" name="Google Shape;371;p 5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Google Shape;372;p 5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373;p 5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Google Shape;374;p 5"/>
          <p:cNvSpPr/>
          <p:nvPr/>
        </p:nvSpPr>
        <p:spPr>
          <a:xfrm>
            <a:off x="821678" y="2373160"/>
            <a:ext cx="2190240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Memoria RAM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58" name="Google Shape;375;p 5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Google Shape;376;p 5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n 260"/>
          <p:cNvPicPr/>
          <p:nvPr/>
        </p:nvPicPr>
        <p:blipFill>
          <a:blip r:embed="rId4"/>
          <a:stretch/>
        </p:blipFill>
        <p:spPr>
          <a:xfrm>
            <a:off x="3250440" y="1756800"/>
            <a:ext cx="2717280" cy="18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370;p 5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63" name="Google Shape;371;p 6"/>
          <p:cNvSpPr/>
          <p:nvPr/>
        </p:nvSpPr>
        <p:spPr>
          <a:xfrm>
            <a:off x="0" y="-17289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Google Shape;372;p 6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373;p 6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374;p 6"/>
          <p:cNvSpPr/>
          <p:nvPr/>
        </p:nvSpPr>
        <p:spPr>
          <a:xfrm>
            <a:off x="860425" y="2352280"/>
            <a:ext cx="2190240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Memoria ROM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67" name="Google Shape;375;p 6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Google Shape;376;p 6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Imagen 268"/>
          <p:cNvPicPr/>
          <p:nvPr/>
        </p:nvPicPr>
        <p:blipFill>
          <a:blip r:embed="rId4"/>
          <a:stretch/>
        </p:blipFill>
        <p:spPr>
          <a:xfrm>
            <a:off x="3369399" y="2026696"/>
            <a:ext cx="2404842" cy="133643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370;p 6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71" name="Google Shape;371;p 7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Google Shape;372;p 7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Google Shape;373;p 7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Google Shape;374;p 7"/>
          <p:cNvSpPr/>
          <p:nvPr/>
        </p:nvSpPr>
        <p:spPr>
          <a:xfrm>
            <a:off x="1449360" y="2340720"/>
            <a:ext cx="1340335" cy="4382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>
              <a:lnSpc>
                <a:spcPct val="108000"/>
              </a:lnSpc>
              <a:spcAft>
                <a:spcPts val="799"/>
              </a:spcAft>
            </a:pPr>
            <a:r>
              <a:rPr lang="es-419" sz="2400" b="1" strike="noStrike" spc="-1" dirty="0">
                <a:latin typeface="Arial"/>
                <a:ea typeface="Arial"/>
              </a:rPr>
              <a:t>Módem: </a:t>
            </a:r>
            <a:endParaRPr lang="es-DO" sz="2400" b="1" strike="noStrike" spc="-1" dirty="0">
              <a:latin typeface="Arial"/>
              <a:ea typeface="Arial"/>
            </a:endParaRPr>
          </a:p>
        </p:txBody>
      </p:sp>
      <p:sp>
        <p:nvSpPr>
          <p:cNvPr id="275" name="Google Shape;375;p 7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Google Shape;376;p 7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n 276"/>
          <p:cNvPicPr/>
          <p:nvPr/>
        </p:nvPicPr>
        <p:blipFill>
          <a:blip r:embed="rId4"/>
          <a:stretch/>
        </p:blipFill>
        <p:spPr>
          <a:xfrm>
            <a:off x="3561566" y="1977162"/>
            <a:ext cx="2292480" cy="142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370;p 7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79" name="Google Shape;371;p 8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Google Shape;372;p 8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Google Shape;373;p 8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Google Shape;374;p 8"/>
          <p:cNvSpPr/>
          <p:nvPr/>
        </p:nvSpPr>
        <p:spPr>
          <a:xfrm>
            <a:off x="1449360" y="2340720"/>
            <a:ext cx="6370200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Mouse: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83" name="Google Shape;375;p 8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Google Shape;376;p 8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Imagen 284"/>
          <p:cNvPicPr/>
          <p:nvPr/>
        </p:nvPicPr>
        <p:blipFill>
          <a:blip r:embed="rId4"/>
          <a:stretch/>
        </p:blipFill>
        <p:spPr>
          <a:xfrm>
            <a:off x="3522780" y="1623600"/>
            <a:ext cx="2223360" cy="221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370;p 8" hidden="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87" name="Google Shape;371;p 9"/>
          <p:cNvSpPr/>
          <p:nvPr/>
        </p:nvSpPr>
        <p:spPr>
          <a:xfrm>
            <a:off x="0" y="20880"/>
            <a:ext cx="9143640" cy="5143320"/>
          </a:xfrm>
          <a:prstGeom prst="rect">
            <a:avLst/>
          </a:prstGeom>
          <a:solidFill>
            <a:srgbClr val="222A35">
              <a:alpha val="9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Google Shape;372;p 9"/>
          <p:cNvSpPr/>
          <p:nvPr/>
        </p:nvSpPr>
        <p:spPr>
          <a:xfrm>
            <a:off x="2572560" y="499680"/>
            <a:ext cx="3998520" cy="4185720"/>
          </a:xfrm>
          <a:custGeom>
            <a:avLst/>
            <a:gdLst>
              <a:gd name="textAreaLeft" fmla="*/ 0 w 3998520"/>
              <a:gd name="textAreaRight" fmla="*/ 3998880 w 3998520"/>
              <a:gd name="textAreaTop" fmla="*/ 0 h 4185720"/>
              <a:gd name="textAreaBottom" fmla="*/ 4186080 h 4185720"/>
            </a:gdLst>
            <a:ahLst/>
            <a:cxnLst/>
            <a:rect l="textAreaLeft" t="textAreaTop" r="textAreaRight" b="textAreaBottom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373;p 9"/>
          <p:cNvSpPr/>
          <p:nvPr/>
        </p:nvSpPr>
        <p:spPr>
          <a:xfrm>
            <a:off x="2612160" y="632520"/>
            <a:ext cx="3919680" cy="3919680"/>
          </a:xfrm>
          <a:prstGeom prst="ellipse">
            <a:avLst/>
          </a:prstGeom>
          <a:solidFill>
            <a:srgbClr val="F2F2F2">
              <a:alpha val="10000"/>
            </a:srgbClr>
          </a:solidFill>
          <a:ln w="19050">
            <a:solidFill>
              <a:srgbClr val="FFFFFF">
                <a:alpha val="9803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Google Shape;374;p 9"/>
          <p:cNvSpPr/>
          <p:nvPr/>
        </p:nvSpPr>
        <p:spPr>
          <a:xfrm>
            <a:off x="1449360" y="2340720"/>
            <a:ext cx="1410077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s-419" sz="2400" b="1" strike="noStrike" spc="-1" dirty="0">
                <a:latin typeface="Arial"/>
                <a:ea typeface="Arial"/>
              </a:rPr>
              <a:t>MS-DOS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1" name="Google Shape;375;p 9"/>
          <p:cNvSpPr/>
          <p:nvPr/>
        </p:nvSpPr>
        <p:spPr>
          <a:xfrm rot="10800000" flipH="1">
            <a:off x="4289400" y="2945880"/>
            <a:ext cx="639360" cy="76680"/>
          </a:xfrm>
          <a:custGeom>
            <a:avLst/>
            <a:gdLst>
              <a:gd name="textAreaLeft" fmla="*/ 360 w 639360"/>
              <a:gd name="textAreaRight" fmla="*/ 640080 w 639360"/>
              <a:gd name="textAreaTop" fmla="*/ 0 h 76680"/>
              <a:gd name="textAreaBottom" fmla="*/ 77040 h 76680"/>
            </a:gdLst>
            <a:ahLst/>
            <a:cxnLst/>
            <a:rect l="textAreaLeft" t="textAreaTop" r="textAreaRight" b="textAreaBottom"/>
            <a:pathLst>
              <a:path w="1363579" h="120000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5080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Google Shape;376;p 9"/>
          <p:cNvSpPr/>
          <p:nvPr/>
        </p:nvSpPr>
        <p:spPr>
          <a:xfrm>
            <a:off x="3639600" y="978120"/>
            <a:ext cx="1989720" cy="2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agen 292"/>
          <p:cNvPicPr/>
          <p:nvPr/>
        </p:nvPicPr>
        <p:blipFill>
          <a:blip r:embed="rId4"/>
          <a:stretch/>
        </p:blipFill>
        <p:spPr>
          <a:xfrm>
            <a:off x="3302438" y="1918239"/>
            <a:ext cx="2786400" cy="156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57</Words>
  <Application>Microsoft Office PowerPoint</Application>
  <PresentationFormat>Presentación en pantalla (16:9)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Symbol</vt:lpstr>
      <vt:lpstr>Times New Roman</vt:lpstr>
      <vt:lpstr>Wingdings</vt:lpstr>
      <vt:lpstr>Simple Dark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paul joel cruz hernandez</cp:lastModifiedBy>
  <cp:revision>4</cp:revision>
  <dcterms:modified xsi:type="dcterms:W3CDTF">2023-06-08T01:38:28Z</dcterms:modified>
  <dc:language>en-US</dc:language>
</cp:coreProperties>
</file>