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74" r:id="rId1"/>
  </p:sldMasterIdLst>
  <p:notesMasterIdLst>
    <p:notesMasterId r:id="rId8"/>
  </p:notesMasterIdLst>
  <p:sldIdLst>
    <p:sldId id="280" r:id="rId2"/>
    <p:sldId id="281" r:id="rId3"/>
    <p:sldId id="282" r:id="rId4"/>
    <p:sldId id="283" r:id="rId5"/>
    <p:sldId id="346" r:id="rId6"/>
    <p:sldId id="284" r:id="rId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Gill Sans" panose="020B0604020202020204" charset="0"/>
      <p:regular r:id="rId13"/>
      <p:bold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8" y="12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2" name="Google Shape;1182;g1e45709517d_19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3" name="Google Shape;1183;g1e45709517d_19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" name="Google Shape;1187;g1e45709517d_19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8" name="Google Shape;1188;g1e45709517d_19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3" name="Google Shape;1193;g1e45709517d_19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4" name="Google Shape;1194;g1e45709517d_19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9" name="Google Shape;1199;g1e45709517d_19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0" name="Google Shape;1200;g1e45709517d_19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9" name="Google Shape;1199;g1e45709517d_19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0" name="Google Shape;1200;g1e45709517d_19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159702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5" name="Google Shape;1205;g1e45709517d_19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6" name="Google Shape;1206;g1e45709517d_19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4"/>
          <p:cNvSpPr txBox="1">
            <a:spLocks noGrp="1"/>
          </p:cNvSpPr>
          <p:nvPr>
            <p:ph type="title"/>
          </p:nvPr>
        </p:nvSpPr>
        <p:spPr>
          <a:xfrm>
            <a:off x="1088684" y="603389"/>
            <a:ext cx="7202456" cy="7869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71" name="Google Shape;271;p44"/>
          <p:cNvSpPr txBox="1">
            <a:spLocks noGrp="1"/>
          </p:cNvSpPr>
          <p:nvPr>
            <p:ph type="body" idx="1"/>
          </p:nvPr>
        </p:nvSpPr>
        <p:spPr>
          <a:xfrm>
            <a:off x="1088684" y="1511799"/>
            <a:ext cx="7202456" cy="2587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1pPr>
            <a:lvl2pPr marL="914400" lvl="1" indent="-3175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2pPr>
            <a:lvl3pPr marL="1371600" lvl="2" indent="-3175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3pPr>
            <a:lvl4pPr marL="1828800" lvl="3" indent="-3175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4pPr>
            <a:lvl5pPr marL="2286000" lvl="4" indent="-3175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5pPr>
            <a:lvl6pPr marL="2743200" lvl="5" indent="-3175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marL="3200400" lvl="6" indent="-3175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marL="3657600" lvl="7" indent="-3175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marL="4114800" lvl="8" indent="-3175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72" name="Google Shape;272;p44"/>
          <p:cNvSpPr txBox="1">
            <a:spLocks noGrp="1"/>
          </p:cNvSpPr>
          <p:nvPr>
            <p:ph type="dt" idx="10"/>
          </p:nvPr>
        </p:nvSpPr>
        <p:spPr>
          <a:xfrm>
            <a:off x="5665604" y="247777"/>
            <a:ext cx="2625536" cy="231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73" name="Google Shape;273;p44"/>
          <p:cNvSpPr txBox="1">
            <a:spLocks noGrp="1"/>
          </p:cNvSpPr>
          <p:nvPr>
            <p:ph type="ftr" idx="11"/>
          </p:nvPr>
        </p:nvSpPr>
        <p:spPr>
          <a:xfrm>
            <a:off x="1088684" y="246980"/>
            <a:ext cx="4454127" cy="231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74" name="Google Shape;274;p44"/>
          <p:cNvSpPr txBox="1">
            <a:spLocks noGrp="1"/>
          </p:cNvSpPr>
          <p:nvPr>
            <p:ph type="sldNum" idx="12"/>
          </p:nvPr>
        </p:nvSpPr>
        <p:spPr>
          <a:xfrm>
            <a:off x="360045" y="599230"/>
            <a:ext cx="608264" cy="377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  <p:cxnSp>
        <p:nvCxnSpPr>
          <p:cNvPr id="275" name="Google Shape;275;p44"/>
          <p:cNvCxnSpPr/>
          <p:nvPr/>
        </p:nvCxnSpPr>
        <p:spPr>
          <a:xfrm>
            <a:off x="1090422" y="1385316"/>
            <a:ext cx="7205641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53"/>
          <p:cNvSpPr txBox="1">
            <a:spLocks noGrp="1"/>
          </p:cNvSpPr>
          <p:nvPr>
            <p:ph type="title"/>
          </p:nvPr>
        </p:nvSpPr>
        <p:spPr>
          <a:xfrm>
            <a:off x="1088684" y="603389"/>
            <a:ext cx="7202456" cy="7869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39" name="Google Shape;339;p53"/>
          <p:cNvSpPr txBox="1">
            <a:spLocks noGrp="1"/>
          </p:cNvSpPr>
          <p:nvPr>
            <p:ph type="body" idx="1"/>
          </p:nvPr>
        </p:nvSpPr>
        <p:spPr>
          <a:xfrm rot="5400000">
            <a:off x="3395932" y="-795449"/>
            <a:ext cx="2587960" cy="7202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1pPr>
            <a:lvl2pPr marL="914400" lvl="1" indent="-3175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2pPr>
            <a:lvl3pPr marL="1371600" lvl="2" indent="-3175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3pPr>
            <a:lvl4pPr marL="1828800" lvl="3" indent="-3175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4pPr>
            <a:lvl5pPr marL="2286000" lvl="4" indent="-3175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5pPr>
            <a:lvl6pPr marL="2743200" lvl="5" indent="-3175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marL="3200400" lvl="6" indent="-3175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marL="3657600" lvl="7" indent="-3175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marL="4114800" lvl="8" indent="-3175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40" name="Google Shape;340;p53"/>
          <p:cNvSpPr txBox="1">
            <a:spLocks noGrp="1"/>
          </p:cNvSpPr>
          <p:nvPr>
            <p:ph type="dt" idx="10"/>
          </p:nvPr>
        </p:nvSpPr>
        <p:spPr>
          <a:xfrm>
            <a:off x="5665604" y="247777"/>
            <a:ext cx="2625536" cy="231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41" name="Google Shape;341;p53"/>
          <p:cNvSpPr txBox="1">
            <a:spLocks noGrp="1"/>
          </p:cNvSpPr>
          <p:nvPr>
            <p:ph type="ftr" idx="11"/>
          </p:nvPr>
        </p:nvSpPr>
        <p:spPr>
          <a:xfrm>
            <a:off x="1088684" y="246980"/>
            <a:ext cx="4454127" cy="231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42" name="Google Shape;342;p53"/>
          <p:cNvSpPr txBox="1">
            <a:spLocks noGrp="1"/>
          </p:cNvSpPr>
          <p:nvPr>
            <p:ph type="sldNum" idx="12"/>
          </p:nvPr>
        </p:nvSpPr>
        <p:spPr>
          <a:xfrm>
            <a:off x="360045" y="599230"/>
            <a:ext cx="608264" cy="377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  <p:cxnSp>
        <p:nvCxnSpPr>
          <p:cNvPr id="343" name="Google Shape;343;p53"/>
          <p:cNvCxnSpPr/>
          <p:nvPr/>
        </p:nvCxnSpPr>
        <p:spPr>
          <a:xfrm>
            <a:off x="1090422" y="1385316"/>
            <a:ext cx="7205641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54"/>
          <p:cNvSpPr txBox="1">
            <a:spLocks noGrp="1"/>
          </p:cNvSpPr>
          <p:nvPr>
            <p:ph type="title"/>
          </p:nvPr>
        </p:nvSpPr>
        <p:spPr>
          <a:xfrm rot="5400000">
            <a:off x="5937778" y="1740785"/>
            <a:ext cx="3494917" cy="12118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l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46" name="Google Shape;346;p54"/>
          <p:cNvSpPr txBox="1">
            <a:spLocks noGrp="1"/>
          </p:cNvSpPr>
          <p:nvPr>
            <p:ph type="body" idx="1"/>
          </p:nvPr>
        </p:nvSpPr>
        <p:spPr>
          <a:xfrm rot="5400000">
            <a:off x="2271857" y="-589123"/>
            <a:ext cx="3494917" cy="5871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1pPr>
            <a:lvl2pPr marL="914400" lvl="1" indent="-3175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2pPr>
            <a:lvl3pPr marL="1371600" lvl="2" indent="-3175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3pPr>
            <a:lvl4pPr marL="1828800" lvl="3" indent="-3175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4pPr>
            <a:lvl5pPr marL="2286000" lvl="4" indent="-3175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5pPr>
            <a:lvl6pPr marL="2743200" lvl="5" indent="-3175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marL="3200400" lvl="6" indent="-3175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marL="3657600" lvl="7" indent="-3175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marL="4114800" lvl="8" indent="-3175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47" name="Google Shape;347;p54"/>
          <p:cNvSpPr txBox="1">
            <a:spLocks noGrp="1"/>
          </p:cNvSpPr>
          <p:nvPr>
            <p:ph type="dt" idx="10"/>
          </p:nvPr>
        </p:nvSpPr>
        <p:spPr>
          <a:xfrm>
            <a:off x="5665604" y="247777"/>
            <a:ext cx="2625536" cy="231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48" name="Google Shape;348;p54"/>
          <p:cNvSpPr txBox="1">
            <a:spLocks noGrp="1"/>
          </p:cNvSpPr>
          <p:nvPr>
            <p:ph type="ftr" idx="11"/>
          </p:nvPr>
        </p:nvSpPr>
        <p:spPr>
          <a:xfrm>
            <a:off x="1088684" y="246980"/>
            <a:ext cx="4454127" cy="231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49" name="Google Shape;349;p54"/>
          <p:cNvSpPr txBox="1">
            <a:spLocks noGrp="1"/>
          </p:cNvSpPr>
          <p:nvPr>
            <p:ph type="sldNum" idx="12"/>
          </p:nvPr>
        </p:nvSpPr>
        <p:spPr>
          <a:xfrm>
            <a:off x="360045" y="599230"/>
            <a:ext cx="608264" cy="377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  <p:cxnSp>
        <p:nvCxnSpPr>
          <p:cNvPr id="350" name="Google Shape;350;p54"/>
          <p:cNvCxnSpPr/>
          <p:nvPr/>
        </p:nvCxnSpPr>
        <p:spPr>
          <a:xfrm>
            <a:off x="7079333" y="599230"/>
            <a:ext cx="0" cy="3494917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5"/>
          <p:cNvSpPr txBox="1">
            <a:spLocks noGrp="1"/>
          </p:cNvSpPr>
          <p:nvPr>
            <p:ph type="ctrTitle"/>
          </p:nvPr>
        </p:nvSpPr>
        <p:spPr>
          <a:xfrm>
            <a:off x="1813334" y="601723"/>
            <a:ext cx="6477805" cy="1906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Gill Sans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78" name="Google Shape;278;p45"/>
          <p:cNvSpPr txBox="1">
            <a:spLocks noGrp="1"/>
          </p:cNvSpPr>
          <p:nvPr>
            <p:ph type="subTitle" idx="1"/>
          </p:nvPr>
        </p:nvSpPr>
        <p:spPr>
          <a:xfrm>
            <a:off x="1813335" y="2648403"/>
            <a:ext cx="6477804" cy="733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rmAutofit/>
          </a:bodyPr>
          <a:lstStyle>
            <a:lvl1pPr lv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sz="1400" b="0" cap="none">
                <a:solidFill>
                  <a:schemeClr val="dk1"/>
                </a:solidFill>
              </a:defRPr>
            </a:lvl1pPr>
            <a:lvl2pPr lvl="1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79" name="Google Shape;279;p45"/>
          <p:cNvSpPr txBox="1">
            <a:spLocks noGrp="1"/>
          </p:cNvSpPr>
          <p:nvPr>
            <p:ph type="dt" idx="10"/>
          </p:nvPr>
        </p:nvSpPr>
        <p:spPr>
          <a:xfrm>
            <a:off x="5665604" y="247777"/>
            <a:ext cx="2625536" cy="231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80" name="Google Shape;280;p45"/>
          <p:cNvSpPr txBox="1">
            <a:spLocks noGrp="1"/>
          </p:cNvSpPr>
          <p:nvPr>
            <p:ph type="ftr" idx="11"/>
          </p:nvPr>
        </p:nvSpPr>
        <p:spPr>
          <a:xfrm>
            <a:off x="1812375" y="246980"/>
            <a:ext cx="3730436" cy="231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81" name="Google Shape;281;p45"/>
          <p:cNvSpPr txBox="1">
            <a:spLocks noGrp="1"/>
          </p:cNvSpPr>
          <p:nvPr>
            <p:ph type="sldNum" idx="12"/>
          </p:nvPr>
        </p:nvSpPr>
        <p:spPr>
          <a:xfrm>
            <a:off x="1078248" y="599230"/>
            <a:ext cx="608264" cy="377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  <p:cxnSp>
        <p:nvCxnSpPr>
          <p:cNvPr id="282" name="Google Shape;282;p45"/>
          <p:cNvCxnSpPr/>
          <p:nvPr/>
        </p:nvCxnSpPr>
        <p:spPr>
          <a:xfrm>
            <a:off x="1813335" y="2646407"/>
            <a:ext cx="6477804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6"/>
          <p:cNvSpPr txBox="1">
            <a:spLocks noGrp="1"/>
          </p:cNvSpPr>
          <p:nvPr>
            <p:ph type="title"/>
          </p:nvPr>
        </p:nvSpPr>
        <p:spPr>
          <a:xfrm>
            <a:off x="1090679" y="1317097"/>
            <a:ext cx="6482366" cy="141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Gill Sans"/>
              <a:buNone/>
              <a:defRPr sz="27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85" name="Google Shape;285;p46"/>
          <p:cNvSpPr txBox="1">
            <a:spLocks noGrp="1"/>
          </p:cNvSpPr>
          <p:nvPr>
            <p:ph type="body" idx="1"/>
          </p:nvPr>
        </p:nvSpPr>
        <p:spPr>
          <a:xfrm>
            <a:off x="1090679" y="2854646"/>
            <a:ext cx="6472835" cy="759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34275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86" name="Google Shape;286;p46"/>
          <p:cNvSpPr txBox="1">
            <a:spLocks noGrp="1"/>
          </p:cNvSpPr>
          <p:nvPr>
            <p:ph type="dt" idx="10"/>
          </p:nvPr>
        </p:nvSpPr>
        <p:spPr>
          <a:xfrm>
            <a:off x="5665604" y="247777"/>
            <a:ext cx="2625536" cy="231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87" name="Google Shape;287;p46"/>
          <p:cNvSpPr txBox="1">
            <a:spLocks noGrp="1"/>
          </p:cNvSpPr>
          <p:nvPr>
            <p:ph type="ftr" idx="11"/>
          </p:nvPr>
        </p:nvSpPr>
        <p:spPr>
          <a:xfrm>
            <a:off x="1088684" y="246980"/>
            <a:ext cx="4454127" cy="231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88" name="Google Shape;288;p46"/>
          <p:cNvSpPr txBox="1">
            <a:spLocks noGrp="1"/>
          </p:cNvSpPr>
          <p:nvPr>
            <p:ph type="sldNum" idx="12"/>
          </p:nvPr>
        </p:nvSpPr>
        <p:spPr>
          <a:xfrm>
            <a:off x="360045" y="599230"/>
            <a:ext cx="608264" cy="377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  <p:cxnSp>
        <p:nvCxnSpPr>
          <p:cNvPr id="289" name="Google Shape;289;p46"/>
          <p:cNvCxnSpPr/>
          <p:nvPr/>
        </p:nvCxnSpPr>
        <p:spPr>
          <a:xfrm>
            <a:off x="1090679" y="2853739"/>
            <a:ext cx="6472835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7"/>
          <p:cNvSpPr txBox="1">
            <a:spLocks noGrp="1"/>
          </p:cNvSpPr>
          <p:nvPr>
            <p:ph type="title"/>
          </p:nvPr>
        </p:nvSpPr>
        <p:spPr>
          <a:xfrm>
            <a:off x="1086913" y="603667"/>
            <a:ext cx="7204226" cy="794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92" name="Google Shape;292;p47"/>
          <p:cNvSpPr txBox="1">
            <a:spLocks noGrp="1"/>
          </p:cNvSpPr>
          <p:nvPr>
            <p:ph type="body" idx="1"/>
          </p:nvPr>
        </p:nvSpPr>
        <p:spPr>
          <a:xfrm>
            <a:off x="1085498" y="1508159"/>
            <a:ext cx="3483864" cy="25864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1pPr>
            <a:lvl2pPr marL="914400" lvl="1" indent="-3175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2pPr>
            <a:lvl3pPr marL="1371600" lvl="2" indent="-3175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3pPr>
            <a:lvl4pPr marL="1828800" lvl="3" indent="-3175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4pPr>
            <a:lvl5pPr marL="2286000" lvl="4" indent="-3175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5pPr>
            <a:lvl6pPr marL="2743200" lvl="5" indent="-3175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marL="3200400" lvl="6" indent="-3175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marL="3657600" lvl="7" indent="-3175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marL="4114800" lvl="8" indent="-3175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93" name="Google Shape;293;p47"/>
          <p:cNvSpPr txBox="1">
            <a:spLocks noGrp="1"/>
          </p:cNvSpPr>
          <p:nvPr>
            <p:ph type="body" idx="2"/>
          </p:nvPr>
        </p:nvSpPr>
        <p:spPr>
          <a:xfrm>
            <a:off x="4810328" y="1513007"/>
            <a:ext cx="3483864" cy="2581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1pPr>
            <a:lvl2pPr marL="914400" lvl="1" indent="-3175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2pPr>
            <a:lvl3pPr marL="1371600" lvl="2" indent="-3175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3pPr>
            <a:lvl4pPr marL="1828800" lvl="3" indent="-3175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4pPr>
            <a:lvl5pPr marL="2286000" lvl="4" indent="-3175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5pPr>
            <a:lvl6pPr marL="2743200" lvl="5" indent="-3175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marL="3200400" lvl="6" indent="-3175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marL="3657600" lvl="7" indent="-3175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marL="4114800" lvl="8" indent="-3175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94" name="Google Shape;294;p47"/>
          <p:cNvSpPr txBox="1">
            <a:spLocks noGrp="1"/>
          </p:cNvSpPr>
          <p:nvPr>
            <p:ph type="dt" idx="10"/>
          </p:nvPr>
        </p:nvSpPr>
        <p:spPr>
          <a:xfrm>
            <a:off x="5665604" y="247777"/>
            <a:ext cx="2625536" cy="231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95" name="Google Shape;295;p47"/>
          <p:cNvSpPr txBox="1">
            <a:spLocks noGrp="1"/>
          </p:cNvSpPr>
          <p:nvPr>
            <p:ph type="ftr" idx="11"/>
          </p:nvPr>
        </p:nvSpPr>
        <p:spPr>
          <a:xfrm>
            <a:off x="1088684" y="246980"/>
            <a:ext cx="4454127" cy="231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96" name="Google Shape;296;p47"/>
          <p:cNvSpPr txBox="1">
            <a:spLocks noGrp="1"/>
          </p:cNvSpPr>
          <p:nvPr>
            <p:ph type="sldNum" idx="12"/>
          </p:nvPr>
        </p:nvSpPr>
        <p:spPr>
          <a:xfrm>
            <a:off x="360045" y="599230"/>
            <a:ext cx="608264" cy="377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  <p:cxnSp>
        <p:nvCxnSpPr>
          <p:cNvPr id="297" name="Google Shape;297;p47"/>
          <p:cNvCxnSpPr/>
          <p:nvPr/>
        </p:nvCxnSpPr>
        <p:spPr>
          <a:xfrm>
            <a:off x="1090422" y="1385316"/>
            <a:ext cx="7205641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8"/>
          <p:cNvSpPr txBox="1">
            <a:spLocks noGrp="1"/>
          </p:cNvSpPr>
          <p:nvPr>
            <p:ph type="title"/>
          </p:nvPr>
        </p:nvSpPr>
        <p:spPr>
          <a:xfrm>
            <a:off x="1085393" y="603122"/>
            <a:ext cx="7205746" cy="792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00" name="Google Shape;300;p48"/>
          <p:cNvSpPr txBox="1">
            <a:spLocks noGrp="1"/>
          </p:cNvSpPr>
          <p:nvPr>
            <p:ph type="body" idx="1"/>
          </p:nvPr>
        </p:nvSpPr>
        <p:spPr>
          <a:xfrm>
            <a:off x="1085393" y="1514662"/>
            <a:ext cx="3483864" cy="6014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700"/>
              <a:buNone/>
              <a:defRPr sz="1700" b="0" cap="none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 b="1"/>
            </a:lvl2pPr>
            <a:lvl3pPr marL="1371600" lvl="2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 b="1"/>
            </a:lvl3pPr>
            <a:lvl4pPr marL="1828800" lvl="3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 b="1"/>
            </a:lvl4pPr>
            <a:lvl5pPr marL="2286000" lvl="4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 b="1"/>
            </a:lvl5pPr>
            <a:lvl6pPr marL="2743200" lvl="5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 b="1"/>
            </a:lvl6pPr>
            <a:lvl7pPr marL="3200400" lvl="6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 b="1"/>
            </a:lvl7pPr>
            <a:lvl8pPr marL="3657600" lvl="7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 b="1"/>
            </a:lvl8pPr>
            <a:lvl9pPr marL="4114800" lvl="8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301" name="Google Shape;301;p48"/>
          <p:cNvSpPr txBox="1">
            <a:spLocks noGrp="1"/>
          </p:cNvSpPr>
          <p:nvPr>
            <p:ph type="body" idx="2"/>
          </p:nvPr>
        </p:nvSpPr>
        <p:spPr>
          <a:xfrm>
            <a:off x="1085393" y="2118202"/>
            <a:ext cx="3483864" cy="19833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1pPr>
            <a:lvl2pPr marL="914400" lvl="1" indent="-3175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2pPr>
            <a:lvl3pPr marL="1371600" lvl="2" indent="-3175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3pPr>
            <a:lvl4pPr marL="1828800" lvl="3" indent="-3175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4pPr>
            <a:lvl5pPr marL="2286000" lvl="4" indent="-3175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5pPr>
            <a:lvl6pPr marL="2743200" lvl="5" indent="-3175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marL="3200400" lvl="6" indent="-3175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marL="3657600" lvl="7" indent="-3175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marL="4114800" lvl="8" indent="-3175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02" name="Google Shape;302;p48"/>
          <p:cNvSpPr txBox="1">
            <a:spLocks noGrp="1"/>
          </p:cNvSpPr>
          <p:nvPr>
            <p:ph type="body" idx="3"/>
          </p:nvPr>
        </p:nvSpPr>
        <p:spPr>
          <a:xfrm>
            <a:off x="4809272" y="1517252"/>
            <a:ext cx="3483864" cy="601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700"/>
              <a:buNone/>
              <a:defRPr sz="1700" b="0" cap="none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 b="1"/>
            </a:lvl2pPr>
            <a:lvl3pPr marL="1371600" lvl="2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 b="1"/>
            </a:lvl3pPr>
            <a:lvl4pPr marL="1828800" lvl="3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 b="1"/>
            </a:lvl4pPr>
            <a:lvl5pPr marL="2286000" lvl="4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 b="1"/>
            </a:lvl5pPr>
            <a:lvl6pPr marL="2743200" lvl="5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 b="1"/>
            </a:lvl6pPr>
            <a:lvl7pPr marL="3200400" lvl="6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 b="1"/>
            </a:lvl7pPr>
            <a:lvl8pPr marL="3657600" lvl="7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 b="1"/>
            </a:lvl8pPr>
            <a:lvl9pPr marL="4114800" lvl="8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303" name="Google Shape;303;p48"/>
          <p:cNvSpPr txBox="1">
            <a:spLocks noGrp="1"/>
          </p:cNvSpPr>
          <p:nvPr>
            <p:ph type="body" idx="4"/>
          </p:nvPr>
        </p:nvSpPr>
        <p:spPr>
          <a:xfrm>
            <a:off x="4809272" y="2116118"/>
            <a:ext cx="3483864" cy="1978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1pPr>
            <a:lvl2pPr marL="914400" lvl="1" indent="-3175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2pPr>
            <a:lvl3pPr marL="1371600" lvl="2" indent="-3175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3pPr>
            <a:lvl4pPr marL="1828800" lvl="3" indent="-3175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4pPr>
            <a:lvl5pPr marL="2286000" lvl="4" indent="-3175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5pPr>
            <a:lvl6pPr marL="2743200" lvl="5" indent="-3175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marL="3200400" lvl="6" indent="-3175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marL="3657600" lvl="7" indent="-3175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marL="4114800" lvl="8" indent="-3175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04" name="Google Shape;304;p48"/>
          <p:cNvSpPr txBox="1">
            <a:spLocks noGrp="1"/>
          </p:cNvSpPr>
          <p:nvPr>
            <p:ph type="dt" idx="10"/>
          </p:nvPr>
        </p:nvSpPr>
        <p:spPr>
          <a:xfrm>
            <a:off x="5665604" y="247777"/>
            <a:ext cx="2625536" cy="231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05" name="Google Shape;305;p48"/>
          <p:cNvSpPr txBox="1">
            <a:spLocks noGrp="1"/>
          </p:cNvSpPr>
          <p:nvPr>
            <p:ph type="ftr" idx="11"/>
          </p:nvPr>
        </p:nvSpPr>
        <p:spPr>
          <a:xfrm>
            <a:off x="1088684" y="246980"/>
            <a:ext cx="4454127" cy="231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06" name="Google Shape;306;p48"/>
          <p:cNvSpPr txBox="1">
            <a:spLocks noGrp="1"/>
          </p:cNvSpPr>
          <p:nvPr>
            <p:ph type="sldNum" idx="12"/>
          </p:nvPr>
        </p:nvSpPr>
        <p:spPr>
          <a:xfrm>
            <a:off x="360045" y="599230"/>
            <a:ext cx="608264" cy="377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  <p:cxnSp>
        <p:nvCxnSpPr>
          <p:cNvPr id="307" name="Google Shape;307;p48"/>
          <p:cNvCxnSpPr/>
          <p:nvPr/>
        </p:nvCxnSpPr>
        <p:spPr>
          <a:xfrm>
            <a:off x="1090422" y="1385316"/>
            <a:ext cx="7205641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9"/>
          <p:cNvSpPr txBox="1">
            <a:spLocks noGrp="1"/>
          </p:cNvSpPr>
          <p:nvPr>
            <p:ph type="title"/>
          </p:nvPr>
        </p:nvSpPr>
        <p:spPr>
          <a:xfrm>
            <a:off x="1088684" y="603389"/>
            <a:ext cx="7202456" cy="7869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10" name="Google Shape;310;p49"/>
          <p:cNvSpPr txBox="1">
            <a:spLocks noGrp="1"/>
          </p:cNvSpPr>
          <p:nvPr>
            <p:ph type="dt" idx="10"/>
          </p:nvPr>
        </p:nvSpPr>
        <p:spPr>
          <a:xfrm>
            <a:off x="5665604" y="247777"/>
            <a:ext cx="2625536" cy="231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11" name="Google Shape;311;p49"/>
          <p:cNvSpPr txBox="1">
            <a:spLocks noGrp="1"/>
          </p:cNvSpPr>
          <p:nvPr>
            <p:ph type="ftr" idx="11"/>
          </p:nvPr>
        </p:nvSpPr>
        <p:spPr>
          <a:xfrm>
            <a:off x="1088684" y="246980"/>
            <a:ext cx="4454127" cy="231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12" name="Google Shape;312;p49"/>
          <p:cNvSpPr txBox="1">
            <a:spLocks noGrp="1"/>
          </p:cNvSpPr>
          <p:nvPr>
            <p:ph type="sldNum" idx="12"/>
          </p:nvPr>
        </p:nvSpPr>
        <p:spPr>
          <a:xfrm>
            <a:off x="360045" y="599230"/>
            <a:ext cx="608264" cy="377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  <p:cxnSp>
        <p:nvCxnSpPr>
          <p:cNvPr id="313" name="Google Shape;313;p49"/>
          <p:cNvCxnSpPr/>
          <p:nvPr/>
        </p:nvCxnSpPr>
        <p:spPr>
          <a:xfrm>
            <a:off x="1090422" y="1385316"/>
            <a:ext cx="7205641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50"/>
          <p:cNvSpPr txBox="1">
            <a:spLocks noGrp="1"/>
          </p:cNvSpPr>
          <p:nvPr>
            <p:ph type="dt" idx="10"/>
          </p:nvPr>
        </p:nvSpPr>
        <p:spPr>
          <a:xfrm>
            <a:off x="5665604" y="247777"/>
            <a:ext cx="2625536" cy="231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16" name="Google Shape;316;p50"/>
          <p:cNvSpPr txBox="1">
            <a:spLocks noGrp="1"/>
          </p:cNvSpPr>
          <p:nvPr>
            <p:ph type="ftr" idx="11"/>
          </p:nvPr>
        </p:nvSpPr>
        <p:spPr>
          <a:xfrm>
            <a:off x="1088684" y="246980"/>
            <a:ext cx="4454127" cy="231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17" name="Google Shape;317;p50"/>
          <p:cNvSpPr txBox="1">
            <a:spLocks noGrp="1"/>
          </p:cNvSpPr>
          <p:nvPr>
            <p:ph type="sldNum" idx="12"/>
          </p:nvPr>
        </p:nvSpPr>
        <p:spPr>
          <a:xfrm>
            <a:off x="360045" y="599230"/>
            <a:ext cx="608264" cy="377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51"/>
          <p:cNvSpPr txBox="1">
            <a:spLocks noGrp="1"/>
          </p:cNvSpPr>
          <p:nvPr>
            <p:ph type="title"/>
          </p:nvPr>
        </p:nvSpPr>
        <p:spPr>
          <a:xfrm>
            <a:off x="1083503" y="599230"/>
            <a:ext cx="2454824" cy="1685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ill Sans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20" name="Google Shape;320;p51"/>
          <p:cNvSpPr txBox="1">
            <a:spLocks noGrp="1"/>
          </p:cNvSpPr>
          <p:nvPr>
            <p:ph type="body" idx="1"/>
          </p:nvPr>
        </p:nvSpPr>
        <p:spPr>
          <a:xfrm>
            <a:off x="3782786" y="599231"/>
            <a:ext cx="4509352" cy="3494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457200" lvl="0" indent="-3175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1pPr>
            <a:lvl2pPr marL="914400" lvl="1" indent="-3175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2pPr>
            <a:lvl3pPr marL="1371600" lvl="2" indent="-3175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3pPr>
            <a:lvl4pPr marL="1828800" lvl="3" indent="-3175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4pPr>
            <a:lvl5pPr marL="2286000" lvl="4" indent="-3175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5pPr>
            <a:lvl6pPr marL="2743200" lvl="5" indent="-3175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marL="3200400" lvl="6" indent="-3175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marL="3657600" lvl="7" indent="-3175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marL="4114800" lvl="8" indent="-3175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21" name="Google Shape;321;p51"/>
          <p:cNvSpPr txBox="1">
            <a:spLocks noGrp="1"/>
          </p:cNvSpPr>
          <p:nvPr>
            <p:ph type="body" idx="2"/>
          </p:nvPr>
        </p:nvSpPr>
        <p:spPr>
          <a:xfrm>
            <a:off x="1083503" y="2404118"/>
            <a:ext cx="2456260" cy="16861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 sz="1100"/>
            </a:lvl2pPr>
            <a:lvl3pPr marL="1371600" lvl="2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3pPr>
            <a:lvl4pPr marL="1828800" lvl="3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800"/>
              <a:buNone/>
              <a:defRPr sz="800"/>
            </a:lvl4pPr>
            <a:lvl5pPr marL="2286000" lvl="4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800"/>
              <a:buNone/>
              <a:defRPr sz="800"/>
            </a:lvl5pPr>
            <a:lvl6pPr marL="2743200" lvl="5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800"/>
              <a:buNone/>
              <a:defRPr sz="800"/>
            </a:lvl6pPr>
            <a:lvl7pPr marL="3200400" lvl="6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800"/>
              <a:buNone/>
              <a:defRPr sz="800"/>
            </a:lvl7pPr>
            <a:lvl8pPr marL="3657600" lvl="7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800"/>
              <a:buNone/>
              <a:defRPr sz="800"/>
            </a:lvl8pPr>
            <a:lvl9pPr marL="4114800" lvl="8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322" name="Google Shape;322;p51"/>
          <p:cNvSpPr txBox="1">
            <a:spLocks noGrp="1"/>
          </p:cNvSpPr>
          <p:nvPr>
            <p:ph type="dt" idx="10"/>
          </p:nvPr>
        </p:nvSpPr>
        <p:spPr>
          <a:xfrm>
            <a:off x="5665604" y="247777"/>
            <a:ext cx="2625536" cy="231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23" name="Google Shape;323;p51"/>
          <p:cNvSpPr txBox="1">
            <a:spLocks noGrp="1"/>
          </p:cNvSpPr>
          <p:nvPr>
            <p:ph type="ftr" idx="11"/>
          </p:nvPr>
        </p:nvSpPr>
        <p:spPr>
          <a:xfrm>
            <a:off x="1088684" y="246980"/>
            <a:ext cx="4454127" cy="231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24" name="Google Shape;324;p51"/>
          <p:cNvSpPr txBox="1">
            <a:spLocks noGrp="1"/>
          </p:cNvSpPr>
          <p:nvPr>
            <p:ph type="sldNum" idx="12"/>
          </p:nvPr>
        </p:nvSpPr>
        <p:spPr>
          <a:xfrm>
            <a:off x="360045" y="599230"/>
            <a:ext cx="608264" cy="377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  <p:cxnSp>
        <p:nvCxnSpPr>
          <p:cNvPr id="325" name="Google Shape;325;p51"/>
          <p:cNvCxnSpPr/>
          <p:nvPr/>
        </p:nvCxnSpPr>
        <p:spPr>
          <a:xfrm>
            <a:off x="1086210" y="2404118"/>
            <a:ext cx="2452118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7" name="Google Shape;327;p52"/>
          <p:cNvGrpSpPr/>
          <p:nvPr/>
        </p:nvGrpSpPr>
        <p:grpSpPr>
          <a:xfrm>
            <a:off x="5608040" y="361628"/>
            <a:ext cx="3055900" cy="3861826"/>
            <a:chOff x="7477387" y="482170"/>
            <a:chExt cx="4074533" cy="5149101"/>
          </a:xfrm>
        </p:grpSpPr>
        <p:sp>
          <p:nvSpPr>
            <p:cNvPr id="328" name="Google Shape;328;p52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  <a:lin ang="5400000" scaled="0"/>
            </a:gradFill>
            <a:ln>
              <a:noFill/>
            </a:ln>
            <a:effectLst>
              <a:outerShdw blurRad="127000" dist="228600" dir="4740000" sx="98000" sy="98000" algn="tl" rotWithShape="0">
                <a:srgbClr val="000000">
                  <a:alpha val="33725"/>
                </a:srgbClr>
              </a:outerShdw>
            </a:effectLst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52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ap="flat" cmpd="sng">
              <a:solidFill>
                <a:srgbClr val="191919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0" name="Google Shape;330;p52"/>
          <p:cNvSpPr txBox="1">
            <a:spLocks noGrp="1"/>
          </p:cNvSpPr>
          <p:nvPr>
            <p:ph type="title"/>
          </p:nvPr>
        </p:nvSpPr>
        <p:spPr>
          <a:xfrm>
            <a:off x="1088405" y="847135"/>
            <a:ext cx="4149246" cy="1372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l Sans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31" name="Google Shape;331;p52"/>
          <p:cNvSpPr>
            <a:spLocks noGrp="1"/>
          </p:cNvSpPr>
          <p:nvPr>
            <p:ph type="pic" idx="2"/>
          </p:nvPr>
        </p:nvSpPr>
        <p:spPr>
          <a:xfrm>
            <a:off x="6093292" y="841907"/>
            <a:ext cx="2093378" cy="2899745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332" name="Google Shape;332;p52"/>
          <p:cNvSpPr txBox="1">
            <a:spLocks noGrp="1"/>
          </p:cNvSpPr>
          <p:nvPr>
            <p:ph type="body" idx="1"/>
          </p:nvPr>
        </p:nvSpPr>
        <p:spPr>
          <a:xfrm>
            <a:off x="1087747" y="2359494"/>
            <a:ext cx="4143303" cy="15028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 sz="1100"/>
            </a:lvl2pPr>
            <a:lvl3pPr marL="1371600" lvl="2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3pPr>
            <a:lvl4pPr marL="1828800" lvl="3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800"/>
              <a:buNone/>
              <a:defRPr sz="800"/>
            </a:lvl4pPr>
            <a:lvl5pPr marL="2286000" lvl="4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800"/>
              <a:buNone/>
              <a:defRPr sz="800"/>
            </a:lvl5pPr>
            <a:lvl6pPr marL="2743200" lvl="5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800"/>
              <a:buNone/>
              <a:defRPr sz="800"/>
            </a:lvl6pPr>
            <a:lvl7pPr marL="3200400" lvl="6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800"/>
              <a:buNone/>
              <a:defRPr sz="800"/>
            </a:lvl7pPr>
            <a:lvl8pPr marL="3657600" lvl="7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800"/>
              <a:buNone/>
              <a:defRPr sz="800"/>
            </a:lvl8pPr>
            <a:lvl9pPr marL="4114800" lvl="8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333" name="Google Shape;333;p52"/>
          <p:cNvSpPr txBox="1">
            <a:spLocks noGrp="1"/>
          </p:cNvSpPr>
          <p:nvPr>
            <p:ph type="dt" idx="10"/>
          </p:nvPr>
        </p:nvSpPr>
        <p:spPr>
          <a:xfrm>
            <a:off x="1085536" y="4102392"/>
            <a:ext cx="4145513" cy="240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34" name="Google Shape;334;p52"/>
          <p:cNvSpPr txBox="1">
            <a:spLocks noGrp="1"/>
          </p:cNvSpPr>
          <p:nvPr>
            <p:ph type="ftr" idx="11"/>
          </p:nvPr>
        </p:nvSpPr>
        <p:spPr>
          <a:xfrm>
            <a:off x="1085536" y="238980"/>
            <a:ext cx="4155753" cy="240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35" name="Google Shape;335;p52"/>
          <p:cNvSpPr txBox="1">
            <a:spLocks noGrp="1"/>
          </p:cNvSpPr>
          <p:nvPr>
            <p:ph type="sldNum" idx="12"/>
          </p:nvPr>
        </p:nvSpPr>
        <p:spPr>
          <a:xfrm>
            <a:off x="360045" y="599230"/>
            <a:ext cx="608264" cy="377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  <p:cxnSp>
        <p:nvCxnSpPr>
          <p:cNvPr id="336" name="Google Shape;336;p52"/>
          <p:cNvCxnSpPr/>
          <p:nvPr/>
        </p:nvCxnSpPr>
        <p:spPr>
          <a:xfrm>
            <a:off x="1085536" y="2357704"/>
            <a:ext cx="4145513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BE9E6"/>
            </a:gs>
            <a:gs pos="100000">
              <a:srgbClr val="C9C5C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3"/>
          <p:cNvSpPr/>
          <p:nvPr/>
        </p:nvSpPr>
        <p:spPr>
          <a:xfrm>
            <a:off x="0" y="1514607"/>
            <a:ext cx="9144000" cy="3079456"/>
          </a:xfrm>
          <a:prstGeom prst="rect">
            <a:avLst/>
          </a:prstGeom>
          <a:gradFill>
            <a:gsLst>
              <a:gs pos="0">
                <a:srgbClr val="DFDBD5">
                  <a:alpha val="0"/>
                </a:srgbClr>
              </a:gs>
              <a:gs pos="100000">
                <a:schemeClr val="lt2"/>
              </a:gs>
            </a:gsLst>
            <a:lin ang="5400000" scaled="0"/>
          </a:gra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62" name="Google Shape;262;p43"/>
          <p:cNvPicPr preferRelativeResize="0"/>
          <p:nvPr/>
        </p:nvPicPr>
        <p:blipFill rotWithShape="1">
          <a:blip r:embed="rId13">
            <a:alphaModFix/>
          </a:blip>
          <a:srcRect t="1538" b="-1538"/>
          <a:stretch/>
        </p:blipFill>
        <p:spPr>
          <a:xfrm>
            <a:off x="0" y="4594860"/>
            <a:ext cx="9144000" cy="557213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43"/>
          <p:cNvSpPr txBox="1">
            <a:spLocks noGrp="1"/>
          </p:cNvSpPr>
          <p:nvPr>
            <p:ph type="title"/>
          </p:nvPr>
        </p:nvSpPr>
        <p:spPr>
          <a:xfrm>
            <a:off x="1088684" y="603389"/>
            <a:ext cx="7202456" cy="7869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l Sans"/>
              <a:buNone/>
              <a:defRPr sz="2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264" name="Google Shape;264;p43"/>
          <p:cNvSpPr txBox="1">
            <a:spLocks noGrp="1"/>
          </p:cNvSpPr>
          <p:nvPr>
            <p:ph type="body" idx="1"/>
          </p:nvPr>
        </p:nvSpPr>
        <p:spPr>
          <a:xfrm>
            <a:off x="1088684" y="1511799"/>
            <a:ext cx="7202456" cy="2587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2385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3048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2857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2857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2857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2857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2857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265" name="Google Shape;265;p43"/>
          <p:cNvSpPr txBox="1">
            <a:spLocks noGrp="1"/>
          </p:cNvSpPr>
          <p:nvPr>
            <p:ph type="dt" idx="10"/>
          </p:nvPr>
        </p:nvSpPr>
        <p:spPr>
          <a:xfrm>
            <a:off x="5665604" y="247777"/>
            <a:ext cx="2625536" cy="231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800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266" name="Google Shape;266;p43"/>
          <p:cNvSpPr txBox="1">
            <a:spLocks noGrp="1"/>
          </p:cNvSpPr>
          <p:nvPr>
            <p:ph type="ftr" idx="11"/>
          </p:nvPr>
        </p:nvSpPr>
        <p:spPr>
          <a:xfrm>
            <a:off x="1088684" y="246980"/>
            <a:ext cx="4454127" cy="231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800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267" name="Google Shape;267;p43"/>
          <p:cNvSpPr txBox="1">
            <a:spLocks noGrp="1"/>
          </p:cNvSpPr>
          <p:nvPr>
            <p:ph type="sldNum" idx="12"/>
          </p:nvPr>
        </p:nvSpPr>
        <p:spPr>
          <a:xfrm>
            <a:off x="360045" y="599230"/>
            <a:ext cx="608264" cy="377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1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 rtl="0">
              <a:spcBef>
                <a:spcPts val="0"/>
              </a:spcBef>
              <a:buNone/>
              <a:defRPr sz="21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 rtl="0">
              <a:spcBef>
                <a:spcPts val="0"/>
              </a:spcBef>
              <a:buNone/>
              <a:defRPr sz="21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 rtl="0">
              <a:spcBef>
                <a:spcPts val="0"/>
              </a:spcBef>
              <a:buNone/>
              <a:defRPr sz="21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 rtl="0">
              <a:spcBef>
                <a:spcPts val="0"/>
              </a:spcBef>
              <a:buNone/>
              <a:defRPr sz="21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 rtl="0">
              <a:spcBef>
                <a:spcPts val="0"/>
              </a:spcBef>
              <a:buNone/>
              <a:defRPr sz="21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 rtl="0">
              <a:spcBef>
                <a:spcPts val="0"/>
              </a:spcBef>
              <a:buNone/>
              <a:defRPr sz="21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 rtl="0">
              <a:spcBef>
                <a:spcPts val="0"/>
              </a:spcBef>
              <a:buNone/>
              <a:defRPr sz="21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 rtl="0">
              <a:spcBef>
                <a:spcPts val="0"/>
              </a:spcBef>
              <a:buNone/>
              <a:defRPr sz="21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  <p:cxnSp>
        <p:nvCxnSpPr>
          <p:cNvPr id="268" name="Google Shape;268;p43"/>
          <p:cNvCxnSpPr/>
          <p:nvPr/>
        </p:nvCxnSpPr>
        <p:spPr>
          <a:xfrm>
            <a:off x="0" y="4596310"/>
            <a:ext cx="9144000" cy="0"/>
          </a:xfrm>
          <a:prstGeom prst="straightConnector1">
            <a:avLst/>
          </a:prstGeom>
          <a:noFill/>
          <a:ln w="12700" cap="flat" cmpd="sng">
            <a:solidFill>
              <a:srgbClr val="000001">
                <a:alpha val="2000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5" name="Google Shape;1185;p157"/>
          <p:cNvSpPr txBox="1">
            <a:spLocks noGrp="1"/>
          </p:cNvSpPr>
          <p:nvPr>
            <p:ph type="title"/>
          </p:nvPr>
        </p:nvSpPr>
        <p:spPr>
          <a:xfrm>
            <a:off x="628650" y="968693"/>
            <a:ext cx="7886700" cy="3206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s-419" sz="1800" b="1" i="1" dirty="0">
                <a:latin typeface="Arial"/>
                <a:ea typeface="Arial"/>
                <a:cs typeface="Arial"/>
                <a:sym typeface="Arial"/>
              </a:rPr>
              <a:t>ING. EN SISTEMAS Y COMPUTACIÓN</a:t>
            </a:r>
            <a:br>
              <a:rPr lang="es-419" sz="1800" b="1" i="1" dirty="0">
                <a:latin typeface="Arial"/>
                <a:ea typeface="Arial"/>
                <a:cs typeface="Arial"/>
                <a:sym typeface="Arial"/>
              </a:rPr>
            </a:br>
            <a:br>
              <a:rPr lang="es-419" sz="1800" dirty="0">
                <a:latin typeface="Arial"/>
                <a:ea typeface="Arial"/>
                <a:cs typeface="Arial"/>
                <a:sym typeface="Arial"/>
              </a:rPr>
            </a:br>
            <a:r>
              <a:rPr lang="es-419" sz="1800" b="0" dirty="0">
                <a:latin typeface="Arial"/>
                <a:ea typeface="Arial"/>
                <a:cs typeface="Arial"/>
                <a:sym typeface="Arial"/>
              </a:rPr>
              <a:t>Paul Cruz</a:t>
            </a:r>
            <a:br>
              <a:rPr lang="es-419" sz="1800" b="0" dirty="0">
                <a:latin typeface="Arial"/>
                <a:ea typeface="Arial"/>
                <a:cs typeface="Arial"/>
                <a:sym typeface="Arial"/>
              </a:rPr>
            </a:br>
            <a:br>
              <a:rPr lang="es-419" sz="1800" dirty="0">
                <a:latin typeface="Arial"/>
                <a:ea typeface="Arial"/>
                <a:cs typeface="Arial"/>
                <a:sym typeface="Arial"/>
              </a:rPr>
            </a:br>
            <a:r>
              <a:rPr lang="es-419" sz="1800" b="1" i="1" dirty="0">
                <a:latin typeface="Arial"/>
                <a:ea typeface="Arial"/>
                <a:cs typeface="Arial"/>
                <a:sym typeface="Arial"/>
              </a:rPr>
              <a:t>MATRICULA</a:t>
            </a:r>
            <a:r>
              <a:rPr lang="es-419" sz="1800" dirty="0">
                <a:latin typeface="Arial"/>
                <a:ea typeface="Arial"/>
                <a:cs typeface="Arial"/>
                <a:sym typeface="Arial"/>
              </a:rPr>
              <a:t>:</a:t>
            </a:r>
            <a:br>
              <a:rPr lang="es-419" sz="1800" dirty="0">
                <a:latin typeface="Arial"/>
                <a:ea typeface="Arial"/>
                <a:cs typeface="Arial"/>
                <a:sym typeface="Arial"/>
              </a:rPr>
            </a:br>
            <a:r>
              <a:rPr lang="es-419" sz="1800" b="0" dirty="0">
                <a:latin typeface="Arial"/>
                <a:ea typeface="Arial"/>
                <a:cs typeface="Arial"/>
                <a:sym typeface="Arial"/>
              </a:rPr>
              <a:t>22-SISN-3-011</a:t>
            </a:r>
            <a:br>
              <a:rPr lang="es-419" sz="1800" dirty="0">
                <a:latin typeface="Arial"/>
                <a:ea typeface="Arial"/>
                <a:cs typeface="Arial"/>
                <a:sym typeface="Arial"/>
              </a:rPr>
            </a:br>
            <a:br>
              <a:rPr lang="es-419" sz="1800" dirty="0">
                <a:latin typeface="Arial"/>
                <a:ea typeface="Arial"/>
                <a:cs typeface="Arial"/>
                <a:sym typeface="Arial"/>
              </a:rPr>
            </a:br>
            <a:r>
              <a:rPr lang="es-419" sz="1800" b="1" i="1" dirty="0">
                <a:latin typeface="Arial"/>
                <a:ea typeface="Arial"/>
                <a:cs typeface="Arial"/>
                <a:sym typeface="Arial"/>
              </a:rPr>
              <a:t>MAESTRO</a:t>
            </a:r>
            <a:r>
              <a:rPr lang="es-419" sz="1800" i="1" dirty="0">
                <a:latin typeface="Arial"/>
                <a:ea typeface="Arial"/>
                <a:cs typeface="Arial"/>
                <a:sym typeface="Arial"/>
              </a:rPr>
              <a:t>:</a:t>
            </a:r>
            <a:br>
              <a:rPr lang="es-419" sz="1800" i="1" dirty="0">
                <a:latin typeface="Arial"/>
                <a:ea typeface="Arial"/>
                <a:cs typeface="Arial"/>
                <a:sym typeface="Arial"/>
              </a:rPr>
            </a:br>
            <a:r>
              <a:rPr lang="es-419" sz="1800" b="0" dirty="0">
                <a:latin typeface="Arial"/>
                <a:ea typeface="Arial"/>
                <a:cs typeface="Arial"/>
                <a:sym typeface="Arial"/>
              </a:rPr>
              <a:t>ING. RAFAEL OSBORNE</a:t>
            </a:r>
            <a:br>
              <a:rPr lang="es-419" sz="1800" b="0" dirty="0">
                <a:latin typeface="Arial"/>
                <a:ea typeface="Arial"/>
                <a:cs typeface="Arial"/>
                <a:sym typeface="Arial"/>
              </a:rPr>
            </a:br>
            <a:br>
              <a:rPr lang="es-419" sz="1800" dirty="0">
                <a:latin typeface="Arial"/>
                <a:ea typeface="Arial"/>
                <a:cs typeface="Arial"/>
                <a:sym typeface="Arial"/>
              </a:rPr>
            </a:br>
            <a:r>
              <a:rPr lang="es-419" sz="1800" b="1" i="1" dirty="0">
                <a:latin typeface="Arial"/>
                <a:ea typeface="Arial"/>
                <a:cs typeface="Arial"/>
                <a:sym typeface="Arial"/>
              </a:rPr>
              <a:t>ASIGNATURA</a:t>
            </a:r>
            <a:r>
              <a:rPr lang="es-419" sz="1800" i="1" dirty="0">
                <a:latin typeface="Arial"/>
                <a:ea typeface="Arial"/>
                <a:cs typeface="Arial"/>
                <a:sym typeface="Arial"/>
              </a:rPr>
              <a:t>:</a:t>
            </a:r>
            <a:br>
              <a:rPr lang="es-419" sz="1800" dirty="0">
                <a:latin typeface="Arial"/>
                <a:ea typeface="Arial"/>
                <a:cs typeface="Arial"/>
                <a:sym typeface="Arial"/>
              </a:rPr>
            </a:br>
            <a:r>
              <a:rPr lang="es-419" sz="1800" b="0" dirty="0">
                <a:latin typeface="Arial"/>
                <a:ea typeface="Arial"/>
                <a:cs typeface="Arial"/>
                <a:sym typeface="Arial"/>
              </a:rPr>
              <a:t>TECNOLOGÍA DEL COMPUTADOR</a:t>
            </a:r>
            <a:br>
              <a:rPr lang="es-419" sz="1800" dirty="0">
                <a:latin typeface="Arial"/>
                <a:ea typeface="Arial"/>
                <a:cs typeface="Arial"/>
                <a:sym typeface="Arial"/>
              </a:rPr>
            </a:br>
            <a:br>
              <a:rPr lang="es-419" sz="1800" dirty="0">
                <a:latin typeface="Arial"/>
                <a:ea typeface="Arial"/>
                <a:cs typeface="Arial"/>
                <a:sym typeface="Arial"/>
              </a:rPr>
            </a:br>
            <a:endParaRPr sz="1800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0" name="Google Shape;1190;p158"/>
          <p:cNvSpPr txBox="1">
            <a:spLocks noGrp="1"/>
          </p:cNvSpPr>
          <p:nvPr>
            <p:ph type="title"/>
          </p:nvPr>
        </p:nvSpPr>
        <p:spPr>
          <a:xfrm>
            <a:off x="1353671" y="304800"/>
            <a:ext cx="6436659" cy="995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s-ES" sz="2100" b="1" dirty="0">
                <a:latin typeface="Arial"/>
                <a:ea typeface="Arial"/>
                <a:cs typeface="Arial"/>
                <a:sym typeface="Arial"/>
              </a:rPr>
              <a:t>¿Fracaso? ¡Qué va! Sólo son contratiempos pasajeros </a:t>
            </a:r>
            <a:endParaRPr sz="21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6" name="Picture 2" descr="Amor militar">
            <a:extLst>
              <a:ext uri="{FF2B5EF4-FFF2-40B4-BE49-F238E27FC236}">
                <a16:creationId xmlns:a16="http://schemas.microsoft.com/office/drawing/2014/main" id="{F376B0D4-29BC-78B9-3B6D-3FC54EA162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8050" y="1522095"/>
            <a:ext cx="2247900" cy="2952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" name="Google Shape;1196;p159"/>
          <p:cNvSpPr txBox="1">
            <a:spLocks noGrp="1"/>
          </p:cNvSpPr>
          <p:nvPr>
            <p:ph type="title"/>
          </p:nvPr>
        </p:nvSpPr>
        <p:spPr>
          <a:xfrm>
            <a:off x="2294838" y="12394"/>
            <a:ext cx="4554323" cy="1701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s-MX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 que estoy esperando para ser más creativo es</a:t>
            </a:r>
            <a:endParaRPr sz="21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50" name="Picture 2" descr="Hábitos para ser más creativo - Blog Aprendemas.com Colombia">
            <a:extLst>
              <a:ext uri="{FF2B5EF4-FFF2-40B4-BE49-F238E27FC236}">
                <a16:creationId xmlns:a16="http://schemas.microsoft.com/office/drawing/2014/main" id="{F8C83F62-F1B6-C66B-A841-10923D710F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3746" y="1714134"/>
            <a:ext cx="4036505" cy="2306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2" name="Google Shape;1202;p160"/>
          <p:cNvSpPr txBox="1">
            <a:spLocks noGrp="1"/>
          </p:cNvSpPr>
          <p:nvPr>
            <p:ph type="title"/>
          </p:nvPr>
        </p:nvSpPr>
        <p:spPr>
          <a:xfrm>
            <a:off x="2487168" y="256032"/>
            <a:ext cx="4116831" cy="1110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s-MX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Todo el mundo puede hacer algo </a:t>
            </a:r>
            <a:endParaRPr sz="21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A66B33BA-186A-0F3F-F246-75C276E4D5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3733" y="1692782"/>
            <a:ext cx="1785937" cy="2572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2A61644E-E79C-FB4A-E8BE-72BB063F33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1790" y="1692781"/>
            <a:ext cx="3000460" cy="2572894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A4F0C369-48DD-4F93-F372-4EB4E72221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88455" y="1692781"/>
            <a:ext cx="1709639" cy="2572894"/>
          </a:xfrm>
          <a:prstGeom prst="rect">
            <a:avLst/>
          </a:prstGeom>
        </p:spPr>
      </p:pic>
      <p:sp>
        <p:nvSpPr>
          <p:cNvPr id="4" name="Google Shape;1202;p160">
            <a:extLst>
              <a:ext uri="{FF2B5EF4-FFF2-40B4-BE49-F238E27FC236}">
                <a16:creationId xmlns:a16="http://schemas.microsoft.com/office/drawing/2014/main" id="{F34D0644-4737-E550-8D87-6931A8F044FF}"/>
              </a:ext>
            </a:extLst>
          </p:cNvPr>
          <p:cNvSpPr txBox="1">
            <a:spLocks/>
          </p:cNvSpPr>
          <p:nvPr/>
        </p:nvSpPr>
        <p:spPr>
          <a:xfrm>
            <a:off x="6674370" y="4265675"/>
            <a:ext cx="1920990" cy="398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ill Sans"/>
              <a:buNone/>
              <a:defRPr sz="2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SzPts val="2100"/>
              <a:buFont typeface="Arial"/>
              <a:buNone/>
            </a:pPr>
            <a:r>
              <a:rPr lang="es-MX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Roger Crawford</a:t>
            </a:r>
            <a:endParaRPr lang="es-ES" sz="2100" b="1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2" name="Google Shape;1202;p160"/>
          <p:cNvSpPr txBox="1">
            <a:spLocks noGrp="1"/>
          </p:cNvSpPr>
          <p:nvPr>
            <p:ph type="title"/>
          </p:nvPr>
        </p:nvSpPr>
        <p:spPr>
          <a:xfrm>
            <a:off x="2539998" y="286870"/>
            <a:ext cx="4064001" cy="107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Sí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que </a:t>
            </a:r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puedes</a:t>
            </a:r>
            <a:endParaRPr sz="21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74" name="Picture 2" descr="W Mitchell | Eagles Talent Speakers Bureau">
            <a:extLst>
              <a:ext uri="{FF2B5EF4-FFF2-40B4-BE49-F238E27FC236}">
                <a16:creationId xmlns:a16="http://schemas.microsoft.com/office/drawing/2014/main" id="{C47381C7-5DFD-B6C6-0824-4DE388B0E2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4656" y="1657350"/>
            <a:ext cx="3214688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Google Shape;1202;p160">
            <a:extLst>
              <a:ext uri="{FF2B5EF4-FFF2-40B4-BE49-F238E27FC236}">
                <a16:creationId xmlns:a16="http://schemas.microsoft.com/office/drawing/2014/main" id="{40F0952F-372F-BC3A-B288-CFA1FA074A1F}"/>
              </a:ext>
            </a:extLst>
          </p:cNvPr>
          <p:cNvSpPr txBox="1">
            <a:spLocks/>
          </p:cNvSpPr>
          <p:nvPr/>
        </p:nvSpPr>
        <p:spPr>
          <a:xfrm>
            <a:off x="3611503" y="4229100"/>
            <a:ext cx="1920990" cy="398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ill Sans"/>
              <a:buNone/>
              <a:defRPr sz="2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SzPts val="2100"/>
              <a:buFont typeface="Arial"/>
              <a:buNone/>
            </a:pPr>
            <a:r>
              <a:rPr lang="es-MX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W. Mitchell</a:t>
            </a:r>
            <a:endParaRPr lang="es-ES" sz="2100" b="1" dirty="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24531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" name="Google Shape;1208;p161"/>
          <p:cNvSpPr txBox="1">
            <a:spLocks noGrp="1"/>
          </p:cNvSpPr>
          <p:nvPr>
            <p:ph type="title"/>
          </p:nvPr>
        </p:nvSpPr>
        <p:spPr>
          <a:xfrm>
            <a:off x="700368" y="317581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s-419" b="1">
                <a:latin typeface="Arial"/>
                <a:ea typeface="Arial"/>
                <a:cs typeface="Arial"/>
                <a:sym typeface="Arial"/>
              </a:rPr>
              <a:t>GRACIAS POR SU ATENCIÓN.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lería">
  <a:themeElements>
    <a:clrScheme name="Gallery">
      <a:dk1>
        <a:srgbClr val="000000"/>
      </a:dk1>
      <a:lt1>
        <a:srgbClr val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</Words>
  <Application>Microsoft Office PowerPoint</Application>
  <PresentationFormat>Presentación en pantalla (16:9)</PresentationFormat>
  <Paragraphs>8</Paragraphs>
  <Slides>6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Gill Sans</vt:lpstr>
      <vt:lpstr>Arial</vt:lpstr>
      <vt:lpstr>Calibri</vt:lpstr>
      <vt:lpstr>Galería</vt:lpstr>
      <vt:lpstr>ING. EN SISTEMAS Y COMPUTACIÓN  Paul Cruz  MATRICULA: 22-SISN-3-011  MAESTRO: ING. RAFAEL OSBORNE  ASIGNATURA: TECNOLOGÍA DEL COMPUTADOR  </vt:lpstr>
      <vt:lpstr>¿Fracaso? ¡Qué va! Sólo son contratiempos pasajeros </vt:lpstr>
      <vt:lpstr>Lo que estoy esperando para ser más creativo es</vt:lpstr>
      <vt:lpstr>Todo el mundo puede hacer algo </vt:lpstr>
      <vt:lpstr>Sí que puedes</vt:lpstr>
      <vt:lpstr>GRACIAS POR SU ATENCIÓN.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ING. EN SISTEMAS Y COMPUTACIÓN  Paul Cruz  MATRICULA: 22-SISN-3-011  MAESTRO: ING. RAFAEL OSBORNE  ASIGNATURA: TECNOLOGÍA DEL COMPUTADOR  </dc:title>
  <cp:lastModifiedBy>paul joel cruz hernandez</cp:lastModifiedBy>
  <cp:revision>1</cp:revision>
  <dcterms:modified xsi:type="dcterms:W3CDTF">2023-06-29T21:06:42Z</dcterms:modified>
</cp:coreProperties>
</file>