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3" r:id="rId2"/>
    <p:sldId id="256" r:id="rId3"/>
    <p:sldId id="257" r:id="rId4"/>
    <p:sldId id="258" r:id="rId5"/>
    <p:sldId id="259" r:id="rId6"/>
    <p:sldId id="260" r:id="rId7"/>
    <p:sldId id="261" r:id="rId8"/>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8BE"/>
    <a:srgbClr val="224870"/>
    <a:srgbClr val="90DDDA"/>
    <a:srgbClr val="142C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57"/>
    <p:restoredTop sz="93577"/>
  </p:normalViewPr>
  <p:slideViewPr>
    <p:cSldViewPr snapToGrid="0">
      <p:cViewPr varScale="1">
        <p:scale>
          <a:sx n="104" d="100"/>
          <a:sy n="104" d="100"/>
        </p:scale>
        <p:origin x="18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9B252C-C269-1640-B6FF-287432E69D42}" type="datetimeFigureOut">
              <a:rPr lang="es-ES_tradnl" smtClean="0"/>
              <a:t>07/03/2025</a:t>
            </a:fld>
            <a:endParaRPr lang="es-ES_tradn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FDF447-E039-5746-94EB-977EEA89C4D9}" type="slidenum">
              <a:rPr lang="es-ES_tradnl" smtClean="0"/>
              <a:t>‹Nº›</a:t>
            </a:fld>
            <a:endParaRPr lang="es-ES_tradnl"/>
          </a:p>
        </p:txBody>
      </p:sp>
    </p:spTree>
    <p:extLst>
      <p:ext uri="{BB962C8B-B14F-4D97-AF65-F5344CB8AC3E}">
        <p14:creationId xmlns:p14="http://schemas.microsoft.com/office/powerpoint/2010/main" val="263914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_tradnl" dirty="0"/>
          </a:p>
        </p:txBody>
      </p:sp>
      <p:sp>
        <p:nvSpPr>
          <p:cNvPr id="4" name="Marcador de número de diapositiva 3"/>
          <p:cNvSpPr>
            <a:spLocks noGrp="1"/>
          </p:cNvSpPr>
          <p:nvPr>
            <p:ph type="sldNum" sz="quarter" idx="5"/>
          </p:nvPr>
        </p:nvSpPr>
        <p:spPr/>
        <p:txBody>
          <a:bodyPr/>
          <a:lstStyle/>
          <a:p>
            <a:fld id="{BBFDF447-E039-5746-94EB-977EEA89C4D9}" type="slidenum">
              <a:rPr lang="es-ES_tradnl" smtClean="0"/>
              <a:t>1</a:t>
            </a:fld>
            <a:endParaRPr lang="es-ES_tradnl"/>
          </a:p>
        </p:txBody>
      </p:sp>
    </p:spTree>
    <p:extLst>
      <p:ext uri="{BB962C8B-B14F-4D97-AF65-F5344CB8AC3E}">
        <p14:creationId xmlns:p14="http://schemas.microsoft.com/office/powerpoint/2010/main" val="509167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B5C1E4-C735-DB0E-7B28-91BAEF01C818}"/>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ES_tradnl"/>
          </a:p>
        </p:txBody>
      </p:sp>
      <p:sp>
        <p:nvSpPr>
          <p:cNvPr id="3" name="Subtítulo 2">
            <a:extLst>
              <a:ext uri="{FF2B5EF4-FFF2-40B4-BE49-F238E27FC236}">
                <a16:creationId xmlns:a16="http://schemas.microsoft.com/office/drawing/2014/main" id="{19D372D7-4DF2-E0CD-9199-0235DBB464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ES_tradnl"/>
          </a:p>
        </p:txBody>
      </p:sp>
      <p:sp>
        <p:nvSpPr>
          <p:cNvPr id="4" name="Marcador de fecha 3">
            <a:extLst>
              <a:ext uri="{FF2B5EF4-FFF2-40B4-BE49-F238E27FC236}">
                <a16:creationId xmlns:a16="http://schemas.microsoft.com/office/drawing/2014/main" id="{373494E5-37D5-6C5E-754F-E7ADC0EC0A4B}"/>
              </a:ext>
            </a:extLst>
          </p:cNvPr>
          <p:cNvSpPr>
            <a:spLocks noGrp="1"/>
          </p:cNvSpPr>
          <p:nvPr>
            <p:ph type="dt" sz="half" idx="10"/>
          </p:nvPr>
        </p:nvSpPr>
        <p:spPr/>
        <p:txBody>
          <a:bodyPr/>
          <a:lstStyle/>
          <a:p>
            <a:fld id="{BA5B177A-090F-B04A-AE4C-358F2F5A2225}" type="datetimeFigureOut">
              <a:rPr lang="es-ES_tradnl" smtClean="0"/>
              <a:t>07/03/2025</a:t>
            </a:fld>
            <a:endParaRPr lang="es-ES_tradnl"/>
          </a:p>
        </p:txBody>
      </p:sp>
      <p:sp>
        <p:nvSpPr>
          <p:cNvPr id="5" name="Marcador de pie de página 4">
            <a:extLst>
              <a:ext uri="{FF2B5EF4-FFF2-40B4-BE49-F238E27FC236}">
                <a16:creationId xmlns:a16="http://schemas.microsoft.com/office/drawing/2014/main" id="{824439AE-CAFA-F5F6-1269-490B8056DD96}"/>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B8433DFC-0FF3-FF23-EBD8-1E5061CFC349}"/>
              </a:ext>
            </a:extLst>
          </p:cNvPr>
          <p:cNvSpPr>
            <a:spLocks noGrp="1"/>
          </p:cNvSpPr>
          <p:nvPr>
            <p:ph type="sldNum" sz="quarter" idx="12"/>
          </p:nvPr>
        </p:nvSpPr>
        <p:spPr/>
        <p:txBody>
          <a:bodyPr/>
          <a:lstStyle/>
          <a:p>
            <a:fld id="{7E335433-313F-304A-999F-90C68047868B}" type="slidenum">
              <a:rPr lang="es-ES_tradnl" smtClean="0"/>
              <a:t>‹Nº›</a:t>
            </a:fld>
            <a:endParaRPr lang="es-ES_tradnl"/>
          </a:p>
        </p:txBody>
      </p:sp>
    </p:spTree>
    <p:extLst>
      <p:ext uri="{BB962C8B-B14F-4D97-AF65-F5344CB8AC3E}">
        <p14:creationId xmlns:p14="http://schemas.microsoft.com/office/powerpoint/2010/main" val="443111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C37EA0-4A56-6C7D-FBC0-0DEE658F2606}"/>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DCB2861F-D591-8541-7C23-BC4D4A88C7D5}"/>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3D862594-5151-3CE3-BA75-ECA87F0A27BE}"/>
              </a:ext>
            </a:extLst>
          </p:cNvPr>
          <p:cNvSpPr>
            <a:spLocks noGrp="1"/>
          </p:cNvSpPr>
          <p:nvPr>
            <p:ph type="dt" sz="half" idx="10"/>
          </p:nvPr>
        </p:nvSpPr>
        <p:spPr/>
        <p:txBody>
          <a:bodyPr/>
          <a:lstStyle/>
          <a:p>
            <a:fld id="{BA5B177A-090F-B04A-AE4C-358F2F5A2225}" type="datetimeFigureOut">
              <a:rPr lang="es-ES_tradnl" smtClean="0"/>
              <a:t>07/03/2025</a:t>
            </a:fld>
            <a:endParaRPr lang="es-ES_tradnl"/>
          </a:p>
        </p:txBody>
      </p:sp>
      <p:sp>
        <p:nvSpPr>
          <p:cNvPr id="5" name="Marcador de pie de página 4">
            <a:extLst>
              <a:ext uri="{FF2B5EF4-FFF2-40B4-BE49-F238E27FC236}">
                <a16:creationId xmlns:a16="http://schemas.microsoft.com/office/drawing/2014/main" id="{84CFFC87-2FE8-7E6F-9514-0349549E6FDA}"/>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F6F56529-B522-74BE-7868-C815353D2113}"/>
              </a:ext>
            </a:extLst>
          </p:cNvPr>
          <p:cNvSpPr>
            <a:spLocks noGrp="1"/>
          </p:cNvSpPr>
          <p:nvPr>
            <p:ph type="sldNum" sz="quarter" idx="12"/>
          </p:nvPr>
        </p:nvSpPr>
        <p:spPr/>
        <p:txBody>
          <a:bodyPr/>
          <a:lstStyle/>
          <a:p>
            <a:fld id="{7E335433-313F-304A-999F-90C68047868B}" type="slidenum">
              <a:rPr lang="es-ES_tradnl" smtClean="0"/>
              <a:t>‹Nº›</a:t>
            </a:fld>
            <a:endParaRPr lang="es-ES_tradnl"/>
          </a:p>
        </p:txBody>
      </p:sp>
    </p:spTree>
    <p:extLst>
      <p:ext uri="{BB962C8B-B14F-4D97-AF65-F5344CB8AC3E}">
        <p14:creationId xmlns:p14="http://schemas.microsoft.com/office/powerpoint/2010/main" val="37908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C13B8E3-702C-73C4-7E5B-F236883FE64C}"/>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AA5FA1FE-CECD-AF4C-4043-017968D1E0B4}"/>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33DAA91F-47B8-697F-43EF-F2597309357F}"/>
              </a:ext>
            </a:extLst>
          </p:cNvPr>
          <p:cNvSpPr>
            <a:spLocks noGrp="1"/>
          </p:cNvSpPr>
          <p:nvPr>
            <p:ph type="dt" sz="half" idx="10"/>
          </p:nvPr>
        </p:nvSpPr>
        <p:spPr/>
        <p:txBody>
          <a:bodyPr/>
          <a:lstStyle/>
          <a:p>
            <a:fld id="{BA5B177A-090F-B04A-AE4C-358F2F5A2225}" type="datetimeFigureOut">
              <a:rPr lang="es-ES_tradnl" smtClean="0"/>
              <a:t>07/03/2025</a:t>
            </a:fld>
            <a:endParaRPr lang="es-ES_tradnl"/>
          </a:p>
        </p:txBody>
      </p:sp>
      <p:sp>
        <p:nvSpPr>
          <p:cNvPr id="5" name="Marcador de pie de página 4">
            <a:extLst>
              <a:ext uri="{FF2B5EF4-FFF2-40B4-BE49-F238E27FC236}">
                <a16:creationId xmlns:a16="http://schemas.microsoft.com/office/drawing/2014/main" id="{C930E4DD-D029-93EE-3495-E9D9F723E553}"/>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A1FAD6EE-DC24-2434-DE06-2A3C9F00012E}"/>
              </a:ext>
            </a:extLst>
          </p:cNvPr>
          <p:cNvSpPr>
            <a:spLocks noGrp="1"/>
          </p:cNvSpPr>
          <p:nvPr>
            <p:ph type="sldNum" sz="quarter" idx="12"/>
          </p:nvPr>
        </p:nvSpPr>
        <p:spPr/>
        <p:txBody>
          <a:bodyPr/>
          <a:lstStyle/>
          <a:p>
            <a:fld id="{7E335433-313F-304A-999F-90C68047868B}" type="slidenum">
              <a:rPr lang="es-ES_tradnl" smtClean="0"/>
              <a:t>‹Nº›</a:t>
            </a:fld>
            <a:endParaRPr lang="es-ES_tradnl"/>
          </a:p>
        </p:txBody>
      </p:sp>
    </p:spTree>
    <p:extLst>
      <p:ext uri="{BB962C8B-B14F-4D97-AF65-F5344CB8AC3E}">
        <p14:creationId xmlns:p14="http://schemas.microsoft.com/office/powerpoint/2010/main" val="204275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E9131B-00C4-8164-8148-F02993962744}"/>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E14BC715-3A95-0361-D4AE-4EA80266E333}"/>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6416C373-3378-C95E-8F37-2F2A51FE3FCB}"/>
              </a:ext>
            </a:extLst>
          </p:cNvPr>
          <p:cNvSpPr>
            <a:spLocks noGrp="1"/>
          </p:cNvSpPr>
          <p:nvPr>
            <p:ph type="dt" sz="half" idx="10"/>
          </p:nvPr>
        </p:nvSpPr>
        <p:spPr/>
        <p:txBody>
          <a:bodyPr/>
          <a:lstStyle/>
          <a:p>
            <a:fld id="{BA5B177A-090F-B04A-AE4C-358F2F5A2225}" type="datetimeFigureOut">
              <a:rPr lang="es-ES_tradnl" smtClean="0"/>
              <a:t>07/03/2025</a:t>
            </a:fld>
            <a:endParaRPr lang="es-ES_tradnl"/>
          </a:p>
        </p:txBody>
      </p:sp>
      <p:sp>
        <p:nvSpPr>
          <p:cNvPr id="5" name="Marcador de pie de página 4">
            <a:extLst>
              <a:ext uri="{FF2B5EF4-FFF2-40B4-BE49-F238E27FC236}">
                <a16:creationId xmlns:a16="http://schemas.microsoft.com/office/drawing/2014/main" id="{259D04F0-ED7E-6EF6-7626-07BE502349EB}"/>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81F7D34E-C356-4D20-554A-F20CF7EA5DEB}"/>
              </a:ext>
            </a:extLst>
          </p:cNvPr>
          <p:cNvSpPr>
            <a:spLocks noGrp="1"/>
          </p:cNvSpPr>
          <p:nvPr>
            <p:ph type="sldNum" sz="quarter" idx="12"/>
          </p:nvPr>
        </p:nvSpPr>
        <p:spPr/>
        <p:txBody>
          <a:bodyPr/>
          <a:lstStyle/>
          <a:p>
            <a:fld id="{7E335433-313F-304A-999F-90C68047868B}" type="slidenum">
              <a:rPr lang="es-ES_tradnl" smtClean="0"/>
              <a:t>‹Nº›</a:t>
            </a:fld>
            <a:endParaRPr lang="es-ES_tradnl"/>
          </a:p>
        </p:txBody>
      </p:sp>
    </p:spTree>
    <p:extLst>
      <p:ext uri="{BB962C8B-B14F-4D97-AF65-F5344CB8AC3E}">
        <p14:creationId xmlns:p14="http://schemas.microsoft.com/office/powerpoint/2010/main" val="3794870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63DBB3-035C-A991-57B0-EC5D4E66479F}"/>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BC84C99E-EC6D-094A-AFF5-A39CD6614F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1C7B2DCD-E3C0-2823-0093-19831BAD4E13}"/>
              </a:ext>
            </a:extLst>
          </p:cNvPr>
          <p:cNvSpPr>
            <a:spLocks noGrp="1"/>
          </p:cNvSpPr>
          <p:nvPr>
            <p:ph type="dt" sz="half" idx="10"/>
          </p:nvPr>
        </p:nvSpPr>
        <p:spPr/>
        <p:txBody>
          <a:bodyPr/>
          <a:lstStyle/>
          <a:p>
            <a:fld id="{BA5B177A-090F-B04A-AE4C-358F2F5A2225}" type="datetimeFigureOut">
              <a:rPr lang="es-ES_tradnl" smtClean="0"/>
              <a:t>07/03/2025</a:t>
            </a:fld>
            <a:endParaRPr lang="es-ES_tradnl"/>
          </a:p>
        </p:txBody>
      </p:sp>
      <p:sp>
        <p:nvSpPr>
          <p:cNvPr id="5" name="Marcador de pie de página 4">
            <a:extLst>
              <a:ext uri="{FF2B5EF4-FFF2-40B4-BE49-F238E27FC236}">
                <a16:creationId xmlns:a16="http://schemas.microsoft.com/office/drawing/2014/main" id="{B899F078-572E-0CEA-8105-A8FC922C0340}"/>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DEB23DC5-61DF-2141-40FB-B9BA477ECF1C}"/>
              </a:ext>
            </a:extLst>
          </p:cNvPr>
          <p:cNvSpPr>
            <a:spLocks noGrp="1"/>
          </p:cNvSpPr>
          <p:nvPr>
            <p:ph type="sldNum" sz="quarter" idx="12"/>
          </p:nvPr>
        </p:nvSpPr>
        <p:spPr/>
        <p:txBody>
          <a:bodyPr/>
          <a:lstStyle/>
          <a:p>
            <a:fld id="{7E335433-313F-304A-999F-90C68047868B}" type="slidenum">
              <a:rPr lang="es-ES_tradnl" smtClean="0"/>
              <a:t>‹Nº›</a:t>
            </a:fld>
            <a:endParaRPr lang="es-ES_tradnl"/>
          </a:p>
        </p:txBody>
      </p:sp>
    </p:spTree>
    <p:extLst>
      <p:ext uri="{BB962C8B-B14F-4D97-AF65-F5344CB8AC3E}">
        <p14:creationId xmlns:p14="http://schemas.microsoft.com/office/powerpoint/2010/main" val="4167953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15251B-B621-6BB1-4154-BE217598DA92}"/>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DBFB4E01-4A1E-8958-8B51-9967AC437A82}"/>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contenido 3">
            <a:extLst>
              <a:ext uri="{FF2B5EF4-FFF2-40B4-BE49-F238E27FC236}">
                <a16:creationId xmlns:a16="http://schemas.microsoft.com/office/drawing/2014/main" id="{98A85F49-2AF1-C68D-8641-8A0495BCEFD4}"/>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fecha 4">
            <a:extLst>
              <a:ext uri="{FF2B5EF4-FFF2-40B4-BE49-F238E27FC236}">
                <a16:creationId xmlns:a16="http://schemas.microsoft.com/office/drawing/2014/main" id="{1223796F-14B7-2FED-883F-14281A4B473B}"/>
              </a:ext>
            </a:extLst>
          </p:cNvPr>
          <p:cNvSpPr>
            <a:spLocks noGrp="1"/>
          </p:cNvSpPr>
          <p:nvPr>
            <p:ph type="dt" sz="half" idx="10"/>
          </p:nvPr>
        </p:nvSpPr>
        <p:spPr/>
        <p:txBody>
          <a:bodyPr/>
          <a:lstStyle/>
          <a:p>
            <a:fld id="{BA5B177A-090F-B04A-AE4C-358F2F5A2225}" type="datetimeFigureOut">
              <a:rPr lang="es-ES_tradnl" smtClean="0"/>
              <a:t>07/03/2025</a:t>
            </a:fld>
            <a:endParaRPr lang="es-ES_tradnl"/>
          </a:p>
        </p:txBody>
      </p:sp>
      <p:sp>
        <p:nvSpPr>
          <p:cNvPr id="6" name="Marcador de pie de página 5">
            <a:extLst>
              <a:ext uri="{FF2B5EF4-FFF2-40B4-BE49-F238E27FC236}">
                <a16:creationId xmlns:a16="http://schemas.microsoft.com/office/drawing/2014/main" id="{C596F6D5-0359-8230-8F7A-3CF494D3BE70}"/>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C15056E9-F092-DF7D-1BBA-8BE1BB1E5E38}"/>
              </a:ext>
            </a:extLst>
          </p:cNvPr>
          <p:cNvSpPr>
            <a:spLocks noGrp="1"/>
          </p:cNvSpPr>
          <p:nvPr>
            <p:ph type="sldNum" sz="quarter" idx="12"/>
          </p:nvPr>
        </p:nvSpPr>
        <p:spPr/>
        <p:txBody>
          <a:bodyPr/>
          <a:lstStyle/>
          <a:p>
            <a:fld id="{7E335433-313F-304A-999F-90C68047868B}" type="slidenum">
              <a:rPr lang="es-ES_tradnl" smtClean="0"/>
              <a:t>‹Nº›</a:t>
            </a:fld>
            <a:endParaRPr lang="es-ES_tradnl"/>
          </a:p>
        </p:txBody>
      </p:sp>
    </p:spTree>
    <p:extLst>
      <p:ext uri="{BB962C8B-B14F-4D97-AF65-F5344CB8AC3E}">
        <p14:creationId xmlns:p14="http://schemas.microsoft.com/office/powerpoint/2010/main" val="1659530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5ABE7E-7550-9C13-7A0C-A2B2FDBC7885}"/>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3BB04410-0621-4C40-85A6-A11D5CC258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F0BCE8BD-3946-E667-F343-EBA3A6B2DCA1}"/>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texto 4">
            <a:extLst>
              <a:ext uri="{FF2B5EF4-FFF2-40B4-BE49-F238E27FC236}">
                <a16:creationId xmlns:a16="http://schemas.microsoft.com/office/drawing/2014/main" id="{3EEC426C-4492-FBD9-E58E-763A348E6D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E1ACAEA1-A412-6A37-F9F4-C564836F896B}"/>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7" name="Marcador de fecha 6">
            <a:extLst>
              <a:ext uri="{FF2B5EF4-FFF2-40B4-BE49-F238E27FC236}">
                <a16:creationId xmlns:a16="http://schemas.microsoft.com/office/drawing/2014/main" id="{F343DCA9-86DB-33D8-3E82-58F57D46C58E}"/>
              </a:ext>
            </a:extLst>
          </p:cNvPr>
          <p:cNvSpPr>
            <a:spLocks noGrp="1"/>
          </p:cNvSpPr>
          <p:nvPr>
            <p:ph type="dt" sz="half" idx="10"/>
          </p:nvPr>
        </p:nvSpPr>
        <p:spPr/>
        <p:txBody>
          <a:bodyPr/>
          <a:lstStyle/>
          <a:p>
            <a:fld id="{BA5B177A-090F-B04A-AE4C-358F2F5A2225}" type="datetimeFigureOut">
              <a:rPr lang="es-ES_tradnl" smtClean="0"/>
              <a:t>07/03/2025</a:t>
            </a:fld>
            <a:endParaRPr lang="es-ES_tradnl"/>
          </a:p>
        </p:txBody>
      </p:sp>
      <p:sp>
        <p:nvSpPr>
          <p:cNvPr id="8" name="Marcador de pie de página 7">
            <a:extLst>
              <a:ext uri="{FF2B5EF4-FFF2-40B4-BE49-F238E27FC236}">
                <a16:creationId xmlns:a16="http://schemas.microsoft.com/office/drawing/2014/main" id="{849F1F6E-E975-3F96-5A81-59BE8270CCCE}"/>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FA32337E-B727-B9DC-0428-89A946D654EE}"/>
              </a:ext>
            </a:extLst>
          </p:cNvPr>
          <p:cNvSpPr>
            <a:spLocks noGrp="1"/>
          </p:cNvSpPr>
          <p:nvPr>
            <p:ph type="sldNum" sz="quarter" idx="12"/>
          </p:nvPr>
        </p:nvSpPr>
        <p:spPr/>
        <p:txBody>
          <a:bodyPr/>
          <a:lstStyle/>
          <a:p>
            <a:fld id="{7E335433-313F-304A-999F-90C68047868B}" type="slidenum">
              <a:rPr lang="es-ES_tradnl" smtClean="0"/>
              <a:t>‹Nº›</a:t>
            </a:fld>
            <a:endParaRPr lang="es-ES_tradnl"/>
          </a:p>
        </p:txBody>
      </p:sp>
    </p:spTree>
    <p:extLst>
      <p:ext uri="{BB962C8B-B14F-4D97-AF65-F5344CB8AC3E}">
        <p14:creationId xmlns:p14="http://schemas.microsoft.com/office/powerpoint/2010/main" val="1794110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25205C-6FBB-0934-532A-1D41E43BC9D5}"/>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fecha 2">
            <a:extLst>
              <a:ext uri="{FF2B5EF4-FFF2-40B4-BE49-F238E27FC236}">
                <a16:creationId xmlns:a16="http://schemas.microsoft.com/office/drawing/2014/main" id="{89A479CD-ED15-D84E-BFF9-F2CBEF50724A}"/>
              </a:ext>
            </a:extLst>
          </p:cNvPr>
          <p:cNvSpPr>
            <a:spLocks noGrp="1"/>
          </p:cNvSpPr>
          <p:nvPr>
            <p:ph type="dt" sz="half" idx="10"/>
          </p:nvPr>
        </p:nvSpPr>
        <p:spPr/>
        <p:txBody>
          <a:bodyPr/>
          <a:lstStyle/>
          <a:p>
            <a:fld id="{BA5B177A-090F-B04A-AE4C-358F2F5A2225}" type="datetimeFigureOut">
              <a:rPr lang="es-ES_tradnl" smtClean="0"/>
              <a:t>07/03/2025</a:t>
            </a:fld>
            <a:endParaRPr lang="es-ES_tradnl"/>
          </a:p>
        </p:txBody>
      </p:sp>
      <p:sp>
        <p:nvSpPr>
          <p:cNvPr id="4" name="Marcador de pie de página 3">
            <a:extLst>
              <a:ext uri="{FF2B5EF4-FFF2-40B4-BE49-F238E27FC236}">
                <a16:creationId xmlns:a16="http://schemas.microsoft.com/office/drawing/2014/main" id="{DC293668-B360-4B80-4174-E9A34BDF6666}"/>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49EDA784-2D40-EDB3-20A8-A24ADAC6BFBC}"/>
              </a:ext>
            </a:extLst>
          </p:cNvPr>
          <p:cNvSpPr>
            <a:spLocks noGrp="1"/>
          </p:cNvSpPr>
          <p:nvPr>
            <p:ph type="sldNum" sz="quarter" idx="12"/>
          </p:nvPr>
        </p:nvSpPr>
        <p:spPr/>
        <p:txBody>
          <a:bodyPr/>
          <a:lstStyle/>
          <a:p>
            <a:fld id="{7E335433-313F-304A-999F-90C68047868B}" type="slidenum">
              <a:rPr lang="es-ES_tradnl" smtClean="0"/>
              <a:t>‹Nº›</a:t>
            </a:fld>
            <a:endParaRPr lang="es-ES_tradnl"/>
          </a:p>
        </p:txBody>
      </p:sp>
    </p:spTree>
    <p:extLst>
      <p:ext uri="{BB962C8B-B14F-4D97-AF65-F5344CB8AC3E}">
        <p14:creationId xmlns:p14="http://schemas.microsoft.com/office/powerpoint/2010/main" val="3019706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7B64622-7EBC-C5FD-0602-92DF1EE857AC}"/>
              </a:ext>
            </a:extLst>
          </p:cNvPr>
          <p:cNvSpPr>
            <a:spLocks noGrp="1"/>
          </p:cNvSpPr>
          <p:nvPr>
            <p:ph type="dt" sz="half" idx="10"/>
          </p:nvPr>
        </p:nvSpPr>
        <p:spPr/>
        <p:txBody>
          <a:bodyPr/>
          <a:lstStyle/>
          <a:p>
            <a:fld id="{BA5B177A-090F-B04A-AE4C-358F2F5A2225}" type="datetimeFigureOut">
              <a:rPr lang="es-ES_tradnl" smtClean="0"/>
              <a:t>07/03/2025</a:t>
            </a:fld>
            <a:endParaRPr lang="es-ES_tradnl"/>
          </a:p>
        </p:txBody>
      </p:sp>
      <p:sp>
        <p:nvSpPr>
          <p:cNvPr id="3" name="Marcador de pie de página 2">
            <a:extLst>
              <a:ext uri="{FF2B5EF4-FFF2-40B4-BE49-F238E27FC236}">
                <a16:creationId xmlns:a16="http://schemas.microsoft.com/office/drawing/2014/main" id="{93CD5E7A-1644-0819-66C5-A268084C64AB}"/>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1E377E32-F6F1-5A43-E229-2CF8E6FA11A1}"/>
              </a:ext>
            </a:extLst>
          </p:cNvPr>
          <p:cNvSpPr>
            <a:spLocks noGrp="1"/>
          </p:cNvSpPr>
          <p:nvPr>
            <p:ph type="sldNum" sz="quarter" idx="12"/>
          </p:nvPr>
        </p:nvSpPr>
        <p:spPr/>
        <p:txBody>
          <a:bodyPr/>
          <a:lstStyle/>
          <a:p>
            <a:fld id="{7E335433-313F-304A-999F-90C68047868B}" type="slidenum">
              <a:rPr lang="es-ES_tradnl" smtClean="0"/>
              <a:t>‹Nº›</a:t>
            </a:fld>
            <a:endParaRPr lang="es-ES_tradnl"/>
          </a:p>
        </p:txBody>
      </p:sp>
    </p:spTree>
    <p:extLst>
      <p:ext uri="{BB962C8B-B14F-4D97-AF65-F5344CB8AC3E}">
        <p14:creationId xmlns:p14="http://schemas.microsoft.com/office/powerpoint/2010/main" val="520407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163CFB-F40A-A272-85B0-8DD659B7D809}"/>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B361EFDE-D16F-A6AF-3B9B-5CACA19782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texto 3">
            <a:extLst>
              <a:ext uri="{FF2B5EF4-FFF2-40B4-BE49-F238E27FC236}">
                <a16:creationId xmlns:a16="http://schemas.microsoft.com/office/drawing/2014/main" id="{EB0F566D-0D68-B939-6272-A338C901E9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5BB11985-6240-3B5D-567B-B4D71B20E439}"/>
              </a:ext>
            </a:extLst>
          </p:cNvPr>
          <p:cNvSpPr>
            <a:spLocks noGrp="1"/>
          </p:cNvSpPr>
          <p:nvPr>
            <p:ph type="dt" sz="half" idx="10"/>
          </p:nvPr>
        </p:nvSpPr>
        <p:spPr/>
        <p:txBody>
          <a:bodyPr/>
          <a:lstStyle/>
          <a:p>
            <a:fld id="{BA5B177A-090F-B04A-AE4C-358F2F5A2225}" type="datetimeFigureOut">
              <a:rPr lang="es-ES_tradnl" smtClean="0"/>
              <a:t>07/03/2025</a:t>
            </a:fld>
            <a:endParaRPr lang="es-ES_tradnl"/>
          </a:p>
        </p:txBody>
      </p:sp>
      <p:sp>
        <p:nvSpPr>
          <p:cNvPr id="6" name="Marcador de pie de página 5">
            <a:extLst>
              <a:ext uri="{FF2B5EF4-FFF2-40B4-BE49-F238E27FC236}">
                <a16:creationId xmlns:a16="http://schemas.microsoft.com/office/drawing/2014/main" id="{0B2484A3-2A68-8CA0-0DC1-DA64F1CEDAF9}"/>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223443FE-BF43-96B0-CD22-35DD06E2A801}"/>
              </a:ext>
            </a:extLst>
          </p:cNvPr>
          <p:cNvSpPr>
            <a:spLocks noGrp="1"/>
          </p:cNvSpPr>
          <p:nvPr>
            <p:ph type="sldNum" sz="quarter" idx="12"/>
          </p:nvPr>
        </p:nvSpPr>
        <p:spPr/>
        <p:txBody>
          <a:bodyPr/>
          <a:lstStyle/>
          <a:p>
            <a:fld id="{7E335433-313F-304A-999F-90C68047868B}" type="slidenum">
              <a:rPr lang="es-ES_tradnl" smtClean="0"/>
              <a:t>‹Nº›</a:t>
            </a:fld>
            <a:endParaRPr lang="es-ES_tradnl"/>
          </a:p>
        </p:txBody>
      </p:sp>
    </p:spTree>
    <p:extLst>
      <p:ext uri="{BB962C8B-B14F-4D97-AF65-F5344CB8AC3E}">
        <p14:creationId xmlns:p14="http://schemas.microsoft.com/office/powerpoint/2010/main" val="4015540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E82779-C85E-2032-A53C-DC706F01DBCD}"/>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659E5CC8-A4AF-17D8-F79F-F36F28F8DD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8B30ED21-5F1C-0B3C-F50A-9AC9F35315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49EDDB98-CDEA-0BA6-F232-BC5D66ED9326}"/>
              </a:ext>
            </a:extLst>
          </p:cNvPr>
          <p:cNvSpPr>
            <a:spLocks noGrp="1"/>
          </p:cNvSpPr>
          <p:nvPr>
            <p:ph type="dt" sz="half" idx="10"/>
          </p:nvPr>
        </p:nvSpPr>
        <p:spPr/>
        <p:txBody>
          <a:bodyPr/>
          <a:lstStyle/>
          <a:p>
            <a:fld id="{BA5B177A-090F-B04A-AE4C-358F2F5A2225}" type="datetimeFigureOut">
              <a:rPr lang="es-ES_tradnl" smtClean="0"/>
              <a:t>07/03/2025</a:t>
            </a:fld>
            <a:endParaRPr lang="es-ES_tradnl"/>
          </a:p>
        </p:txBody>
      </p:sp>
      <p:sp>
        <p:nvSpPr>
          <p:cNvPr id="6" name="Marcador de pie de página 5">
            <a:extLst>
              <a:ext uri="{FF2B5EF4-FFF2-40B4-BE49-F238E27FC236}">
                <a16:creationId xmlns:a16="http://schemas.microsoft.com/office/drawing/2014/main" id="{0BB31384-A0B7-57E3-0260-F134C119DBED}"/>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12DF3055-E3BC-98E4-0DE8-96876BF91203}"/>
              </a:ext>
            </a:extLst>
          </p:cNvPr>
          <p:cNvSpPr>
            <a:spLocks noGrp="1"/>
          </p:cNvSpPr>
          <p:nvPr>
            <p:ph type="sldNum" sz="quarter" idx="12"/>
          </p:nvPr>
        </p:nvSpPr>
        <p:spPr/>
        <p:txBody>
          <a:bodyPr/>
          <a:lstStyle/>
          <a:p>
            <a:fld id="{7E335433-313F-304A-999F-90C68047868B}" type="slidenum">
              <a:rPr lang="es-ES_tradnl" smtClean="0"/>
              <a:t>‹Nº›</a:t>
            </a:fld>
            <a:endParaRPr lang="es-ES_tradnl"/>
          </a:p>
        </p:txBody>
      </p:sp>
    </p:spTree>
    <p:extLst>
      <p:ext uri="{BB962C8B-B14F-4D97-AF65-F5344CB8AC3E}">
        <p14:creationId xmlns:p14="http://schemas.microsoft.com/office/powerpoint/2010/main" val="173499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507665C0-F425-1D3C-D99D-1FA6CDD8D3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2CA2B7AB-00BC-F083-BD14-A34BDFDA3E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15CD15C6-9299-AB8A-662E-EAFD05EDDB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B177A-090F-B04A-AE4C-358F2F5A2225}" type="datetimeFigureOut">
              <a:rPr lang="es-ES_tradnl" smtClean="0"/>
              <a:t>07/03/2025</a:t>
            </a:fld>
            <a:endParaRPr lang="es-ES_tradnl"/>
          </a:p>
        </p:txBody>
      </p:sp>
      <p:sp>
        <p:nvSpPr>
          <p:cNvPr id="5" name="Marcador de pie de página 4">
            <a:extLst>
              <a:ext uri="{FF2B5EF4-FFF2-40B4-BE49-F238E27FC236}">
                <a16:creationId xmlns:a16="http://schemas.microsoft.com/office/drawing/2014/main" id="{BE47B98D-196C-C16D-D150-3AB22675BA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79596C6C-D05E-571E-3787-646904302A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335433-313F-304A-999F-90C68047868B}" type="slidenum">
              <a:rPr lang="es-ES_tradnl" smtClean="0"/>
              <a:t>‹Nº›</a:t>
            </a:fld>
            <a:endParaRPr lang="es-ES_tradnl"/>
          </a:p>
        </p:txBody>
      </p:sp>
    </p:spTree>
    <p:extLst>
      <p:ext uri="{BB962C8B-B14F-4D97-AF65-F5344CB8AC3E}">
        <p14:creationId xmlns:p14="http://schemas.microsoft.com/office/powerpoint/2010/main" val="658753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5000">
              <a:schemeClr val="bg1"/>
            </a:gs>
            <a:gs pos="100000">
              <a:srgbClr val="4AA8BE"/>
            </a:gs>
          </a:gsLst>
          <a:lin ang="10800000" scaled="1"/>
          <a:tileRect/>
        </a:gradFill>
        <a:effectLst/>
      </p:bgPr>
    </p:bg>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68359681-71D6-2370-748D-6659641E436A}"/>
              </a:ext>
            </a:extLst>
          </p:cNvPr>
          <p:cNvPicPr>
            <a:picLocks noChangeAspect="1"/>
          </p:cNvPicPr>
          <p:nvPr/>
        </p:nvPicPr>
        <p:blipFill>
          <a:blip r:embed="rId3"/>
          <a:stretch>
            <a:fillRect/>
          </a:stretch>
        </p:blipFill>
        <p:spPr>
          <a:xfrm>
            <a:off x="147782" y="4821381"/>
            <a:ext cx="2078181" cy="1882879"/>
          </a:xfrm>
          <a:prstGeom prst="rect">
            <a:avLst/>
          </a:prstGeom>
        </p:spPr>
      </p:pic>
    </p:spTree>
    <p:extLst>
      <p:ext uri="{BB962C8B-B14F-4D97-AF65-F5344CB8AC3E}">
        <p14:creationId xmlns:p14="http://schemas.microsoft.com/office/powerpoint/2010/main" val="2131505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632A2852-056A-24B0-3F1D-78B626055EEA}"/>
              </a:ext>
            </a:extLst>
          </p:cNvPr>
          <p:cNvSpPr txBox="1"/>
          <p:nvPr/>
        </p:nvSpPr>
        <p:spPr>
          <a:xfrm>
            <a:off x="6096000" y="1720840"/>
            <a:ext cx="4946755" cy="3416320"/>
          </a:xfrm>
          <a:prstGeom prst="rect">
            <a:avLst/>
          </a:prstGeom>
          <a:noFill/>
        </p:spPr>
        <p:txBody>
          <a:bodyPr wrap="square">
            <a:spAutoFit/>
          </a:bodyPr>
          <a:lstStyle/>
          <a:p>
            <a:pPr algn="just"/>
            <a:r>
              <a:rPr lang="es-MX" dirty="0">
                <a:latin typeface="Century Gothic" panose="020B0502020202020204" pitchFamily="34" charset="0"/>
              </a:rPr>
              <a:t>La marca final </a:t>
            </a:r>
            <a:r>
              <a:rPr lang="es-MX" b="1" dirty="0">
                <a:latin typeface="Century Gothic" panose="020B0502020202020204" pitchFamily="34" charset="0"/>
              </a:rPr>
              <a:t>ECCS</a:t>
            </a:r>
            <a:r>
              <a:rPr lang="es-MX" dirty="0">
                <a:latin typeface="Century Gothic" panose="020B0502020202020204" pitchFamily="34" charset="0"/>
              </a:rPr>
              <a:t>, como se dará a conocer al público, está basada en la representación del dinamismo y la conexión, construida a partir de formas geométricas circulares.</a:t>
            </a:r>
          </a:p>
          <a:p>
            <a:pPr algn="just"/>
            <a:endParaRPr lang="es-MX" dirty="0">
              <a:latin typeface="Century Gothic" panose="020B0502020202020204" pitchFamily="34" charset="0"/>
            </a:endParaRPr>
          </a:p>
          <a:p>
            <a:pPr algn="just"/>
            <a:r>
              <a:rPr lang="es-MX" dirty="0">
                <a:latin typeface="Century Gothic" panose="020B0502020202020204" pitchFamily="34" charset="0"/>
              </a:rPr>
              <a:t>Como resultado, se obtiene una imagen equilibrada, cromáticamente armónica, con una clara legibilidad y alta versatilidad, logrando un alto grado de comprensión y reconocimiento, así como una fácil memorización.</a:t>
            </a:r>
            <a:endParaRPr lang="es-ES_tradnl" dirty="0">
              <a:latin typeface="Century Gothic" panose="020B0502020202020204" pitchFamily="34" charset="0"/>
            </a:endParaRPr>
          </a:p>
        </p:txBody>
      </p:sp>
      <p:pic>
        <p:nvPicPr>
          <p:cNvPr id="9" name="Imagen 8">
            <a:extLst>
              <a:ext uri="{FF2B5EF4-FFF2-40B4-BE49-F238E27FC236}">
                <a16:creationId xmlns:a16="http://schemas.microsoft.com/office/drawing/2014/main" id="{A7CE743F-FB58-05DC-0E1C-E868AEA444F5}"/>
              </a:ext>
            </a:extLst>
          </p:cNvPr>
          <p:cNvPicPr>
            <a:picLocks noChangeAspect="1"/>
          </p:cNvPicPr>
          <p:nvPr/>
        </p:nvPicPr>
        <p:blipFill>
          <a:blip r:embed="rId2"/>
          <a:stretch>
            <a:fillRect/>
          </a:stretch>
        </p:blipFill>
        <p:spPr>
          <a:xfrm>
            <a:off x="1921515" y="1341619"/>
            <a:ext cx="2772628" cy="3725056"/>
          </a:xfrm>
          <a:prstGeom prst="rect">
            <a:avLst/>
          </a:prstGeom>
        </p:spPr>
      </p:pic>
      <p:pic>
        <p:nvPicPr>
          <p:cNvPr id="13" name="Imagen 12">
            <a:extLst>
              <a:ext uri="{FF2B5EF4-FFF2-40B4-BE49-F238E27FC236}">
                <a16:creationId xmlns:a16="http://schemas.microsoft.com/office/drawing/2014/main" id="{F5557480-103E-FF16-8AA7-62913AA85CB0}"/>
              </a:ext>
            </a:extLst>
          </p:cNvPr>
          <p:cNvPicPr>
            <a:picLocks noChangeAspect="1"/>
          </p:cNvPicPr>
          <p:nvPr/>
        </p:nvPicPr>
        <p:blipFill>
          <a:blip r:embed="rId3"/>
          <a:stretch>
            <a:fillRect/>
          </a:stretch>
        </p:blipFill>
        <p:spPr>
          <a:xfrm>
            <a:off x="0" y="-59961"/>
            <a:ext cx="12192000" cy="1341619"/>
          </a:xfrm>
          <a:prstGeom prst="rect">
            <a:avLst/>
          </a:prstGeom>
        </p:spPr>
      </p:pic>
      <p:pic>
        <p:nvPicPr>
          <p:cNvPr id="3" name="Imagen 2">
            <a:extLst>
              <a:ext uri="{FF2B5EF4-FFF2-40B4-BE49-F238E27FC236}">
                <a16:creationId xmlns:a16="http://schemas.microsoft.com/office/drawing/2014/main" id="{50A72734-FD41-70FD-3FE8-ED13132F3E99}"/>
              </a:ext>
            </a:extLst>
          </p:cNvPr>
          <p:cNvPicPr>
            <a:picLocks noChangeAspect="1"/>
          </p:cNvPicPr>
          <p:nvPr/>
        </p:nvPicPr>
        <p:blipFill>
          <a:blip r:embed="rId4"/>
          <a:stretch>
            <a:fillRect/>
          </a:stretch>
        </p:blipFill>
        <p:spPr>
          <a:xfrm>
            <a:off x="5876048" y="6110867"/>
            <a:ext cx="439903" cy="591015"/>
          </a:xfrm>
          <a:prstGeom prst="rect">
            <a:avLst/>
          </a:prstGeom>
        </p:spPr>
      </p:pic>
    </p:spTree>
    <p:extLst>
      <p:ext uri="{BB962C8B-B14F-4D97-AF65-F5344CB8AC3E}">
        <p14:creationId xmlns:p14="http://schemas.microsoft.com/office/powerpoint/2010/main" val="35912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53F8C-33F3-E36C-75C6-971CB46A1766}"/>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FDCFFED0-BC9D-E232-8E27-929F2962735F}"/>
              </a:ext>
            </a:extLst>
          </p:cNvPr>
          <p:cNvSpPr txBox="1"/>
          <p:nvPr/>
        </p:nvSpPr>
        <p:spPr>
          <a:xfrm>
            <a:off x="1046808" y="1557934"/>
            <a:ext cx="10098375" cy="4247317"/>
          </a:xfrm>
          <a:prstGeom prst="rect">
            <a:avLst/>
          </a:prstGeom>
          <a:noFill/>
        </p:spPr>
        <p:txBody>
          <a:bodyPr wrap="square">
            <a:spAutoFit/>
          </a:bodyPr>
          <a:lstStyle/>
          <a:p>
            <a:pPr algn="just"/>
            <a:r>
              <a:rPr lang="es-MX" dirty="0">
                <a:latin typeface="Century Gothic" panose="020B0502020202020204" pitchFamily="34" charset="0"/>
              </a:rPr>
              <a:t>ECCS es más que un nombre; es un concepto que encapsula identidad, innovación y solidez en su sector. No es solo un distintivo visual, sino una representación simbólica que comunica valores, confianza y profesionalismo.</a:t>
            </a:r>
          </a:p>
          <a:p>
            <a:pPr algn="just"/>
            <a:r>
              <a:rPr lang="es-MX" dirty="0">
                <a:latin typeface="Century Gothic" panose="020B0502020202020204" pitchFamily="34" charset="0"/>
              </a:rPr>
              <a:t>Una marca no solo diferencia un producto o servicio en el mercado, sino que genera una conexión con su audiencia. A través de su estructura gráfica y su composición visual, ECCS busca lograr un reconocimiento inmediato y una asociación clara con su propósito.</a:t>
            </a:r>
          </a:p>
          <a:p>
            <a:pPr algn="just"/>
            <a:r>
              <a:rPr lang="es-MX" dirty="0">
                <a:latin typeface="Century Gothic" panose="020B0502020202020204" pitchFamily="34" charset="0"/>
              </a:rPr>
              <a:t>El impacto de una marca radica en la armonía entre su forma, color y tipografía. Estos elementos, cuidadosamente seleccionados, son clave para transmitir un mensaje efectivo y perdurable.</a:t>
            </a:r>
          </a:p>
          <a:p>
            <a:pPr algn="just"/>
            <a:r>
              <a:rPr lang="es-MX" dirty="0">
                <a:latin typeface="Century Gothic" panose="020B0502020202020204" pitchFamily="34" charset="0"/>
              </a:rPr>
              <a:t>En este Manual de Marca, se detalla el desarrollo de nuestra identidad visual, estableciendo las bases para su correcta aplicación y garantizando coherencia en todas sus representaciones. Cada elemento tiene un propósito y una función estratégica, asegurando que ECCS proyecte su esencia de manera sólida y reconocible en cualquier contexto</a:t>
            </a:r>
          </a:p>
        </p:txBody>
      </p:sp>
      <p:pic>
        <p:nvPicPr>
          <p:cNvPr id="13" name="Imagen 12">
            <a:extLst>
              <a:ext uri="{FF2B5EF4-FFF2-40B4-BE49-F238E27FC236}">
                <a16:creationId xmlns:a16="http://schemas.microsoft.com/office/drawing/2014/main" id="{D354E0DF-AC75-3ABF-8053-942F88EA936E}"/>
              </a:ext>
            </a:extLst>
          </p:cNvPr>
          <p:cNvPicPr>
            <a:picLocks noChangeAspect="1"/>
          </p:cNvPicPr>
          <p:nvPr/>
        </p:nvPicPr>
        <p:blipFill>
          <a:blip r:embed="rId2"/>
          <a:stretch>
            <a:fillRect/>
          </a:stretch>
        </p:blipFill>
        <p:spPr>
          <a:xfrm>
            <a:off x="0" y="-59961"/>
            <a:ext cx="12192000" cy="1341619"/>
          </a:xfrm>
          <a:prstGeom prst="rect">
            <a:avLst/>
          </a:prstGeom>
        </p:spPr>
      </p:pic>
      <p:sp>
        <p:nvSpPr>
          <p:cNvPr id="2" name="CuadroTexto 1">
            <a:extLst>
              <a:ext uri="{FF2B5EF4-FFF2-40B4-BE49-F238E27FC236}">
                <a16:creationId xmlns:a16="http://schemas.microsoft.com/office/drawing/2014/main" id="{2E34B19E-ACB8-AB62-820C-B4D103598B67}"/>
              </a:ext>
            </a:extLst>
          </p:cNvPr>
          <p:cNvSpPr txBox="1"/>
          <p:nvPr/>
        </p:nvSpPr>
        <p:spPr>
          <a:xfrm>
            <a:off x="1046808" y="863202"/>
            <a:ext cx="10098375" cy="523220"/>
          </a:xfrm>
          <a:prstGeom prst="rect">
            <a:avLst/>
          </a:prstGeom>
          <a:noFill/>
        </p:spPr>
        <p:txBody>
          <a:bodyPr wrap="square">
            <a:spAutoFit/>
          </a:bodyPr>
          <a:lstStyle/>
          <a:p>
            <a:pPr algn="just"/>
            <a:r>
              <a:rPr lang="es-MX" sz="2800" b="1" dirty="0">
                <a:latin typeface="Century Gothic" panose="020B0502020202020204" pitchFamily="34" charset="0"/>
              </a:rPr>
              <a:t>Introducción</a:t>
            </a:r>
            <a:endParaRPr lang="es-ES_tradnl" sz="2800" b="1" dirty="0">
              <a:latin typeface="Century Gothic" panose="020B0502020202020204" pitchFamily="34" charset="0"/>
            </a:endParaRPr>
          </a:p>
        </p:txBody>
      </p:sp>
      <p:pic>
        <p:nvPicPr>
          <p:cNvPr id="4" name="Imagen 3">
            <a:extLst>
              <a:ext uri="{FF2B5EF4-FFF2-40B4-BE49-F238E27FC236}">
                <a16:creationId xmlns:a16="http://schemas.microsoft.com/office/drawing/2014/main" id="{6C9AC075-93EB-263E-9AF8-8BA016236931}"/>
              </a:ext>
            </a:extLst>
          </p:cNvPr>
          <p:cNvPicPr>
            <a:picLocks noChangeAspect="1"/>
          </p:cNvPicPr>
          <p:nvPr/>
        </p:nvPicPr>
        <p:blipFill>
          <a:blip r:embed="rId3"/>
          <a:stretch>
            <a:fillRect/>
          </a:stretch>
        </p:blipFill>
        <p:spPr>
          <a:xfrm>
            <a:off x="5876048" y="6110867"/>
            <a:ext cx="439903" cy="591015"/>
          </a:xfrm>
          <a:prstGeom prst="rect">
            <a:avLst/>
          </a:prstGeom>
        </p:spPr>
      </p:pic>
    </p:spTree>
    <p:extLst>
      <p:ext uri="{BB962C8B-B14F-4D97-AF65-F5344CB8AC3E}">
        <p14:creationId xmlns:p14="http://schemas.microsoft.com/office/powerpoint/2010/main" val="85089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D1080-87FA-01E1-BE38-C78DED24476C}"/>
            </a:ext>
          </a:extLst>
        </p:cNvPr>
        <p:cNvGrpSpPr/>
        <p:nvPr/>
      </p:nvGrpSpPr>
      <p:grpSpPr>
        <a:xfrm>
          <a:off x="0" y="0"/>
          <a:ext cx="0" cy="0"/>
          <a:chOff x="0" y="0"/>
          <a:chExt cx="0" cy="0"/>
        </a:xfrm>
      </p:grpSpPr>
      <p:pic>
        <p:nvPicPr>
          <p:cNvPr id="13" name="Imagen 12">
            <a:extLst>
              <a:ext uri="{FF2B5EF4-FFF2-40B4-BE49-F238E27FC236}">
                <a16:creationId xmlns:a16="http://schemas.microsoft.com/office/drawing/2014/main" id="{BA38760B-3CEA-220E-E617-8E2B7BFB3320}"/>
              </a:ext>
            </a:extLst>
          </p:cNvPr>
          <p:cNvPicPr>
            <a:picLocks noChangeAspect="1"/>
          </p:cNvPicPr>
          <p:nvPr/>
        </p:nvPicPr>
        <p:blipFill>
          <a:blip r:embed="rId2"/>
          <a:stretch>
            <a:fillRect/>
          </a:stretch>
        </p:blipFill>
        <p:spPr>
          <a:xfrm>
            <a:off x="0" y="-59961"/>
            <a:ext cx="12192000" cy="1341619"/>
          </a:xfrm>
          <a:prstGeom prst="rect">
            <a:avLst/>
          </a:prstGeom>
        </p:spPr>
      </p:pic>
      <p:sp>
        <p:nvSpPr>
          <p:cNvPr id="2" name="CuadroTexto 1">
            <a:extLst>
              <a:ext uri="{FF2B5EF4-FFF2-40B4-BE49-F238E27FC236}">
                <a16:creationId xmlns:a16="http://schemas.microsoft.com/office/drawing/2014/main" id="{251BB339-97DC-6EAF-434C-A1C6F5A0F779}"/>
              </a:ext>
            </a:extLst>
          </p:cNvPr>
          <p:cNvSpPr txBox="1"/>
          <p:nvPr/>
        </p:nvSpPr>
        <p:spPr>
          <a:xfrm>
            <a:off x="1046808" y="863202"/>
            <a:ext cx="10098375" cy="523220"/>
          </a:xfrm>
          <a:prstGeom prst="rect">
            <a:avLst/>
          </a:prstGeom>
          <a:noFill/>
        </p:spPr>
        <p:txBody>
          <a:bodyPr wrap="square">
            <a:spAutoFit/>
          </a:bodyPr>
          <a:lstStyle/>
          <a:p>
            <a:pPr algn="just"/>
            <a:r>
              <a:rPr lang="es-MX" sz="2800" b="1" dirty="0">
                <a:latin typeface="Century Gothic" panose="020B0502020202020204" pitchFamily="34" charset="0"/>
              </a:rPr>
              <a:t>Versión monocrimatica</a:t>
            </a:r>
            <a:endParaRPr lang="es-ES_tradnl" sz="2800" b="1" dirty="0">
              <a:latin typeface="Century Gothic" panose="020B0502020202020204" pitchFamily="34" charset="0"/>
            </a:endParaRPr>
          </a:p>
        </p:txBody>
      </p:sp>
      <p:pic>
        <p:nvPicPr>
          <p:cNvPr id="4" name="Imagen 3">
            <a:extLst>
              <a:ext uri="{FF2B5EF4-FFF2-40B4-BE49-F238E27FC236}">
                <a16:creationId xmlns:a16="http://schemas.microsoft.com/office/drawing/2014/main" id="{A5DD8E44-6644-1327-8B9E-55CEE1EAF32D}"/>
              </a:ext>
            </a:extLst>
          </p:cNvPr>
          <p:cNvPicPr>
            <a:picLocks noChangeAspect="1"/>
          </p:cNvPicPr>
          <p:nvPr/>
        </p:nvPicPr>
        <p:blipFill>
          <a:blip r:embed="rId3"/>
          <a:stretch>
            <a:fillRect/>
          </a:stretch>
        </p:blipFill>
        <p:spPr>
          <a:xfrm>
            <a:off x="1046808" y="1937328"/>
            <a:ext cx="1663700" cy="2235200"/>
          </a:xfrm>
          <a:prstGeom prst="rect">
            <a:avLst/>
          </a:prstGeom>
        </p:spPr>
      </p:pic>
      <p:pic>
        <p:nvPicPr>
          <p:cNvPr id="7" name="Imagen 6">
            <a:extLst>
              <a:ext uri="{FF2B5EF4-FFF2-40B4-BE49-F238E27FC236}">
                <a16:creationId xmlns:a16="http://schemas.microsoft.com/office/drawing/2014/main" id="{0CE421A3-33E8-5C10-ECFE-DD1CEAF7D739}"/>
              </a:ext>
            </a:extLst>
          </p:cNvPr>
          <p:cNvPicPr>
            <a:picLocks noChangeAspect="1"/>
          </p:cNvPicPr>
          <p:nvPr/>
        </p:nvPicPr>
        <p:blipFill>
          <a:blip r:embed="rId4"/>
          <a:stretch>
            <a:fillRect/>
          </a:stretch>
        </p:blipFill>
        <p:spPr>
          <a:xfrm>
            <a:off x="3395153" y="3096492"/>
            <a:ext cx="1663700" cy="2235200"/>
          </a:xfrm>
          <a:prstGeom prst="rect">
            <a:avLst/>
          </a:prstGeom>
        </p:spPr>
      </p:pic>
      <p:sp>
        <p:nvSpPr>
          <p:cNvPr id="8" name="CuadroTexto 7">
            <a:extLst>
              <a:ext uri="{FF2B5EF4-FFF2-40B4-BE49-F238E27FC236}">
                <a16:creationId xmlns:a16="http://schemas.microsoft.com/office/drawing/2014/main" id="{ABDA63FA-FFDC-3583-A5D1-36BC9E6A528A}"/>
              </a:ext>
            </a:extLst>
          </p:cNvPr>
          <p:cNvSpPr txBox="1"/>
          <p:nvPr/>
        </p:nvSpPr>
        <p:spPr>
          <a:xfrm>
            <a:off x="6096000" y="1720840"/>
            <a:ext cx="4946755" cy="3693319"/>
          </a:xfrm>
          <a:prstGeom prst="rect">
            <a:avLst/>
          </a:prstGeom>
          <a:noFill/>
        </p:spPr>
        <p:txBody>
          <a:bodyPr wrap="square">
            <a:spAutoFit/>
          </a:bodyPr>
          <a:lstStyle/>
          <a:p>
            <a:pPr algn="just"/>
            <a:r>
              <a:rPr lang="es-MX" dirty="0">
                <a:latin typeface="Century Gothic" panose="020B0502020202020204" pitchFamily="34" charset="0"/>
              </a:rPr>
              <a:t>En aplicaciones simples, funcionales y de bajo costo, donde la durabilidad no es un factor prioritario, ECCS adopta una versión monocromática. Esta adaptación permite optimizar recursos sin comprometer la identidad visual de la marca.</a:t>
            </a:r>
          </a:p>
          <a:p>
            <a:pPr algn="just"/>
            <a:endParaRPr lang="es-MX" dirty="0">
              <a:latin typeface="Century Gothic" panose="020B0502020202020204" pitchFamily="34" charset="0"/>
            </a:endParaRPr>
          </a:p>
          <a:p>
            <a:pPr algn="just"/>
            <a:r>
              <a:rPr lang="es-MX" dirty="0">
                <a:latin typeface="Century Gothic" panose="020B0502020202020204" pitchFamily="34" charset="0"/>
              </a:rPr>
              <a:t>A pesar de la ausencia de color, las formas y elementos que componen el diseño mantienen su claridad y diferenciación, asegurando una correcta legibilidad y reconocimiento en cualquier contexto de impresión o reproducción.</a:t>
            </a:r>
            <a:endParaRPr lang="es-ES_tradnl" dirty="0">
              <a:latin typeface="Century Gothic" panose="020B0502020202020204" pitchFamily="34" charset="0"/>
            </a:endParaRPr>
          </a:p>
        </p:txBody>
      </p:sp>
      <p:pic>
        <p:nvPicPr>
          <p:cNvPr id="6" name="Imagen 5">
            <a:extLst>
              <a:ext uri="{FF2B5EF4-FFF2-40B4-BE49-F238E27FC236}">
                <a16:creationId xmlns:a16="http://schemas.microsoft.com/office/drawing/2014/main" id="{BA657FCA-A952-06FE-004D-D730848773FC}"/>
              </a:ext>
            </a:extLst>
          </p:cNvPr>
          <p:cNvPicPr>
            <a:picLocks noChangeAspect="1"/>
          </p:cNvPicPr>
          <p:nvPr/>
        </p:nvPicPr>
        <p:blipFill>
          <a:blip r:embed="rId5"/>
          <a:stretch>
            <a:fillRect/>
          </a:stretch>
        </p:blipFill>
        <p:spPr>
          <a:xfrm>
            <a:off x="5876048" y="6110867"/>
            <a:ext cx="439903" cy="591015"/>
          </a:xfrm>
          <a:prstGeom prst="rect">
            <a:avLst/>
          </a:prstGeom>
        </p:spPr>
      </p:pic>
    </p:spTree>
    <p:extLst>
      <p:ext uri="{BB962C8B-B14F-4D97-AF65-F5344CB8AC3E}">
        <p14:creationId xmlns:p14="http://schemas.microsoft.com/office/powerpoint/2010/main" val="33425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BE3A1-9FAA-7537-3B2B-4C298BE657A9}"/>
            </a:ext>
          </a:extLst>
        </p:cNvPr>
        <p:cNvGrpSpPr/>
        <p:nvPr/>
      </p:nvGrpSpPr>
      <p:grpSpPr>
        <a:xfrm>
          <a:off x="0" y="0"/>
          <a:ext cx="0" cy="0"/>
          <a:chOff x="0" y="0"/>
          <a:chExt cx="0" cy="0"/>
        </a:xfrm>
      </p:grpSpPr>
      <p:pic>
        <p:nvPicPr>
          <p:cNvPr id="13" name="Imagen 12">
            <a:extLst>
              <a:ext uri="{FF2B5EF4-FFF2-40B4-BE49-F238E27FC236}">
                <a16:creationId xmlns:a16="http://schemas.microsoft.com/office/drawing/2014/main" id="{F4AC340B-6194-3373-09D2-533DD6719E6D}"/>
              </a:ext>
            </a:extLst>
          </p:cNvPr>
          <p:cNvPicPr>
            <a:picLocks noChangeAspect="1"/>
          </p:cNvPicPr>
          <p:nvPr/>
        </p:nvPicPr>
        <p:blipFill>
          <a:blip r:embed="rId2"/>
          <a:stretch>
            <a:fillRect/>
          </a:stretch>
        </p:blipFill>
        <p:spPr>
          <a:xfrm>
            <a:off x="0" y="-59961"/>
            <a:ext cx="12192000" cy="1341619"/>
          </a:xfrm>
          <a:prstGeom prst="rect">
            <a:avLst/>
          </a:prstGeom>
        </p:spPr>
      </p:pic>
      <p:sp>
        <p:nvSpPr>
          <p:cNvPr id="2" name="CuadroTexto 1">
            <a:extLst>
              <a:ext uri="{FF2B5EF4-FFF2-40B4-BE49-F238E27FC236}">
                <a16:creationId xmlns:a16="http://schemas.microsoft.com/office/drawing/2014/main" id="{E3CD8390-3C32-0A4E-54B2-E708CF87EBD3}"/>
              </a:ext>
            </a:extLst>
          </p:cNvPr>
          <p:cNvSpPr txBox="1"/>
          <p:nvPr/>
        </p:nvSpPr>
        <p:spPr>
          <a:xfrm>
            <a:off x="1046808" y="863202"/>
            <a:ext cx="10098375" cy="523220"/>
          </a:xfrm>
          <a:prstGeom prst="rect">
            <a:avLst/>
          </a:prstGeom>
          <a:noFill/>
        </p:spPr>
        <p:txBody>
          <a:bodyPr wrap="square">
            <a:spAutoFit/>
          </a:bodyPr>
          <a:lstStyle/>
          <a:p>
            <a:pPr algn="just"/>
            <a:r>
              <a:rPr lang="es-MX" sz="2800" b="1" dirty="0">
                <a:latin typeface="Century Gothic" panose="020B0502020202020204" pitchFamily="34" charset="0"/>
              </a:rPr>
              <a:t>Versión positivo y negativo</a:t>
            </a:r>
            <a:endParaRPr lang="es-ES_tradnl" sz="2800" b="1" dirty="0">
              <a:latin typeface="Century Gothic" panose="020B0502020202020204" pitchFamily="34" charset="0"/>
            </a:endParaRPr>
          </a:p>
        </p:txBody>
      </p:sp>
      <p:sp>
        <p:nvSpPr>
          <p:cNvPr id="8" name="CuadroTexto 7">
            <a:extLst>
              <a:ext uri="{FF2B5EF4-FFF2-40B4-BE49-F238E27FC236}">
                <a16:creationId xmlns:a16="http://schemas.microsoft.com/office/drawing/2014/main" id="{CDEE1BD8-9116-B747-2CC8-3F15E1E3DA69}"/>
              </a:ext>
            </a:extLst>
          </p:cNvPr>
          <p:cNvSpPr txBox="1"/>
          <p:nvPr/>
        </p:nvSpPr>
        <p:spPr>
          <a:xfrm>
            <a:off x="6096000" y="1466510"/>
            <a:ext cx="5049183" cy="3970318"/>
          </a:xfrm>
          <a:prstGeom prst="rect">
            <a:avLst/>
          </a:prstGeom>
          <a:noFill/>
        </p:spPr>
        <p:txBody>
          <a:bodyPr wrap="square">
            <a:spAutoFit/>
          </a:bodyPr>
          <a:lstStyle/>
          <a:p>
            <a:pPr algn="just"/>
            <a:r>
              <a:rPr lang="es-MX" dirty="0">
                <a:latin typeface="Century Gothic" panose="020B0502020202020204" pitchFamily="34" charset="0"/>
              </a:rPr>
              <a:t>En la versión positiva, el logotipo se presenta en su tonalidad original sobre fondos claros, manteniendo su impacto visual y fácil reconocimiento.</a:t>
            </a:r>
          </a:p>
          <a:p>
            <a:pPr algn="just"/>
            <a:endParaRPr lang="es-MX" dirty="0">
              <a:latin typeface="Century Gothic" panose="020B0502020202020204" pitchFamily="34" charset="0"/>
            </a:endParaRPr>
          </a:p>
          <a:p>
            <a:pPr algn="just"/>
            <a:r>
              <a:rPr lang="es-MX" dirty="0">
                <a:latin typeface="Century Gothic" panose="020B0502020202020204" pitchFamily="34" charset="0"/>
              </a:rPr>
              <a:t>En la versión negativa, la marca se invierte para aplicarse sobre fondos oscuros, asegurando un contraste óptimo y una correcta percepción de sus elementos gráficos.</a:t>
            </a:r>
          </a:p>
          <a:p>
            <a:pPr algn="just"/>
            <a:endParaRPr lang="es-MX" dirty="0">
              <a:latin typeface="Century Gothic" panose="020B0502020202020204" pitchFamily="34" charset="0"/>
            </a:endParaRPr>
          </a:p>
          <a:p>
            <a:pPr algn="just"/>
            <a:r>
              <a:rPr lang="es-MX" dirty="0">
                <a:latin typeface="Century Gothic" panose="020B0502020202020204" pitchFamily="34" charset="0"/>
              </a:rPr>
              <a:t>Ambas versiones garantizan que la identidad de ECCS se mantenga clara y reconocible en cualquier contexto de uso.</a:t>
            </a:r>
            <a:endParaRPr lang="es-ES_tradnl" dirty="0">
              <a:latin typeface="Century Gothic" panose="020B0502020202020204" pitchFamily="34" charset="0"/>
            </a:endParaRPr>
          </a:p>
        </p:txBody>
      </p:sp>
      <p:pic>
        <p:nvPicPr>
          <p:cNvPr id="5" name="Imagen 4">
            <a:extLst>
              <a:ext uri="{FF2B5EF4-FFF2-40B4-BE49-F238E27FC236}">
                <a16:creationId xmlns:a16="http://schemas.microsoft.com/office/drawing/2014/main" id="{5D298E8A-B123-49EA-9147-40F3427B0D3E}"/>
              </a:ext>
            </a:extLst>
          </p:cNvPr>
          <p:cNvPicPr>
            <a:picLocks noChangeAspect="1"/>
          </p:cNvPicPr>
          <p:nvPr/>
        </p:nvPicPr>
        <p:blipFill>
          <a:blip r:embed="rId3"/>
          <a:stretch>
            <a:fillRect/>
          </a:stretch>
        </p:blipFill>
        <p:spPr>
          <a:xfrm>
            <a:off x="1046808" y="1720840"/>
            <a:ext cx="3630897" cy="3693319"/>
          </a:xfrm>
          <a:prstGeom prst="rect">
            <a:avLst/>
          </a:prstGeom>
        </p:spPr>
      </p:pic>
      <p:pic>
        <p:nvPicPr>
          <p:cNvPr id="3" name="Imagen 2">
            <a:extLst>
              <a:ext uri="{FF2B5EF4-FFF2-40B4-BE49-F238E27FC236}">
                <a16:creationId xmlns:a16="http://schemas.microsoft.com/office/drawing/2014/main" id="{AB67E63D-8F13-847E-90DA-447B1D592AD8}"/>
              </a:ext>
            </a:extLst>
          </p:cNvPr>
          <p:cNvPicPr>
            <a:picLocks noChangeAspect="1"/>
          </p:cNvPicPr>
          <p:nvPr/>
        </p:nvPicPr>
        <p:blipFill>
          <a:blip r:embed="rId4"/>
          <a:stretch>
            <a:fillRect/>
          </a:stretch>
        </p:blipFill>
        <p:spPr>
          <a:xfrm>
            <a:off x="5876048" y="6110867"/>
            <a:ext cx="439903" cy="591015"/>
          </a:xfrm>
          <a:prstGeom prst="rect">
            <a:avLst/>
          </a:prstGeom>
        </p:spPr>
      </p:pic>
    </p:spTree>
    <p:extLst>
      <p:ext uri="{BB962C8B-B14F-4D97-AF65-F5344CB8AC3E}">
        <p14:creationId xmlns:p14="http://schemas.microsoft.com/office/powerpoint/2010/main" val="1645737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1F6E7-493E-5F7A-FE24-57E422577064}"/>
            </a:ext>
          </a:extLst>
        </p:cNvPr>
        <p:cNvGrpSpPr/>
        <p:nvPr/>
      </p:nvGrpSpPr>
      <p:grpSpPr>
        <a:xfrm>
          <a:off x="0" y="0"/>
          <a:ext cx="0" cy="0"/>
          <a:chOff x="0" y="0"/>
          <a:chExt cx="0" cy="0"/>
        </a:xfrm>
      </p:grpSpPr>
      <p:pic>
        <p:nvPicPr>
          <p:cNvPr id="13" name="Imagen 12">
            <a:extLst>
              <a:ext uri="{FF2B5EF4-FFF2-40B4-BE49-F238E27FC236}">
                <a16:creationId xmlns:a16="http://schemas.microsoft.com/office/drawing/2014/main" id="{17B6F300-1588-8C0C-8AD3-2D9F4B4527D2}"/>
              </a:ext>
            </a:extLst>
          </p:cNvPr>
          <p:cNvPicPr>
            <a:picLocks noChangeAspect="1"/>
          </p:cNvPicPr>
          <p:nvPr/>
        </p:nvPicPr>
        <p:blipFill>
          <a:blip r:embed="rId2"/>
          <a:stretch>
            <a:fillRect/>
          </a:stretch>
        </p:blipFill>
        <p:spPr>
          <a:xfrm>
            <a:off x="0" y="-59961"/>
            <a:ext cx="12192000" cy="1341619"/>
          </a:xfrm>
          <a:prstGeom prst="rect">
            <a:avLst/>
          </a:prstGeom>
        </p:spPr>
      </p:pic>
      <p:sp>
        <p:nvSpPr>
          <p:cNvPr id="2" name="CuadroTexto 1">
            <a:extLst>
              <a:ext uri="{FF2B5EF4-FFF2-40B4-BE49-F238E27FC236}">
                <a16:creationId xmlns:a16="http://schemas.microsoft.com/office/drawing/2014/main" id="{238DFCE4-1A94-16F6-62A8-BBBFE35F4292}"/>
              </a:ext>
            </a:extLst>
          </p:cNvPr>
          <p:cNvSpPr txBox="1"/>
          <p:nvPr/>
        </p:nvSpPr>
        <p:spPr>
          <a:xfrm>
            <a:off x="1046808" y="863202"/>
            <a:ext cx="10098375" cy="523220"/>
          </a:xfrm>
          <a:prstGeom prst="rect">
            <a:avLst/>
          </a:prstGeom>
          <a:noFill/>
        </p:spPr>
        <p:txBody>
          <a:bodyPr wrap="square">
            <a:spAutoFit/>
          </a:bodyPr>
          <a:lstStyle/>
          <a:p>
            <a:pPr algn="just"/>
            <a:r>
              <a:rPr lang="es-MX" sz="2800" b="1" dirty="0">
                <a:latin typeface="Century Gothic" panose="020B0502020202020204" pitchFamily="34" charset="0"/>
              </a:rPr>
              <a:t>Tipografía </a:t>
            </a:r>
            <a:endParaRPr lang="es-ES_tradnl" sz="2800" b="1" dirty="0">
              <a:latin typeface="Century Gothic" panose="020B0502020202020204" pitchFamily="34" charset="0"/>
            </a:endParaRPr>
          </a:p>
        </p:txBody>
      </p:sp>
      <p:sp>
        <p:nvSpPr>
          <p:cNvPr id="8" name="CuadroTexto 7">
            <a:extLst>
              <a:ext uri="{FF2B5EF4-FFF2-40B4-BE49-F238E27FC236}">
                <a16:creationId xmlns:a16="http://schemas.microsoft.com/office/drawing/2014/main" id="{67636A64-7D02-796F-BD0A-811066DA06D0}"/>
              </a:ext>
            </a:extLst>
          </p:cNvPr>
          <p:cNvSpPr txBox="1"/>
          <p:nvPr/>
        </p:nvSpPr>
        <p:spPr>
          <a:xfrm>
            <a:off x="1046808" y="4281399"/>
            <a:ext cx="5049183" cy="1200329"/>
          </a:xfrm>
          <a:prstGeom prst="rect">
            <a:avLst/>
          </a:prstGeom>
          <a:noFill/>
        </p:spPr>
        <p:txBody>
          <a:bodyPr wrap="square">
            <a:spAutoFit/>
          </a:bodyPr>
          <a:lstStyle/>
          <a:p>
            <a:pPr algn="just"/>
            <a:r>
              <a:rPr lang="es-MX" dirty="0">
                <a:latin typeface="VALORANT" pitchFamily="2" charset="0"/>
              </a:rPr>
              <a:t>Valorant</a:t>
            </a:r>
          </a:p>
          <a:p>
            <a:pPr algn="just"/>
            <a:r>
              <a:rPr lang="es-MX" dirty="0">
                <a:latin typeface="VALORANT" pitchFamily="2" charset="0"/>
              </a:rPr>
              <a:t>ABCDEFGHIJKLMNÑOPQWRSTUVWYXZ</a:t>
            </a:r>
          </a:p>
          <a:p>
            <a:pPr algn="just"/>
            <a:r>
              <a:rPr lang="es-MX" dirty="0">
                <a:latin typeface="VALORANT" pitchFamily="2" charset="0"/>
              </a:rPr>
              <a:t>abcdefghijklmnñopqwrstuvwyxz</a:t>
            </a:r>
          </a:p>
          <a:p>
            <a:pPr algn="just"/>
            <a:r>
              <a:rPr lang="es-MX" dirty="0">
                <a:latin typeface="VALORANT" pitchFamily="2" charset="0"/>
              </a:rPr>
              <a:t>1234567890 . , ; : - _ ¡ ! ¿ ? / ( ) ” $ % &amp; * { }</a:t>
            </a:r>
            <a:endParaRPr lang="es-ES_tradnl" dirty="0">
              <a:latin typeface="VALORANT" pitchFamily="2" charset="0"/>
            </a:endParaRPr>
          </a:p>
        </p:txBody>
      </p:sp>
      <p:sp>
        <p:nvSpPr>
          <p:cNvPr id="3" name="CuadroTexto 2">
            <a:extLst>
              <a:ext uri="{FF2B5EF4-FFF2-40B4-BE49-F238E27FC236}">
                <a16:creationId xmlns:a16="http://schemas.microsoft.com/office/drawing/2014/main" id="{38E468AC-C5EE-615A-76B0-E8D25AF78898}"/>
              </a:ext>
            </a:extLst>
          </p:cNvPr>
          <p:cNvSpPr txBox="1"/>
          <p:nvPr/>
        </p:nvSpPr>
        <p:spPr>
          <a:xfrm>
            <a:off x="6095991" y="2527073"/>
            <a:ext cx="5049183" cy="1754326"/>
          </a:xfrm>
          <a:prstGeom prst="rect">
            <a:avLst/>
          </a:prstGeom>
          <a:noFill/>
        </p:spPr>
        <p:txBody>
          <a:bodyPr wrap="square">
            <a:spAutoFit/>
          </a:bodyPr>
          <a:lstStyle/>
          <a:p>
            <a:pPr algn="just"/>
            <a:r>
              <a:rPr lang="es-MX" dirty="0">
                <a:latin typeface="Century Gothic" panose="020B0502020202020204" pitchFamily="34" charset="0"/>
              </a:rPr>
              <a:t>La tipografía principal, se utiliza Valirant en su versión Regular. Su diseño geométrico y estructurado aporta seriedad y formalidad, manteniendo una excelente legibilidad y otorgando a la marca una identidad visual sólida y distintiva.</a:t>
            </a:r>
            <a:endParaRPr lang="es-ES_tradnl" dirty="0">
              <a:latin typeface="Century Gothic" panose="020B0502020202020204" pitchFamily="34" charset="0"/>
            </a:endParaRPr>
          </a:p>
        </p:txBody>
      </p:sp>
      <p:pic>
        <p:nvPicPr>
          <p:cNvPr id="4" name="Imagen 3">
            <a:extLst>
              <a:ext uri="{FF2B5EF4-FFF2-40B4-BE49-F238E27FC236}">
                <a16:creationId xmlns:a16="http://schemas.microsoft.com/office/drawing/2014/main" id="{96CD4E0B-B965-4121-F67C-47185659173E}"/>
              </a:ext>
            </a:extLst>
          </p:cNvPr>
          <p:cNvPicPr>
            <a:picLocks noChangeAspect="1"/>
          </p:cNvPicPr>
          <p:nvPr/>
        </p:nvPicPr>
        <p:blipFill>
          <a:blip r:embed="rId3"/>
          <a:stretch>
            <a:fillRect/>
          </a:stretch>
        </p:blipFill>
        <p:spPr>
          <a:xfrm>
            <a:off x="2793163" y="1802370"/>
            <a:ext cx="1556471" cy="2091136"/>
          </a:xfrm>
          <a:prstGeom prst="rect">
            <a:avLst/>
          </a:prstGeom>
        </p:spPr>
      </p:pic>
      <p:pic>
        <p:nvPicPr>
          <p:cNvPr id="5" name="Imagen 4">
            <a:extLst>
              <a:ext uri="{FF2B5EF4-FFF2-40B4-BE49-F238E27FC236}">
                <a16:creationId xmlns:a16="http://schemas.microsoft.com/office/drawing/2014/main" id="{91335353-9FFB-3E2E-8B2A-1742CD39C183}"/>
              </a:ext>
            </a:extLst>
          </p:cNvPr>
          <p:cNvPicPr>
            <a:picLocks noChangeAspect="1"/>
          </p:cNvPicPr>
          <p:nvPr/>
        </p:nvPicPr>
        <p:blipFill>
          <a:blip r:embed="rId4"/>
          <a:stretch>
            <a:fillRect/>
          </a:stretch>
        </p:blipFill>
        <p:spPr>
          <a:xfrm>
            <a:off x="5876048" y="6110867"/>
            <a:ext cx="439903" cy="591015"/>
          </a:xfrm>
          <a:prstGeom prst="rect">
            <a:avLst/>
          </a:prstGeom>
        </p:spPr>
      </p:pic>
    </p:spTree>
    <p:extLst>
      <p:ext uri="{BB962C8B-B14F-4D97-AF65-F5344CB8AC3E}">
        <p14:creationId xmlns:p14="http://schemas.microsoft.com/office/powerpoint/2010/main" val="3862327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2FA3F-3007-FDDA-B88B-C446EE2B2104}"/>
            </a:ext>
          </a:extLst>
        </p:cNvPr>
        <p:cNvGrpSpPr/>
        <p:nvPr/>
      </p:nvGrpSpPr>
      <p:grpSpPr>
        <a:xfrm>
          <a:off x="0" y="0"/>
          <a:ext cx="0" cy="0"/>
          <a:chOff x="0" y="0"/>
          <a:chExt cx="0" cy="0"/>
        </a:xfrm>
      </p:grpSpPr>
      <p:pic>
        <p:nvPicPr>
          <p:cNvPr id="13" name="Imagen 12">
            <a:extLst>
              <a:ext uri="{FF2B5EF4-FFF2-40B4-BE49-F238E27FC236}">
                <a16:creationId xmlns:a16="http://schemas.microsoft.com/office/drawing/2014/main" id="{93AB4A14-06B1-F516-3FC4-9AE795B18F6E}"/>
              </a:ext>
            </a:extLst>
          </p:cNvPr>
          <p:cNvPicPr>
            <a:picLocks noChangeAspect="1"/>
          </p:cNvPicPr>
          <p:nvPr/>
        </p:nvPicPr>
        <p:blipFill>
          <a:blip r:embed="rId2"/>
          <a:stretch>
            <a:fillRect/>
          </a:stretch>
        </p:blipFill>
        <p:spPr>
          <a:xfrm>
            <a:off x="0" y="-59961"/>
            <a:ext cx="12192000" cy="1341619"/>
          </a:xfrm>
          <a:prstGeom prst="rect">
            <a:avLst/>
          </a:prstGeom>
        </p:spPr>
      </p:pic>
      <p:sp>
        <p:nvSpPr>
          <p:cNvPr id="2" name="CuadroTexto 1">
            <a:extLst>
              <a:ext uri="{FF2B5EF4-FFF2-40B4-BE49-F238E27FC236}">
                <a16:creationId xmlns:a16="http://schemas.microsoft.com/office/drawing/2014/main" id="{43BDA359-9F9B-01AD-090F-766882F10FD6}"/>
              </a:ext>
            </a:extLst>
          </p:cNvPr>
          <p:cNvSpPr txBox="1"/>
          <p:nvPr/>
        </p:nvSpPr>
        <p:spPr>
          <a:xfrm>
            <a:off x="1046808" y="863202"/>
            <a:ext cx="10098375" cy="523220"/>
          </a:xfrm>
          <a:prstGeom prst="rect">
            <a:avLst/>
          </a:prstGeom>
          <a:noFill/>
        </p:spPr>
        <p:txBody>
          <a:bodyPr wrap="square">
            <a:spAutoFit/>
          </a:bodyPr>
          <a:lstStyle/>
          <a:p>
            <a:pPr algn="just"/>
            <a:r>
              <a:rPr lang="es-MX" sz="2800" b="1" dirty="0">
                <a:latin typeface="Century Gothic" panose="020B0502020202020204" pitchFamily="34" charset="0"/>
              </a:rPr>
              <a:t>Uso con fondo</a:t>
            </a:r>
            <a:endParaRPr lang="es-ES_tradnl" sz="2800" b="1" dirty="0">
              <a:latin typeface="Century Gothic" panose="020B0502020202020204" pitchFamily="34" charset="0"/>
            </a:endParaRPr>
          </a:p>
        </p:txBody>
      </p:sp>
      <p:sp>
        <p:nvSpPr>
          <p:cNvPr id="3" name="CuadroTexto 2">
            <a:extLst>
              <a:ext uri="{FF2B5EF4-FFF2-40B4-BE49-F238E27FC236}">
                <a16:creationId xmlns:a16="http://schemas.microsoft.com/office/drawing/2014/main" id="{62D2A004-8DD2-B2C4-790D-719AD67B2B79}"/>
              </a:ext>
            </a:extLst>
          </p:cNvPr>
          <p:cNvSpPr txBox="1"/>
          <p:nvPr/>
        </p:nvSpPr>
        <p:spPr>
          <a:xfrm>
            <a:off x="6095995" y="1591670"/>
            <a:ext cx="5049183" cy="3970318"/>
          </a:xfrm>
          <a:prstGeom prst="rect">
            <a:avLst/>
          </a:prstGeom>
          <a:noFill/>
        </p:spPr>
        <p:txBody>
          <a:bodyPr wrap="square">
            <a:spAutoFit/>
          </a:bodyPr>
          <a:lstStyle/>
          <a:p>
            <a:pPr algn="just"/>
            <a:r>
              <a:rPr lang="es-MX" dirty="0">
                <a:latin typeface="Century Gothic" panose="020B0502020202020204" pitchFamily="34" charset="0"/>
              </a:rPr>
              <a:t>Cuando la marca ECCS se aplique sobre una imagen, se añadirá un contorno en color blanco con un grosor adecuado para separar el logotipo de los colores y elementos del fondo, asegurando su correcta visibilidad y legibilidad.</a:t>
            </a:r>
          </a:p>
          <a:p>
            <a:pPr algn="just"/>
            <a:endParaRPr lang="es-MX" dirty="0">
              <a:latin typeface="Century Gothic" panose="020B0502020202020204" pitchFamily="34" charset="0"/>
            </a:endParaRPr>
          </a:p>
          <a:p>
            <a:pPr algn="just"/>
            <a:r>
              <a:rPr lang="es-MX" dirty="0">
                <a:latin typeface="Century Gothic" panose="020B0502020202020204" pitchFamily="34" charset="0"/>
              </a:rPr>
              <a:t>En casos donde el fondo sea oscuro, se utilizará un contorno claro que permita resaltar la marca sin comprometer su identidad visual. De esta manera, se garantiza que ECCS mantenga su presencia y reconocimiento en cualquier contexto gráfico.</a:t>
            </a:r>
            <a:endParaRPr lang="es-ES_tradnl" dirty="0">
              <a:latin typeface="Century Gothic" panose="020B0502020202020204" pitchFamily="34" charset="0"/>
            </a:endParaRPr>
          </a:p>
        </p:txBody>
      </p:sp>
      <p:pic>
        <p:nvPicPr>
          <p:cNvPr id="6" name="Imagen 5">
            <a:extLst>
              <a:ext uri="{FF2B5EF4-FFF2-40B4-BE49-F238E27FC236}">
                <a16:creationId xmlns:a16="http://schemas.microsoft.com/office/drawing/2014/main" id="{23B591D1-61BE-6CAA-00C6-DC48514E0DA0}"/>
              </a:ext>
            </a:extLst>
          </p:cNvPr>
          <p:cNvPicPr>
            <a:picLocks noChangeAspect="1"/>
          </p:cNvPicPr>
          <p:nvPr/>
        </p:nvPicPr>
        <p:blipFill>
          <a:blip r:embed="rId3"/>
          <a:stretch>
            <a:fillRect/>
          </a:stretch>
        </p:blipFill>
        <p:spPr>
          <a:xfrm>
            <a:off x="1201057" y="1709929"/>
            <a:ext cx="3225800" cy="3733800"/>
          </a:xfrm>
          <a:prstGeom prst="rect">
            <a:avLst/>
          </a:prstGeom>
        </p:spPr>
      </p:pic>
      <p:pic>
        <p:nvPicPr>
          <p:cNvPr id="4" name="Imagen 3">
            <a:extLst>
              <a:ext uri="{FF2B5EF4-FFF2-40B4-BE49-F238E27FC236}">
                <a16:creationId xmlns:a16="http://schemas.microsoft.com/office/drawing/2014/main" id="{C35563E0-96D7-1E4D-DB94-0CD5FF0BFED9}"/>
              </a:ext>
            </a:extLst>
          </p:cNvPr>
          <p:cNvPicPr>
            <a:picLocks noChangeAspect="1"/>
          </p:cNvPicPr>
          <p:nvPr/>
        </p:nvPicPr>
        <p:blipFill>
          <a:blip r:embed="rId4"/>
          <a:stretch>
            <a:fillRect/>
          </a:stretch>
        </p:blipFill>
        <p:spPr>
          <a:xfrm>
            <a:off x="5876048" y="6110867"/>
            <a:ext cx="439903" cy="591015"/>
          </a:xfrm>
          <a:prstGeom prst="rect">
            <a:avLst/>
          </a:prstGeom>
        </p:spPr>
      </p:pic>
    </p:spTree>
    <p:extLst>
      <p:ext uri="{BB962C8B-B14F-4D97-AF65-F5344CB8AC3E}">
        <p14:creationId xmlns:p14="http://schemas.microsoft.com/office/powerpoint/2010/main" val="417677183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TotalTime>
  <Words>544</Words>
  <Application>Microsoft Office PowerPoint</Application>
  <PresentationFormat>Panorámica</PresentationFormat>
  <Paragraphs>29</Paragraphs>
  <Slides>7</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7</vt:i4>
      </vt:variant>
    </vt:vector>
  </HeadingPairs>
  <TitlesOfParts>
    <vt:vector size="13" baseType="lpstr">
      <vt:lpstr>Aptos</vt:lpstr>
      <vt:lpstr>Aptos Display</vt:lpstr>
      <vt:lpstr>Arial</vt:lpstr>
      <vt:lpstr>Century Gothic</vt:lpstr>
      <vt:lpstr>VALORANT</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Cecilia Lopez Morales</dc:creator>
  <cp:lastModifiedBy>Elizandro Carballo Casillas</cp:lastModifiedBy>
  <cp:revision>5</cp:revision>
  <dcterms:created xsi:type="dcterms:W3CDTF">2025-02-25T04:10:43Z</dcterms:created>
  <dcterms:modified xsi:type="dcterms:W3CDTF">2025-03-07T22:38:32Z</dcterms:modified>
</cp:coreProperties>
</file>