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4" r:id="rId4"/>
    <p:sldId id="269" r:id="rId5"/>
    <p:sldId id="270" r:id="rId6"/>
    <p:sldId id="271" r:id="rId7"/>
    <p:sldId id="272" r:id="rId8"/>
    <p:sldId id="273" r:id="rId9"/>
    <p:sldId id="266" r:id="rId10"/>
    <p:sldId id="267" r:id="rId11"/>
    <p:sldId id="261" r:id="rId12"/>
    <p:sldId id="262" r:id="rId13"/>
    <p:sldId id="275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29E2E05-7E79-4ABA-A628-96C8F4D226F4}">
          <p14:sldIdLst>
            <p14:sldId id="257"/>
            <p14:sldId id="258"/>
            <p14:sldId id="274"/>
          </p14:sldIdLst>
        </p14:section>
        <p14:section name="Part Matthias" id="{E7FD6B7D-C646-4A34-9E27-C665BF8AB04D}">
          <p14:sldIdLst>
            <p14:sldId id="269"/>
            <p14:sldId id="270"/>
            <p14:sldId id="271"/>
            <p14:sldId id="272"/>
            <p14:sldId id="273"/>
          </p14:sldIdLst>
        </p14:section>
        <p14:section name="Part Raphael" id="{71393E9F-3A04-42E3-B02E-C87AB2B147CF}">
          <p14:sldIdLst>
            <p14:sldId id="266"/>
            <p14:sldId id="267"/>
          </p14:sldIdLst>
        </p14:section>
        <p14:section name="Abschluss" id="{3AB2CBCF-8F69-494F-B57E-65A9D8D86345}">
          <p14:sldIdLst>
            <p14:sldId id="261"/>
            <p14:sldId id="26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685" userDrawn="1">
          <p15:clr>
            <a:srgbClr val="A4A3A4"/>
          </p15:clr>
        </p15:guide>
        <p15:guide id="4" pos="224" userDrawn="1">
          <p15:clr>
            <a:srgbClr val="A4A3A4"/>
          </p15:clr>
        </p15:guide>
        <p15:guide id="10" pos="5420">
          <p15:clr>
            <a:srgbClr val="A4A3A4"/>
          </p15:clr>
        </p15:guide>
        <p15:guide id="11" orient="horz" pos="3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DDF"/>
    <a:srgbClr val="71B253"/>
    <a:srgbClr val="DAE592"/>
    <a:srgbClr val="FCF560"/>
    <a:srgbClr val="ECCECE"/>
    <a:srgbClr val="D6B0B0"/>
    <a:srgbClr val="DBBF7D"/>
    <a:srgbClr val="B4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6405" autoAdjust="0"/>
  </p:normalViewPr>
  <p:slideViewPr>
    <p:cSldViewPr>
      <p:cViewPr varScale="1">
        <p:scale>
          <a:sx n="168" d="100"/>
          <a:sy n="168" d="100"/>
        </p:scale>
        <p:origin x="304" y="200"/>
      </p:cViewPr>
      <p:guideLst>
        <p:guide orient="horz" pos="685"/>
        <p:guide pos="224"/>
        <p:guide pos="5420"/>
        <p:guide orient="horz"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24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4CDD7-334A-47F7-AA70-C65E81D40FF8}" type="datetimeFigureOut">
              <a:rPr lang="de-CH" smtClean="0"/>
              <a:t>08.11.15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0023C-BE12-4E23-A9FC-9F1F829A7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66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9C73F-6D0C-4D3A-85DE-AA0500D6E797}" type="datetimeFigureOut">
              <a:rPr lang="en-US" smtClean="0"/>
              <a:pPr/>
              <a:t>11/8/15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7356-88F1-48F6-96E1-CFECF483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60000" y="360000"/>
            <a:ext cx="8424000" cy="252000"/>
          </a:xfrm>
          <a:prstGeom prst="rect">
            <a:avLst/>
          </a:prstGeom>
          <a:solidFill>
            <a:srgbClr val="41AF37"/>
          </a:solidFill>
          <a:ln w="0">
            <a:noFill/>
            <a:miter lim="800000"/>
            <a:headEnd/>
            <a:tailEnd/>
          </a:ln>
        </p:spPr>
        <p:txBody>
          <a:bodyPr wrap="none" lIns="0" tIns="50400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Textplatzhalter 2"/>
          <p:cNvSpPr txBox="1">
            <a:spLocks/>
          </p:cNvSpPr>
          <p:nvPr userDrawn="1"/>
        </p:nvSpPr>
        <p:spPr>
          <a:xfrm>
            <a:off x="360000" y="360000"/>
            <a:ext cx="7444441" cy="241905"/>
          </a:xfrm>
          <a:prstGeom prst="rect">
            <a:avLst/>
          </a:prstGeom>
        </p:spPr>
        <p:txBody>
          <a:bodyPr vert="horz" lIns="46800" tIns="0" rIns="4680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6" name="Textplatzhalter 2"/>
          <p:cNvSpPr txBox="1">
            <a:spLocks/>
          </p:cNvSpPr>
          <p:nvPr userDrawn="1"/>
        </p:nvSpPr>
        <p:spPr>
          <a:xfrm>
            <a:off x="8172400" y="361573"/>
            <a:ext cx="607770" cy="242276"/>
          </a:xfrm>
          <a:prstGeom prst="rect">
            <a:avLst/>
          </a:prstGeom>
        </p:spPr>
        <p:txBody>
          <a:bodyPr vert="horz" lIns="0" tIns="0" rIns="4680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564800"/>
            <a:ext cx="1620000" cy="217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P:\Marketing and Communication\DTP_BETA\Bilder\Bilderwelten\Bilderwelten 2013\2013_Bilderwelten\IT_Pro\IT_Pro_rgb_flat.t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065" y="842539"/>
            <a:ext cx="8424000" cy="1438500"/>
          </a:xfrm>
          <a:prstGeom prst="rect">
            <a:avLst/>
          </a:prstGeom>
          <a:noFill/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7694" y="2571750"/>
            <a:ext cx="8587047" cy="1800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800">
                <a:latin typeface="+mn-lt"/>
              </a:defRPr>
            </a:lvl1pPr>
          </a:lstStyle>
          <a:p>
            <a:pPr lvl="0"/>
            <a:r>
              <a:rPr lang="de-DE" dirty="0" smtClean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617406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25">
          <p15:clr>
            <a:srgbClr val="FBAE40"/>
          </p15:clr>
        </p15:guide>
        <p15:guide id="3" pos="55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K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60000" y="360000"/>
            <a:ext cx="8424000" cy="252000"/>
          </a:xfrm>
          <a:prstGeom prst="rect">
            <a:avLst/>
          </a:prstGeom>
          <a:solidFill>
            <a:srgbClr val="41AF37"/>
          </a:solidFill>
          <a:ln w="0">
            <a:noFill/>
            <a:miter lim="800000"/>
            <a:headEnd/>
            <a:tailEnd/>
          </a:ln>
        </p:spPr>
        <p:txBody>
          <a:bodyPr wrap="none" lIns="0" tIns="50400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Textplatzhalter 2"/>
          <p:cNvSpPr txBox="1">
            <a:spLocks/>
          </p:cNvSpPr>
          <p:nvPr userDrawn="1"/>
        </p:nvSpPr>
        <p:spPr>
          <a:xfrm>
            <a:off x="360000" y="360000"/>
            <a:ext cx="7444441" cy="241905"/>
          </a:xfrm>
          <a:prstGeom prst="rect">
            <a:avLst/>
          </a:prstGeom>
        </p:spPr>
        <p:txBody>
          <a:bodyPr vert="horz" lIns="46800" tIns="0" rIns="4680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6" name="Textplatzhalter 2"/>
          <p:cNvSpPr txBox="1">
            <a:spLocks/>
          </p:cNvSpPr>
          <p:nvPr userDrawn="1"/>
        </p:nvSpPr>
        <p:spPr>
          <a:xfrm>
            <a:off x="8172400" y="361573"/>
            <a:ext cx="607770" cy="242276"/>
          </a:xfrm>
          <a:prstGeom prst="rect">
            <a:avLst/>
          </a:prstGeom>
        </p:spPr>
        <p:txBody>
          <a:bodyPr vert="horz" lIns="0" tIns="0" rIns="4680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564800"/>
            <a:ext cx="1620000" cy="217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7694" y="2571751"/>
            <a:ext cx="8587047" cy="118393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71B253"/>
              </a:buClr>
              <a:buSzPct val="90000"/>
              <a:buFont typeface="Wingdings" panose="05000000000000000000" pitchFamily="2" charset="2"/>
              <a:buNone/>
              <a:tabLst/>
              <a:defRPr sz="2400">
                <a:latin typeface="+mn-lt"/>
              </a:defRPr>
            </a:lvl1pPr>
          </a:lstStyle>
          <a:p>
            <a:pPr lvl="0"/>
            <a:r>
              <a:rPr lang="de-DE" dirty="0" smtClean="0"/>
              <a:t>Kurstitel hinzufügen</a:t>
            </a:r>
          </a:p>
          <a:p>
            <a:pPr lvl="0"/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6" b="40564"/>
          <a:stretch/>
        </p:blipFill>
        <p:spPr>
          <a:xfrm>
            <a:off x="378296" y="843557"/>
            <a:ext cx="8400000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82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25">
          <p15:clr>
            <a:srgbClr val="FBAE40"/>
          </p15:clr>
        </p15:guide>
        <p15:guide id="3" pos="5535">
          <p15:clr>
            <a:srgbClr val="FBAE40"/>
          </p15:clr>
        </p15:guide>
        <p15:guide id="0" orient="horz" pos="275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1" y="1370013"/>
            <a:ext cx="8576596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7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882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70013"/>
            <a:ext cx="4244280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179916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768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18910"/>
            <a:ext cx="8576596" cy="303163"/>
          </a:xfrm>
        </p:spPr>
        <p:txBody>
          <a:bodyPr tIns="0" bIns="0"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251520" y="1635646"/>
            <a:ext cx="8569325" cy="30030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04643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1" userDrawn="1">
          <p15:clr>
            <a:srgbClr val="FBAE40"/>
          </p15:clr>
        </p15:guide>
        <p15:guide id="2" orient="horz" pos="1183" userDrawn="1">
          <p15:clr>
            <a:srgbClr val="FBAE40"/>
          </p15:clr>
        </p15:guide>
        <p15:guide id="3" orient="horz" pos="9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18910"/>
            <a:ext cx="8576596" cy="303163"/>
          </a:xfrm>
        </p:spPr>
        <p:txBody>
          <a:bodyPr tIns="0" bIns="0"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0" hasCustomPrompt="1"/>
          </p:nvPr>
        </p:nvSpPr>
        <p:spPr>
          <a:xfrm>
            <a:off x="357188" y="1635125"/>
            <a:ext cx="8429625" cy="3003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 smtClean="0"/>
              <a:t>Tabelle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4249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1">
          <p15:clr>
            <a:srgbClr val="FBAE40"/>
          </p15:clr>
        </p15:guide>
        <p15:guide id="2" orient="horz" pos="1183">
          <p15:clr>
            <a:srgbClr val="FBAE40"/>
          </p15:clr>
        </p15:guide>
        <p15:guide id="3" orient="horz" pos="927">
          <p15:clr>
            <a:srgbClr val="FBAE40"/>
          </p15:clr>
        </p15:guide>
        <p15:guide id="0" pos="225" userDrawn="1">
          <p15:clr>
            <a:srgbClr val="FBAE40"/>
          </p15:clr>
        </p15:guide>
        <p15:guide id="4" pos="55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03598"/>
            <a:ext cx="4247455" cy="375171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707654"/>
            <a:ext cx="4247455" cy="29310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49" y="1203598"/>
            <a:ext cx="4207279" cy="375171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49" y="1707654"/>
            <a:ext cx="4207279" cy="29310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502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Calibri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9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5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58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563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69" r:id="rId3"/>
    <p:sldLayoutId id="2147483671" r:id="rId4"/>
    <p:sldLayoutId id="2147483682" r:id="rId5"/>
    <p:sldLayoutId id="2147483683" r:id="rId6"/>
    <p:sldLayoutId id="2147483672" r:id="rId7"/>
    <p:sldLayoutId id="2147483673" r:id="rId8"/>
    <p:sldLayoutId id="214748367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1038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None/>
        <a:defRPr lang="de-CH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22" userDrawn="1">
          <p15:clr>
            <a:srgbClr val="F26B43"/>
          </p15:clr>
        </p15:guide>
        <p15:guide id="2" orient="horz" pos="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tiff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gessenay@corporatesoftware.ch" TargetMode="External"/><Relationship Id="rId4" Type="http://schemas.openxmlformats.org/officeDocument/2006/relationships/hyperlink" Target="http://www.corporatesoftware.ch/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dirty="0"/>
              <a:t>SharePoint Migration, </a:t>
            </a:r>
            <a:r>
              <a:rPr lang="de-CH" dirty="0" err="1"/>
              <a:t>L</a:t>
            </a:r>
            <a:r>
              <a:rPr lang="de-CH" dirty="0" err="1" smtClean="0"/>
              <a:t>essons</a:t>
            </a:r>
            <a:r>
              <a:rPr lang="de-CH" dirty="0" smtClean="0"/>
              <a:t> </a:t>
            </a:r>
            <a:r>
              <a:rPr lang="de-CH" dirty="0" err="1"/>
              <a:t>L</a:t>
            </a:r>
            <a:r>
              <a:rPr lang="de-CH" dirty="0" err="1" smtClean="0"/>
              <a:t>earned</a:t>
            </a:r>
            <a:endParaRPr lang="de-CH" dirty="0"/>
          </a:p>
          <a:p>
            <a:r>
              <a:rPr lang="de-CH" smtClean="0"/>
              <a:t>Matthias </a:t>
            </a:r>
            <a:r>
              <a:rPr lang="de-CH" dirty="0"/>
              <a:t>Gessenay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4318" y="3691452"/>
            <a:ext cx="1725682" cy="33855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CH" sz="1600" dirty="0" smtClean="0">
                <a:latin typeface="+mn-lt"/>
              </a:rPr>
              <a:t>Partner:</a:t>
            </a:r>
            <a:endParaRPr lang="de-CH" sz="1600" dirty="0"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7" y="3502663"/>
            <a:ext cx="1971683" cy="72527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51" y="3765979"/>
            <a:ext cx="158714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ShareGate</a:t>
            </a:r>
            <a:r>
              <a:rPr lang="de-CH" dirty="0" smtClean="0"/>
              <a:t> &amp; </a:t>
            </a:r>
            <a:r>
              <a:rPr lang="de-CH" dirty="0" err="1" smtClean="0"/>
              <a:t>Powershell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316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F&amp;A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92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Kurse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60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Source Files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Session:</a:t>
            </a:r>
          </a:p>
          <a:p>
            <a:pPr lvl="1"/>
            <a:r>
              <a:rPr lang="en-US" dirty="0"/>
              <a:t>https://github.com/CorpSoftCH/EvolutionDay2015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370013"/>
            <a:ext cx="2540000" cy="2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9942"/>
            <a:ext cx="1383014" cy="6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Begrüssung</a:t>
            </a:r>
          </a:p>
          <a:p>
            <a:r>
              <a:rPr lang="de-CH" dirty="0" smtClean="0"/>
              <a:t>Vorstellung Referenten</a:t>
            </a:r>
          </a:p>
          <a:p>
            <a:r>
              <a:rPr lang="de-CH" dirty="0" smtClean="0"/>
              <a:t>Content</a:t>
            </a:r>
          </a:p>
          <a:p>
            <a:r>
              <a:rPr lang="de-CH" dirty="0" smtClean="0"/>
              <a:t>F&amp;A</a:t>
            </a:r>
          </a:p>
          <a:p>
            <a:r>
              <a:rPr lang="de-CH" dirty="0" smtClean="0"/>
              <a:t>Weiterführende Kurse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65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Vorstellung Referent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9944"/>
            <a:ext cx="1383014" cy="6776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14172" y="1268016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Name:		</a:t>
            </a:r>
            <a:r>
              <a:rPr lang="de-CH" dirty="0" smtClean="0"/>
              <a:t>Matthias Gessenay</a:t>
            </a:r>
            <a:endParaRPr lang="de-CH" dirty="0"/>
          </a:p>
          <a:p>
            <a:r>
              <a:rPr lang="de-CH" dirty="0"/>
              <a:t>Firma:		Corporate Software AG</a:t>
            </a:r>
          </a:p>
          <a:p>
            <a:r>
              <a:rPr lang="de-CH" dirty="0"/>
              <a:t>Funktion:	</a:t>
            </a:r>
            <a:r>
              <a:rPr lang="de-CH" dirty="0" smtClean="0"/>
              <a:t>	Consultant &amp; Trainer</a:t>
            </a:r>
          </a:p>
          <a:p>
            <a:endParaRPr lang="de-CH" dirty="0"/>
          </a:p>
          <a:p>
            <a:r>
              <a:rPr lang="de-CH" dirty="0">
                <a:hlinkClick r:id="rId3"/>
              </a:rPr>
              <a:t>m</a:t>
            </a:r>
            <a:r>
              <a:rPr lang="de-CH" dirty="0" smtClean="0">
                <a:hlinkClick r:id="rId3"/>
              </a:rPr>
              <a:t>atthias.gessenay@corporatesoftware.ch</a:t>
            </a:r>
            <a:endParaRPr lang="de-CH" dirty="0" smtClean="0"/>
          </a:p>
          <a:p>
            <a:r>
              <a:rPr lang="de-CH" dirty="0" smtClean="0">
                <a:hlinkClick r:id="rId4"/>
              </a:rPr>
              <a:t>www.corporatesoftware.ch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Follow:		@</a:t>
            </a:r>
            <a:r>
              <a:rPr lang="de-CH" dirty="0" err="1" smtClean="0"/>
              <a:t>CorpSoftCH</a:t>
            </a:r>
            <a:r>
              <a:rPr lang="de-CH" dirty="0" smtClean="0"/>
              <a:t> </a:t>
            </a:r>
            <a:r>
              <a:rPr lang="de-CH" dirty="0"/>
              <a:t>on </a:t>
            </a:r>
            <a:r>
              <a:rPr lang="de-CH" dirty="0" smtClean="0"/>
              <a:t>Twitter</a:t>
            </a:r>
          </a:p>
          <a:p>
            <a:r>
              <a:rPr lang="de-CH" dirty="0"/>
              <a:t>Session Hashtag:	#</a:t>
            </a:r>
            <a:r>
              <a:rPr lang="de-CH" dirty="0" err="1"/>
              <a:t>SPInstallation_Migration</a:t>
            </a:r>
            <a:endParaRPr lang="de-CH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07654"/>
            <a:ext cx="2232248" cy="31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SharePoint Migrationen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Allgemeine Vorgehensweise</a:t>
            </a:r>
          </a:p>
          <a:p>
            <a:r>
              <a:rPr lang="de-CH" dirty="0" smtClean="0"/>
              <a:t>Typische Probleme</a:t>
            </a:r>
          </a:p>
          <a:p>
            <a:r>
              <a:rPr lang="de-CH" dirty="0" smtClean="0"/>
              <a:t>Hilfreiche Tools</a:t>
            </a:r>
          </a:p>
          <a:p>
            <a:r>
              <a:rPr lang="de-CH" dirty="0" smtClean="0"/>
              <a:t>Troubleshooting</a:t>
            </a:r>
          </a:p>
          <a:p>
            <a:r>
              <a:rPr lang="de-CH" dirty="0" smtClean="0"/>
              <a:t>SharePoint Online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Ist-Aufnahme</a:t>
            </a:r>
          </a:p>
          <a:p>
            <a:r>
              <a:rPr lang="de-DE" dirty="0" err="1" smtClean="0"/>
              <a:t>Scoping</a:t>
            </a:r>
            <a:endParaRPr lang="de-DE" dirty="0" smtClean="0"/>
          </a:p>
          <a:p>
            <a:r>
              <a:rPr lang="de-DE" dirty="0" smtClean="0"/>
              <a:t>Ist-Struktur vs. Soll-</a:t>
            </a:r>
            <a:r>
              <a:rPr lang="de-DE" dirty="0" err="1" smtClean="0"/>
              <a:t>Strukur</a:t>
            </a:r>
            <a:r>
              <a:rPr lang="de-DE" dirty="0" smtClean="0"/>
              <a:t> (bestimmt die Migrationsmethode)</a:t>
            </a:r>
          </a:p>
          <a:p>
            <a:r>
              <a:rPr lang="de-DE" dirty="0" smtClean="0"/>
              <a:t>Security-Anforderungen alt/neu</a:t>
            </a:r>
          </a:p>
          <a:p>
            <a:r>
              <a:rPr lang="de-DE" dirty="0" err="1" smtClean="0"/>
              <a:t>Availability</a:t>
            </a:r>
            <a:r>
              <a:rPr lang="de-DE" dirty="0" smtClean="0"/>
              <a:t>-Anforderungen (bestimmen das Migrationsvorgehen)</a:t>
            </a:r>
          </a:p>
          <a:p>
            <a:r>
              <a:rPr lang="de-DE" dirty="0" smtClean="0"/>
              <a:t>1:1, hybrid 1:1, neue Ansätze?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53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Typische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DB-Size</a:t>
            </a:r>
          </a:p>
          <a:p>
            <a:r>
              <a:rPr lang="de-DE" dirty="0" smtClean="0"/>
              <a:t>Pfade</a:t>
            </a:r>
          </a:p>
          <a:p>
            <a:r>
              <a:rPr lang="de-DE" dirty="0" smtClean="0"/>
              <a:t>Nichtunterstütze Features</a:t>
            </a:r>
          </a:p>
          <a:p>
            <a:r>
              <a:rPr lang="de-DE" dirty="0" smtClean="0"/>
              <a:t>Nichtexistierende Benutzer</a:t>
            </a:r>
          </a:p>
          <a:p>
            <a:r>
              <a:rPr lang="de-DE" dirty="0" err="1" smtClean="0"/>
              <a:t>Alerts</a:t>
            </a:r>
            <a:endParaRPr lang="de-DE" dirty="0" smtClean="0"/>
          </a:p>
          <a:p>
            <a:r>
              <a:rPr lang="de-DE" dirty="0" smtClean="0"/>
              <a:t>Unbekanntes </a:t>
            </a:r>
            <a:r>
              <a:rPr lang="de-DE" dirty="0" smtClean="0">
                <a:sym typeface="Wingdings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9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Hilfreiche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POWERSHELL</a:t>
            </a:r>
          </a:p>
          <a:p>
            <a:r>
              <a:rPr lang="de-DE" dirty="0" err="1" smtClean="0"/>
              <a:t>SPDocKit</a:t>
            </a:r>
            <a:endParaRPr lang="de-DE" dirty="0" smtClean="0"/>
          </a:p>
          <a:p>
            <a:r>
              <a:rPr lang="de-DE" dirty="0" err="1" smtClean="0"/>
              <a:t>ShareGate</a:t>
            </a:r>
            <a:r>
              <a:rPr lang="de-DE" dirty="0" smtClean="0"/>
              <a:t> (oder Quest)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5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4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SharePoint Content </a:t>
            </a:r>
            <a:r>
              <a:rPr lang="de-CH" dirty="0"/>
              <a:t>Migration mit </a:t>
            </a:r>
            <a:r>
              <a:rPr lang="de-CH" dirty="0" err="1"/>
              <a:t>ShareGate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7700383"/>
      </p:ext>
    </p:extLst>
  </p:cSld>
  <p:clrMapOvr>
    <a:masterClrMapping/>
  </p:clrMapOvr>
</p:sld>
</file>

<file path=ppt/theme/theme1.xml><?xml version="1.0" encoding="utf-8"?>
<a:theme xmlns:a="http://schemas.openxmlformats.org/drawingml/2006/main" name="Digicomp 2013">
  <a:themeElements>
    <a:clrScheme name="Digicomp">
      <a:dk1>
        <a:sysClr val="windowText" lastClr="000000"/>
      </a:dk1>
      <a:lt1>
        <a:sysClr val="window" lastClr="FFFFFF"/>
      </a:lt1>
      <a:dk2>
        <a:srgbClr val="EDEDED"/>
      </a:dk2>
      <a:lt2>
        <a:srgbClr val="FFFFFF"/>
      </a:lt2>
      <a:accent1>
        <a:srgbClr val="71B253"/>
      </a:accent1>
      <a:accent2>
        <a:srgbClr val="A9D097"/>
      </a:accent2>
      <a:accent3>
        <a:srgbClr val="C6E0BA"/>
      </a:accent3>
      <a:accent4>
        <a:srgbClr val="91C37B"/>
      </a:accent4>
      <a:accent5>
        <a:srgbClr val="54873C"/>
      </a:accent5>
      <a:accent6>
        <a:srgbClr val="385A28"/>
      </a:accent6>
      <a:hlink>
        <a:srgbClr val="71B253"/>
      </a:hlink>
      <a:folHlink>
        <a:srgbClr val="71B253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1B291D-0126-46D6-8982-77581D5FE466}" vid="{6B321152-184A-4E68-97C9-F5E79B6D644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Kursunterlagen_DE</Template>
  <TotalTime>1</TotalTime>
  <Words>103</Words>
  <Application>Microsoft Macintosh PowerPoint</Application>
  <PresentationFormat>On-screen Show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Milo Offc</vt:lpstr>
      <vt:lpstr>Wingdings</vt:lpstr>
      <vt:lpstr>Arial</vt:lpstr>
      <vt:lpstr>Digicomp 2013</vt:lpstr>
      <vt:lpstr>PowerPoint Presentation</vt:lpstr>
      <vt:lpstr>Agenda</vt:lpstr>
      <vt:lpstr>Vorstellung Referent</vt:lpstr>
      <vt:lpstr>SharePoint Migrationen</vt:lpstr>
      <vt:lpstr>Allgemeine Vorgehensweise</vt:lpstr>
      <vt:lpstr>Typische Probleme</vt:lpstr>
      <vt:lpstr>Hilfreiche Tools</vt:lpstr>
      <vt:lpstr>Troubleshooting</vt:lpstr>
      <vt:lpstr>SharePoint Content Migration mit ShareGate</vt:lpstr>
      <vt:lpstr>ShareGate &amp; Powershell</vt:lpstr>
      <vt:lpstr>F&amp;A</vt:lpstr>
      <vt:lpstr>Weiterführende Kurse</vt:lpstr>
      <vt:lpstr>Links</vt:lpstr>
    </vt:vector>
  </TitlesOfParts>
  <Company>Digicomp Academy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Micela Gwerder</dc:creator>
  <cp:lastModifiedBy>Matthias Gessenay</cp:lastModifiedBy>
  <cp:revision>30</cp:revision>
  <dcterms:created xsi:type="dcterms:W3CDTF">2015-08-27T07:46:25Z</dcterms:created>
  <dcterms:modified xsi:type="dcterms:W3CDTF">2015-11-08T09:03:31Z</dcterms:modified>
</cp:coreProperties>
</file>