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3" r:id="rId3"/>
    <p:sldId id="279" r:id="rId4"/>
    <p:sldId id="280" r:id="rId5"/>
    <p:sldId id="274" r:id="rId6"/>
    <p:sldId id="275" r:id="rId7"/>
    <p:sldId id="276" r:id="rId8"/>
    <p:sldId id="277" r:id="rId9"/>
    <p:sldId id="278" r:id="rId10"/>
    <p:sldId id="266" r:id="rId11"/>
    <p:sldId id="269" r:id="rId12"/>
    <p:sldId id="268" r:id="rId13"/>
    <p:sldId id="270" r:id="rId14"/>
    <p:sldId id="265" r:id="rId15"/>
    <p:sldId id="271" r:id="rId16"/>
    <p:sldId id="261" r:id="rId17"/>
    <p:sldId id="262" r:id="rId18"/>
    <p:sldId id="281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D7662BA-C276-4A70-8C5F-6CB1563874D5}">
          <p14:sldIdLst>
            <p14:sldId id="257"/>
            <p14:sldId id="273"/>
            <p14:sldId id="279"/>
            <p14:sldId id="280"/>
          </p14:sldIdLst>
        </p14:section>
        <p14:section name="Part Matthias" id="{6E8F5E46-5BB6-4C9A-AA9C-69F5755408FE}">
          <p14:sldIdLst>
            <p14:sldId id="274"/>
            <p14:sldId id="275"/>
            <p14:sldId id="276"/>
            <p14:sldId id="277"/>
            <p14:sldId id="278"/>
          </p14:sldIdLst>
        </p14:section>
        <p14:section name="Part Raphael" id="{AACD61E7-8124-4BD0-9109-F71EAA3CCB94}">
          <p14:sldIdLst>
            <p14:sldId id="266"/>
            <p14:sldId id="269"/>
            <p14:sldId id="268"/>
            <p14:sldId id="270"/>
            <p14:sldId id="265"/>
            <p14:sldId id="271"/>
          </p14:sldIdLst>
        </p14:section>
        <p14:section name="Abschluss" id="{BC10B3C4-2D93-4CB0-9FA0-925390E00667}">
          <p14:sldIdLst>
            <p14:sldId id="261"/>
            <p14:sldId id="26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685" userDrawn="1">
          <p15:clr>
            <a:srgbClr val="A4A3A4"/>
          </p15:clr>
        </p15:guide>
        <p15:guide id="4" pos="224" userDrawn="1">
          <p15:clr>
            <a:srgbClr val="A4A3A4"/>
          </p15:clr>
        </p15:guide>
        <p15:guide id="10" pos="5420">
          <p15:clr>
            <a:srgbClr val="A4A3A4"/>
          </p15:clr>
        </p15:guide>
        <p15:guide id="11" orient="horz" pos="3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DDF"/>
    <a:srgbClr val="71B253"/>
    <a:srgbClr val="DAE592"/>
    <a:srgbClr val="FCF560"/>
    <a:srgbClr val="ECCECE"/>
    <a:srgbClr val="D6B0B0"/>
    <a:srgbClr val="DBBF7D"/>
    <a:srgbClr val="B4D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6405" autoAdjust="0"/>
  </p:normalViewPr>
  <p:slideViewPr>
    <p:cSldViewPr>
      <p:cViewPr varScale="1">
        <p:scale>
          <a:sx n="168" d="100"/>
          <a:sy n="168" d="100"/>
        </p:scale>
        <p:origin x="304" y="200"/>
      </p:cViewPr>
      <p:guideLst>
        <p:guide orient="horz" pos="685"/>
        <p:guide pos="224"/>
        <p:guide pos="5420"/>
        <p:guide orient="horz" pos="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24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4CDD7-334A-47F7-AA70-C65E81D40FF8}" type="datetimeFigureOut">
              <a:rPr lang="de-CH" smtClean="0"/>
              <a:t>08.11.15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0023C-BE12-4E23-A9FC-9F1F829A7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66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9C73F-6D0C-4D3A-85DE-AA0500D6E797}" type="datetimeFigureOut">
              <a:rPr lang="en-US" smtClean="0"/>
              <a:pPr/>
              <a:t>11/8/15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7356-88F1-48F6-96E1-CFECF4831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360000" y="360000"/>
            <a:ext cx="8424000" cy="252000"/>
          </a:xfrm>
          <a:prstGeom prst="rect">
            <a:avLst/>
          </a:prstGeom>
          <a:solidFill>
            <a:srgbClr val="41AF37"/>
          </a:solidFill>
          <a:ln w="0">
            <a:noFill/>
            <a:miter lim="800000"/>
            <a:headEnd/>
            <a:tailEnd/>
          </a:ln>
        </p:spPr>
        <p:txBody>
          <a:bodyPr wrap="none" lIns="0" tIns="50400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" name="Textplatzhalter 2"/>
          <p:cNvSpPr txBox="1">
            <a:spLocks/>
          </p:cNvSpPr>
          <p:nvPr userDrawn="1"/>
        </p:nvSpPr>
        <p:spPr>
          <a:xfrm>
            <a:off x="360000" y="360000"/>
            <a:ext cx="7444441" cy="241905"/>
          </a:xfrm>
          <a:prstGeom prst="rect">
            <a:avLst/>
          </a:prstGeom>
        </p:spPr>
        <p:txBody>
          <a:bodyPr vert="horz" lIns="46800" tIns="0" rIns="4680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lo Offc" pitchFamily="34" charset="0"/>
                <a:ea typeface="+mn-ea"/>
                <a:cs typeface="+mn-cs"/>
              </a:rPr>
              <a:t>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lo Offc" pitchFamily="34" charset="0"/>
              <a:ea typeface="+mn-ea"/>
              <a:cs typeface="+mn-cs"/>
            </a:endParaRPr>
          </a:p>
        </p:txBody>
      </p:sp>
      <p:sp>
        <p:nvSpPr>
          <p:cNvPr id="6" name="Textplatzhalter 2"/>
          <p:cNvSpPr txBox="1">
            <a:spLocks/>
          </p:cNvSpPr>
          <p:nvPr userDrawn="1"/>
        </p:nvSpPr>
        <p:spPr>
          <a:xfrm>
            <a:off x="8172400" y="361573"/>
            <a:ext cx="607770" cy="242276"/>
          </a:xfrm>
          <a:prstGeom prst="rect">
            <a:avLst/>
          </a:prstGeom>
        </p:spPr>
        <p:txBody>
          <a:bodyPr vert="horz" lIns="0" tIns="0" rIns="4680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564800"/>
            <a:ext cx="1620000" cy="217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P:\Marketing and Communication\DTP_BETA\Bilder\Bilderwelten\Bilderwelten 2013\2013_Bilderwelten\IT_Pro\IT_Pro_rgb_flat.t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065" y="842539"/>
            <a:ext cx="8424000" cy="1438500"/>
          </a:xfrm>
          <a:prstGeom prst="rect">
            <a:avLst/>
          </a:prstGeom>
          <a:noFill/>
        </p:spPr>
      </p:pic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7694" y="2571750"/>
            <a:ext cx="8587047" cy="1800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2800">
                <a:latin typeface="+mn-lt"/>
              </a:defRPr>
            </a:lvl1pPr>
          </a:lstStyle>
          <a:p>
            <a:pPr lvl="0"/>
            <a:r>
              <a:rPr lang="de-DE" dirty="0" smtClean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6174067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25">
          <p15:clr>
            <a:srgbClr val="FBAE40"/>
          </p15:clr>
        </p15:guide>
        <p15:guide id="3" pos="55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K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360000" y="360000"/>
            <a:ext cx="8424000" cy="252000"/>
          </a:xfrm>
          <a:prstGeom prst="rect">
            <a:avLst/>
          </a:prstGeom>
          <a:solidFill>
            <a:srgbClr val="41AF37"/>
          </a:solidFill>
          <a:ln w="0">
            <a:noFill/>
            <a:miter lim="800000"/>
            <a:headEnd/>
            <a:tailEnd/>
          </a:ln>
        </p:spPr>
        <p:txBody>
          <a:bodyPr wrap="none" lIns="0" tIns="50400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" name="Textplatzhalter 2"/>
          <p:cNvSpPr txBox="1">
            <a:spLocks/>
          </p:cNvSpPr>
          <p:nvPr userDrawn="1"/>
        </p:nvSpPr>
        <p:spPr>
          <a:xfrm>
            <a:off x="360000" y="360000"/>
            <a:ext cx="7444441" cy="241905"/>
          </a:xfrm>
          <a:prstGeom prst="rect">
            <a:avLst/>
          </a:prstGeom>
        </p:spPr>
        <p:txBody>
          <a:bodyPr vert="horz" lIns="46800" tIns="0" rIns="4680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lo Offc" pitchFamily="34" charset="0"/>
                <a:ea typeface="+mn-ea"/>
                <a:cs typeface="+mn-cs"/>
              </a:rPr>
              <a:t>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lo Offc" pitchFamily="34" charset="0"/>
              <a:ea typeface="+mn-ea"/>
              <a:cs typeface="+mn-cs"/>
            </a:endParaRPr>
          </a:p>
        </p:txBody>
      </p:sp>
      <p:sp>
        <p:nvSpPr>
          <p:cNvPr id="6" name="Textplatzhalter 2"/>
          <p:cNvSpPr txBox="1">
            <a:spLocks/>
          </p:cNvSpPr>
          <p:nvPr userDrawn="1"/>
        </p:nvSpPr>
        <p:spPr>
          <a:xfrm>
            <a:off x="8172400" y="361573"/>
            <a:ext cx="607770" cy="242276"/>
          </a:xfrm>
          <a:prstGeom prst="rect">
            <a:avLst/>
          </a:prstGeom>
        </p:spPr>
        <p:txBody>
          <a:bodyPr vert="horz" lIns="0" tIns="0" rIns="4680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564800"/>
            <a:ext cx="1620000" cy="2177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7694" y="2571751"/>
            <a:ext cx="8587047" cy="118393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71B253"/>
              </a:buClr>
              <a:buSzPct val="90000"/>
              <a:buFont typeface="Wingdings" panose="05000000000000000000" pitchFamily="2" charset="2"/>
              <a:buNone/>
              <a:tabLst/>
              <a:defRPr sz="2400">
                <a:latin typeface="+mn-lt"/>
              </a:defRPr>
            </a:lvl1pPr>
          </a:lstStyle>
          <a:p>
            <a:pPr lvl="0"/>
            <a:r>
              <a:rPr lang="de-DE" dirty="0" smtClean="0"/>
              <a:t>Kurstitel hinzufügen</a:t>
            </a:r>
          </a:p>
          <a:p>
            <a:pPr lvl="0"/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6" b="40564"/>
          <a:stretch/>
        </p:blipFill>
        <p:spPr>
          <a:xfrm>
            <a:off x="378296" y="843557"/>
            <a:ext cx="8400000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82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25">
          <p15:clr>
            <a:srgbClr val="FBAE40"/>
          </p15:clr>
        </p15:guide>
        <p15:guide id="3" pos="5535">
          <p15:clr>
            <a:srgbClr val="FBAE40"/>
          </p15:clr>
        </p15:guide>
        <p15:guide id="0" orient="horz" pos="275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706901"/>
            <a:ext cx="8568951" cy="568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1" y="1370013"/>
            <a:ext cx="8576596" cy="3262312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/>
            </a:lvl1pPr>
            <a:lvl2pPr>
              <a:lnSpc>
                <a:spcPct val="100000"/>
              </a:lnSpc>
              <a:spcAft>
                <a:spcPts val="300"/>
              </a:spcAft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7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882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70013"/>
            <a:ext cx="4244280" cy="3262312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/>
            </a:lvl1pPr>
            <a:lvl2pPr>
              <a:lnSpc>
                <a:spcPct val="100000"/>
              </a:lnSpc>
              <a:spcAft>
                <a:spcPts val="300"/>
              </a:spcAft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179916" cy="3262312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/>
            </a:lvl1pPr>
            <a:lvl2pPr>
              <a:lnSpc>
                <a:spcPct val="100000"/>
              </a:lnSpc>
              <a:spcAft>
                <a:spcPts val="300"/>
              </a:spcAft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1520" y="706901"/>
            <a:ext cx="8568951" cy="568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768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18910"/>
            <a:ext cx="8576596" cy="303163"/>
          </a:xfrm>
        </p:spPr>
        <p:txBody>
          <a:bodyPr tIns="0" bIns="0"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51520" y="796489"/>
            <a:ext cx="8568951" cy="374187"/>
          </a:xfrm>
        </p:spPr>
        <p:txBody>
          <a:bodyPr tIns="0" bIns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251520" y="1635646"/>
            <a:ext cx="8569325" cy="30030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04643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81" userDrawn="1">
          <p15:clr>
            <a:srgbClr val="FBAE40"/>
          </p15:clr>
        </p15:guide>
        <p15:guide id="2" orient="horz" pos="1183" userDrawn="1">
          <p15:clr>
            <a:srgbClr val="FBAE40"/>
          </p15:clr>
        </p15:guide>
        <p15:guide id="3" orient="horz" pos="9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18910"/>
            <a:ext cx="8576596" cy="303163"/>
          </a:xfrm>
        </p:spPr>
        <p:txBody>
          <a:bodyPr tIns="0" bIns="0"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51520" y="796489"/>
            <a:ext cx="8568951" cy="374187"/>
          </a:xfrm>
        </p:spPr>
        <p:txBody>
          <a:bodyPr tIns="0" bIns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0" hasCustomPrompt="1"/>
          </p:nvPr>
        </p:nvSpPr>
        <p:spPr>
          <a:xfrm>
            <a:off x="357188" y="1635125"/>
            <a:ext cx="8429625" cy="3003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 smtClean="0"/>
              <a:t>Tabelle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4249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81">
          <p15:clr>
            <a:srgbClr val="FBAE40"/>
          </p15:clr>
        </p15:guide>
        <p15:guide id="2" orient="horz" pos="1183">
          <p15:clr>
            <a:srgbClr val="FBAE40"/>
          </p15:clr>
        </p15:guide>
        <p15:guide id="3" orient="horz" pos="927">
          <p15:clr>
            <a:srgbClr val="FBAE40"/>
          </p15:clr>
        </p15:guide>
        <p15:guide id="0" pos="225" userDrawn="1">
          <p15:clr>
            <a:srgbClr val="FBAE40"/>
          </p15:clr>
        </p15:guide>
        <p15:guide id="4" pos="55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03598"/>
            <a:ext cx="4247455" cy="375171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707654"/>
            <a:ext cx="4247455" cy="293102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49" y="1203598"/>
            <a:ext cx="4207279" cy="375171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49" y="1707654"/>
            <a:ext cx="4207279" cy="293102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fld id="{7FFF4F83-1D13-4EF6-8E57-4929909D3C2E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25425" marR="0" lvl="0" indent="-225425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51520" y="796489"/>
            <a:ext cx="8568951" cy="374187"/>
          </a:xfrm>
        </p:spPr>
        <p:txBody>
          <a:bodyPr tIns="0" bIns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5023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706901"/>
            <a:ext cx="8568951" cy="568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Textplatzhalter 2"/>
          <p:cNvSpPr txBox="1">
            <a:spLocks/>
          </p:cNvSpPr>
          <p:nvPr userDrawn="1"/>
        </p:nvSpPr>
        <p:spPr>
          <a:xfrm>
            <a:off x="8175600" y="361573"/>
            <a:ext cx="607770" cy="2422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lo Offc" pitchFamily="34" charset="0"/>
                <a:ea typeface="+mn-ea"/>
                <a:cs typeface="+mn-cs"/>
              </a:rPr>
              <a:t>Calibri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lo Offc" pitchFamily="34" charset="0"/>
              <a:ea typeface="+mn-ea"/>
              <a:cs typeface="+mn-cs"/>
            </a:endParaRPr>
          </a:p>
        </p:txBody>
      </p:sp>
      <p:sp>
        <p:nvSpPr>
          <p:cNvPr id="9" name="Gerade Verbindung 2"/>
          <p:cNvSpPr>
            <a:spLocks noChangeShapeType="1"/>
          </p:cNvSpPr>
          <p:nvPr userDrawn="1"/>
        </p:nvSpPr>
        <p:spPr bwMode="auto">
          <a:xfrm>
            <a:off x="359568" y="609228"/>
            <a:ext cx="8422481" cy="0"/>
          </a:xfrm>
          <a:prstGeom prst="line">
            <a:avLst/>
          </a:pr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54723" y="360000"/>
            <a:ext cx="7444441" cy="2419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Digicomp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Microsoft Evolution Day 2015				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5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58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6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563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69" r:id="rId3"/>
    <p:sldLayoutId id="2147483671" r:id="rId4"/>
    <p:sldLayoutId id="2147483682" r:id="rId5"/>
    <p:sldLayoutId id="2147483683" r:id="rId6"/>
    <p:sldLayoutId id="2147483672" r:id="rId7"/>
    <p:sldLayoutId id="2147483673" r:id="rId8"/>
    <p:sldLayoutId id="214748367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1038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Char char="n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71B253"/>
        </a:buClr>
        <a:buSzPct val="90000"/>
        <a:buFont typeface="Wingdings" panose="05000000000000000000" pitchFamily="2" charset="2"/>
        <a:buNone/>
        <a:defRPr lang="de-CH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922" userDrawn="1">
          <p15:clr>
            <a:srgbClr val="F26B43"/>
          </p15:clr>
        </p15:guide>
        <p15:guide id="2" orient="horz" pos="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f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gessenay@corporatesoftware.ch" TargetMode="External"/><Relationship Id="rId4" Type="http://schemas.openxmlformats.org/officeDocument/2006/relationships/hyperlink" Target="http://www.corporatesoftware.ch/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aphael.faeh@corporatesoftware.ch" TargetMode="External"/><Relationship Id="rId4" Type="http://schemas.openxmlformats.org/officeDocument/2006/relationships/hyperlink" Target="http://www.corporatesoftware.ch/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2013serviceaccount.codeplex.com/" TargetMode="External"/><Relationship Id="rId4" Type="http://schemas.openxmlformats.org/officeDocument/2006/relationships/hyperlink" Target="http://autospinstaller.codeplex.com/" TargetMode="External"/><Relationship Id="rId5" Type="http://schemas.openxmlformats.org/officeDocument/2006/relationships/hyperlink" Target="https://autospinstaller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utospsourcebuilder.codeplex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Lazy</a:t>
            </a:r>
            <a:r>
              <a:rPr lang="de-CH" dirty="0" smtClean="0"/>
              <a:t> Admin – </a:t>
            </a:r>
            <a:r>
              <a:rPr lang="de-CH" dirty="0" err="1" smtClean="0"/>
              <a:t>Automating</a:t>
            </a:r>
            <a:r>
              <a:rPr lang="de-CH" dirty="0" smtClean="0"/>
              <a:t> Installation </a:t>
            </a:r>
            <a:r>
              <a:rPr lang="de-CH" dirty="0" err="1" smtClean="0"/>
              <a:t>Of</a:t>
            </a:r>
            <a:r>
              <a:rPr lang="de-CH" dirty="0" smtClean="0"/>
              <a:t> SharePoint </a:t>
            </a:r>
            <a:r>
              <a:rPr lang="de-CH" dirty="0" err="1" smtClean="0"/>
              <a:t>And</a:t>
            </a:r>
            <a:r>
              <a:rPr lang="de-CH" dirty="0" smtClean="0"/>
              <a:t> Office365</a:t>
            </a:r>
          </a:p>
          <a:p>
            <a:r>
              <a:rPr lang="de-CH" dirty="0" smtClean="0"/>
              <a:t>Matthias Gessenay, Raphael Fäh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54318" y="3691452"/>
            <a:ext cx="1725682" cy="33855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CH" sz="1600" dirty="0" smtClean="0">
                <a:latin typeface="+mn-lt"/>
              </a:rPr>
              <a:t>Partner:</a:t>
            </a:r>
            <a:endParaRPr lang="de-CH" sz="1600" dirty="0"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77" y="3502663"/>
            <a:ext cx="1971683" cy="72527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51" y="3765979"/>
            <a:ext cx="1587141" cy="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Generate</a:t>
            </a:r>
            <a:r>
              <a:rPr lang="de-CH" dirty="0" smtClean="0"/>
              <a:t> SharePoint Online </a:t>
            </a:r>
            <a:r>
              <a:rPr lang="de-CH" dirty="0" err="1" smtClean="0"/>
              <a:t>SiteCollections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Sites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Powershell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Prerequisites</a:t>
            </a:r>
            <a:r>
              <a:rPr lang="de-CH" dirty="0"/>
              <a:t>: </a:t>
            </a:r>
            <a:endParaRPr lang="de-CH" dirty="0" smtClean="0"/>
          </a:p>
          <a:p>
            <a:pPr lvl="1"/>
            <a:r>
              <a:rPr lang="de-CH" dirty="0" smtClean="0"/>
              <a:t>SharePoint </a:t>
            </a:r>
            <a:r>
              <a:rPr lang="de-CH" dirty="0"/>
              <a:t>Online </a:t>
            </a:r>
            <a:r>
              <a:rPr lang="de-CH" dirty="0" smtClean="0"/>
              <a:t>Management Shell (</a:t>
            </a:r>
            <a:r>
              <a:rPr lang="de-CH" dirty="0" err="1" smtClean="0"/>
              <a:t>Powershell</a:t>
            </a:r>
            <a:r>
              <a:rPr lang="de-CH" dirty="0" smtClean="0"/>
              <a:t> Module)</a:t>
            </a:r>
          </a:p>
          <a:p>
            <a:pPr lvl="1"/>
            <a:r>
              <a:rPr lang="de-CH" dirty="0"/>
              <a:t>SharePoint Online Client Components </a:t>
            </a:r>
            <a:r>
              <a:rPr lang="de-CH" dirty="0" smtClean="0"/>
              <a:t>SDK (CSOM, Client </a:t>
            </a:r>
            <a:r>
              <a:rPr lang="de-CH" dirty="0"/>
              <a:t>Site </a:t>
            </a:r>
            <a:r>
              <a:rPr lang="de-CH" dirty="0" err="1"/>
              <a:t>Object</a:t>
            </a:r>
            <a:r>
              <a:rPr lang="de-CH" dirty="0"/>
              <a:t> Model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Microsoft.SharePoint.Client.dll</a:t>
            </a:r>
            <a:endParaRPr lang="de-CH" dirty="0"/>
          </a:p>
          <a:p>
            <a:pPr lvl="2"/>
            <a:r>
              <a:rPr lang="de-CH" dirty="0" smtClean="0"/>
              <a:t>Microsoft.SharePoint.Client.Runtime.dll</a:t>
            </a:r>
          </a:p>
          <a:p>
            <a:pPr lvl="2"/>
            <a:r>
              <a:rPr lang="de-CH" dirty="0"/>
              <a:t> Microsoft.SharePoint.Client.Publishing.dll </a:t>
            </a:r>
          </a:p>
          <a:p>
            <a:r>
              <a:rPr lang="de-CH" dirty="0" err="1" smtClean="0"/>
              <a:t>Use</a:t>
            </a:r>
            <a:r>
              <a:rPr lang="de-CH" dirty="0" smtClean="0"/>
              <a:t> SharePoint Online Management Shell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SiteCollections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CSOM </a:t>
            </a:r>
            <a:r>
              <a:rPr lang="de-CH" dirty="0" err="1" smtClean="0"/>
              <a:t>for</a:t>
            </a:r>
            <a:r>
              <a:rPr lang="de-CH" dirty="0" smtClean="0"/>
              <a:t> Sites (Webs)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370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356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Configure</a:t>
            </a:r>
            <a:r>
              <a:rPr lang="de-CH" dirty="0" smtClean="0"/>
              <a:t> SharePoint Online Sites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Powershell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Prerequisites</a:t>
            </a:r>
            <a:r>
              <a:rPr lang="de-CH" dirty="0" smtClean="0"/>
              <a:t>:</a:t>
            </a:r>
          </a:p>
          <a:p>
            <a:pPr lvl="1"/>
            <a:r>
              <a:rPr lang="de-CH" dirty="0"/>
              <a:t>SharePoint Online Client Components SDK (CSOM, Client Site </a:t>
            </a:r>
            <a:r>
              <a:rPr lang="de-CH" dirty="0" err="1"/>
              <a:t>Object</a:t>
            </a:r>
            <a:r>
              <a:rPr lang="de-CH" dirty="0"/>
              <a:t> Model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Microsoft.SharePoint.Client.dll</a:t>
            </a:r>
            <a:endParaRPr lang="de-CH" dirty="0"/>
          </a:p>
          <a:p>
            <a:pPr lvl="2"/>
            <a:r>
              <a:rPr lang="de-CH" dirty="0"/>
              <a:t>Microsoft.SharePoint.Client.Publishing.dll</a:t>
            </a:r>
          </a:p>
          <a:p>
            <a:pPr lvl="2"/>
            <a:r>
              <a:rPr lang="de-CH" dirty="0"/>
              <a:t>Microsoft.SharePoint.Client.Runtime.dll</a:t>
            </a:r>
          </a:p>
        </p:txBody>
      </p:sp>
    </p:spTree>
    <p:extLst>
      <p:ext uri="{BB962C8B-B14F-4D97-AF65-F5344CB8AC3E}">
        <p14:creationId xmlns:p14="http://schemas.microsoft.com/office/powerpoint/2010/main" val="241345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135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Update Office365 Profile Properties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Powershell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CSOM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Prerequisites</a:t>
            </a:r>
            <a:r>
              <a:rPr lang="de-CH" dirty="0" smtClean="0"/>
              <a:t>:</a:t>
            </a:r>
          </a:p>
          <a:p>
            <a:pPr lvl="1"/>
            <a:r>
              <a:rPr lang="de-CH" dirty="0"/>
              <a:t>SharePoint Online Client Components SDK (CSOM, Client Site </a:t>
            </a:r>
            <a:r>
              <a:rPr lang="de-CH" dirty="0" err="1"/>
              <a:t>Object</a:t>
            </a:r>
            <a:r>
              <a:rPr lang="de-CH" dirty="0"/>
              <a:t> Model)</a:t>
            </a:r>
          </a:p>
          <a:p>
            <a:pPr lvl="2"/>
            <a:r>
              <a:rPr lang="de-CH" dirty="0"/>
              <a:t>Microsoft.SharePoint.Client.dll</a:t>
            </a:r>
          </a:p>
          <a:p>
            <a:pPr lvl="2"/>
            <a:r>
              <a:rPr lang="de-CH" dirty="0"/>
              <a:t>Microsoft.SharePoint.Client.Runtime.dll</a:t>
            </a:r>
          </a:p>
          <a:p>
            <a:pPr lvl="2"/>
            <a:r>
              <a:rPr lang="de-CH" dirty="0" smtClean="0"/>
              <a:t> </a:t>
            </a:r>
            <a:r>
              <a:rPr lang="de-CH" dirty="0" err="1"/>
              <a:t>Microsoft.SharePoint.Client</a:t>
            </a:r>
            <a:r>
              <a:rPr lang="de-CH" dirty="0"/>
              <a:t>. </a:t>
            </a:r>
            <a:r>
              <a:rPr lang="de-CH" dirty="0" smtClean="0"/>
              <a:t>UserProfiles.dll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78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02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F&amp;A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92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Kurse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60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Source Files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Session:</a:t>
            </a:r>
          </a:p>
          <a:p>
            <a:pPr lvl="1"/>
            <a:r>
              <a:rPr lang="en-US" dirty="0"/>
              <a:t>https://github.com/CorpSoftCH/EvolutionDay2015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370013"/>
            <a:ext cx="2540000" cy="25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99942"/>
            <a:ext cx="1383014" cy="67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Begrüssung</a:t>
            </a:r>
          </a:p>
          <a:p>
            <a:r>
              <a:rPr lang="de-CH" dirty="0" smtClean="0"/>
              <a:t>Vorstellung Referent</a:t>
            </a:r>
          </a:p>
          <a:p>
            <a:r>
              <a:rPr lang="de-CH" dirty="0" smtClean="0"/>
              <a:t>SharePoint On </a:t>
            </a:r>
            <a:r>
              <a:rPr lang="de-CH" dirty="0" err="1" smtClean="0"/>
              <a:t>Premise</a:t>
            </a:r>
            <a:endParaRPr lang="de-CH" dirty="0" smtClean="0"/>
          </a:p>
          <a:p>
            <a:r>
              <a:rPr lang="de-CH" dirty="0" smtClean="0"/>
              <a:t>Office 365</a:t>
            </a:r>
          </a:p>
          <a:p>
            <a:r>
              <a:rPr lang="de-CH" dirty="0" smtClean="0"/>
              <a:t>F&amp;A</a:t>
            </a:r>
          </a:p>
          <a:p>
            <a:r>
              <a:rPr lang="de-CH" dirty="0" smtClean="0"/>
              <a:t>Weiterführende Kurse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77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Vorstellung Referent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99944"/>
            <a:ext cx="1383014" cy="67767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14172" y="1268016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Name:		</a:t>
            </a:r>
            <a:r>
              <a:rPr lang="de-CH" dirty="0" smtClean="0"/>
              <a:t>Matthias Gessenay</a:t>
            </a:r>
            <a:endParaRPr lang="de-CH" dirty="0"/>
          </a:p>
          <a:p>
            <a:r>
              <a:rPr lang="de-CH" dirty="0"/>
              <a:t>Firma:		Corporate Software AG</a:t>
            </a:r>
          </a:p>
          <a:p>
            <a:r>
              <a:rPr lang="de-CH" dirty="0"/>
              <a:t>Funktion:	</a:t>
            </a:r>
            <a:r>
              <a:rPr lang="de-CH" dirty="0" smtClean="0"/>
              <a:t>	Consultant &amp; Trainer</a:t>
            </a:r>
          </a:p>
          <a:p>
            <a:endParaRPr lang="de-CH" dirty="0"/>
          </a:p>
          <a:p>
            <a:r>
              <a:rPr lang="de-CH" dirty="0">
                <a:hlinkClick r:id="rId3"/>
              </a:rPr>
              <a:t>m</a:t>
            </a:r>
            <a:r>
              <a:rPr lang="de-CH" dirty="0" smtClean="0">
                <a:hlinkClick r:id="rId3"/>
              </a:rPr>
              <a:t>atthias.gessenay@corporatesoftware.ch</a:t>
            </a:r>
            <a:endParaRPr lang="de-CH" dirty="0" smtClean="0"/>
          </a:p>
          <a:p>
            <a:r>
              <a:rPr lang="de-CH" dirty="0" smtClean="0">
                <a:hlinkClick r:id="rId4"/>
              </a:rPr>
              <a:t>www.corporatesoftware.ch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Follow:		@</a:t>
            </a:r>
            <a:r>
              <a:rPr lang="de-CH" dirty="0" err="1" smtClean="0"/>
              <a:t>CorpSoftCH</a:t>
            </a:r>
            <a:r>
              <a:rPr lang="de-CH" dirty="0" smtClean="0"/>
              <a:t> </a:t>
            </a:r>
            <a:r>
              <a:rPr lang="de-CH" dirty="0"/>
              <a:t>on </a:t>
            </a:r>
            <a:r>
              <a:rPr lang="de-CH" dirty="0" smtClean="0"/>
              <a:t>Twitter</a:t>
            </a:r>
          </a:p>
          <a:p>
            <a:r>
              <a:rPr lang="de-CH" dirty="0"/>
              <a:t>Session Hashtag:	#</a:t>
            </a:r>
            <a:r>
              <a:rPr lang="de-CH" dirty="0" err="1"/>
              <a:t>SPInstallation_Konfiguration</a:t>
            </a:r>
            <a:endParaRPr lang="de-CH" dirty="0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07654"/>
            <a:ext cx="2232248" cy="31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Vorstellung Referent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99944"/>
            <a:ext cx="1383014" cy="67767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14172" y="1268016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Name:		</a:t>
            </a:r>
            <a:r>
              <a:rPr lang="de-CH" dirty="0" smtClean="0"/>
              <a:t>Raphael Fäh</a:t>
            </a:r>
            <a:endParaRPr lang="de-CH" dirty="0"/>
          </a:p>
          <a:p>
            <a:r>
              <a:rPr lang="de-CH" dirty="0"/>
              <a:t>Firma:		Corporate Software AG</a:t>
            </a:r>
          </a:p>
          <a:p>
            <a:r>
              <a:rPr lang="de-CH" dirty="0"/>
              <a:t>Funktion:	</a:t>
            </a:r>
            <a:r>
              <a:rPr lang="de-CH" dirty="0" smtClean="0"/>
              <a:t>	Consultant &amp; Trainer</a:t>
            </a:r>
          </a:p>
          <a:p>
            <a:endParaRPr lang="de-CH" dirty="0"/>
          </a:p>
          <a:p>
            <a:r>
              <a:rPr lang="de-CH" dirty="0">
                <a:hlinkClick r:id="rId3"/>
              </a:rPr>
              <a:t>r</a:t>
            </a:r>
            <a:r>
              <a:rPr lang="de-CH" dirty="0" smtClean="0">
                <a:hlinkClick r:id="rId3"/>
              </a:rPr>
              <a:t>aphael.faeh@corporatesoftware.ch</a:t>
            </a:r>
            <a:endParaRPr lang="de-CH" dirty="0" smtClean="0"/>
          </a:p>
          <a:p>
            <a:r>
              <a:rPr lang="de-CH" dirty="0" smtClean="0">
                <a:hlinkClick r:id="rId4"/>
              </a:rPr>
              <a:t>www.corporatesoftware.ch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Follow:		@</a:t>
            </a:r>
            <a:r>
              <a:rPr lang="de-CH" dirty="0" err="1" smtClean="0"/>
              <a:t>CorpSoftCH</a:t>
            </a:r>
            <a:r>
              <a:rPr lang="de-CH" dirty="0" smtClean="0"/>
              <a:t> </a:t>
            </a:r>
            <a:r>
              <a:rPr lang="de-CH" dirty="0"/>
              <a:t>on </a:t>
            </a:r>
            <a:r>
              <a:rPr lang="de-CH" dirty="0" smtClean="0"/>
              <a:t>Twitter</a:t>
            </a:r>
          </a:p>
          <a:p>
            <a:r>
              <a:rPr lang="de-CH" dirty="0"/>
              <a:t>Session Hashtag:	#</a:t>
            </a:r>
            <a:r>
              <a:rPr lang="de-CH" dirty="0" err="1"/>
              <a:t>SPInstallation_Konfiguration</a:t>
            </a:r>
            <a:endParaRPr lang="de-CH" dirty="0"/>
          </a:p>
        </p:txBody>
      </p:sp>
      <p:pic>
        <p:nvPicPr>
          <p:cNvPr id="7" name="Inhaltsplatzhalt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635646"/>
            <a:ext cx="2205484" cy="315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SharePoint On </a:t>
            </a:r>
            <a:r>
              <a:rPr lang="de-CH" dirty="0" err="1" smtClean="0"/>
              <a:t>Premise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AutoSPSourceBuilder</a:t>
            </a:r>
            <a:r>
              <a:rPr lang="de-CH" dirty="0"/>
              <a:t> (</a:t>
            </a:r>
            <a:r>
              <a:rPr lang="de-CH" dirty="0">
                <a:hlinkClick r:id="rId2"/>
              </a:rPr>
              <a:t>http://autospsourcebuilder.codeplex.com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)</a:t>
            </a:r>
          </a:p>
          <a:p>
            <a:r>
              <a:rPr lang="de-CH" dirty="0" smtClean="0"/>
              <a:t>SharePoint Service Account </a:t>
            </a:r>
            <a:r>
              <a:rPr lang="de-CH" dirty="0" err="1" smtClean="0"/>
              <a:t>Creator</a:t>
            </a:r>
            <a:r>
              <a:rPr lang="de-CH" dirty="0"/>
              <a:t> (</a:t>
            </a:r>
            <a:r>
              <a:rPr lang="de-CH" dirty="0">
                <a:hlinkClick r:id="rId3"/>
              </a:rPr>
              <a:t>https://sp2013serviceaccount.codeplex.com</a:t>
            </a:r>
            <a:r>
              <a:rPr lang="de-CH" dirty="0" smtClean="0">
                <a:hlinkClick r:id="rId3"/>
              </a:rPr>
              <a:t>/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AutoSPInstaller</a:t>
            </a:r>
            <a:r>
              <a:rPr lang="de-CH" dirty="0"/>
              <a:t> (</a:t>
            </a:r>
            <a:r>
              <a:rPr lang="de-CH" dirty="0">
                <a:hlinkClick r:id="rId4"/>
              </a:rPr>
              <a:t>http://autospinstaller.codeplex.com</a:t>
            </a:r>
            <a:r>
              <a:rPr lang="de-CH" dirty="0" smtClean="0">
                <a:hlinkClick r:id="rId4"/>
              </a:rPr>
              <a:t>/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AutoSPInstallerGUI</a:t>
            </a:r>
            <a:r>
              <a:rPr lang="de-CH" dirty="0"/>
              <a:t> (</a:t>
            </a:r>
            <a:r>
              <a:rPr lang="de-CH" dirty="0">
                <a:hlinkClick r:id="rId5"/>
              </a:rPr>
              <a:t>https://autospinstaller.com</a:t>
            </a:r>
            <a:r>
              <a:rPr lang="de-CH" dirty="0" smtClean="0">
                <a:hlinkClick r:id="rId5"/>
              </a:rPr>
              <a:t>/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15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AutoSPSourceBuilder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Slipstreaming</a:t>
            </a:r>
            <a:r>
              <a:rPr lang="de-DE" dirty="0" smtClean="0"/>
              <a:t> von CUs</a:t>
            </a:r>
          </a:p>
          <a:p>
            <a:r>
              <a:rPr lang="de-DE" dirty="0" smtClean="0"/>
              <a:t>Language Packs</a:t>
            </a:r>
          </a:p>
          <a:p>
            <a:r>
              <a:rPr lang="de-DE" dirty="0" smtClean="0"/>
              <a:t>OWA auch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31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SharePoint Service Account </a:t>
            </a:r>
            <a:r>
              <a:rPr lang="de-DE" dirty="0" err="1" smtClean="0"/>
              <a:t>Creator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Erstellt Accounts, drei Level</a:t>
            </a:r>
          </a:p>
          <a:p>
            <a:r>
              <a:rPr lang="de-DE" dirty="0" smtClean="0"/>
              <a:t>OU änderbar</a:t>
            </a:r>
          </a:p>
          <a:p>
            <a:r>
              <a:rPr lang="de-DE" dirty="0" smtClean="0"/>
              <a:t>Passwort individuell oder pauschal</a:t>
            </a:r>
          </a:p>
          <a:p>
            <a:r>
              <a:rPr lang="de-DE" dirty="0" smtClean="0"/>
              <a:t>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56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AutoSPInstallerGUI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GUI für </a:t>
            </a:r>
            <a:r>
              <a:rPr lang="de-DE" dirty="0" err="1" smtClean="0"/>
              <a:t>AutoSPInstaller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33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AutoSPInstaller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Installation von SharePoint auf einer oder mehreren Maschinen</a:t>
            </a:r>
          </a:p>
          <a:p>
            <a:r>
              <a:rPr lang="de-DE" dirty="0" smtClean="0"/>
              <a:t>Sehr mächtig</a:t>
            </a:r>
          </a:p>
          <a:p>
            <a:r>
              <a:rPr lang="de-DE" dirty="0" smtClean="0"/>
              <a:t>Snapshot 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22359"/>
      </p:ext>
    </p:extLst>
  </p:cSld>
  <p:clrMapOvr>
    <a:masterClrMapping/>
  </p:clrMapOvr>
</p:sld>
</file>

<file path=ppt/theme/theme1.xml><?xml version="1.0" encoding="utf-8"?>
<a:theme xmlns:a="http://schemas.openxmlformats.org/drawingml/2006/main" name="Digicomp 2013">
  <a:themeElements>
    <a:clrScheme name="Digicomp">
      <a:dk1>
        <a:sysClr val="windowText" lastClr="000000"/>
      </a:dk1>
      <a:lt1>
        <a:sysClr val="window" lastClr="FFFFFF"/>
      </a:lt1>
      <a:dk2>
        <a:srgbClr val="EDEDED"/>
      </a:dk2>
      <a:lt2>
        <a:srgbClr val="FFFFFF"/>
      </a:lt2>
      <a:accent1>
        <a:srgbClr val="71B253"/>
      </a:accent1>
      <a:accent2>
        <a:srgbClr val="A9D097"/>
      </a:accent2>
      <a:accent3>
        <a:srgbClr val="C6E0BA"/>
      </a:accent3>
      <a:accent4>
        <a:srgbClr val="91C37B"/>
      </a:accent4>
      <a:accent5>
        <a:srgbClr val="54873C"/>
      </a:accent5>
      <a:accent6>
        <a:srgbClr val="385A28"/>
      </a:accent6>
      <a:hlink>
        <a:srgbClr val="71B253"/>
      </a:hlink>
      <a:folHlink>
        <a:srgbClr val="71B253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9E1B291D-0126-46D6-8982-77581D5FE466}" vid="{6B321152-184A-4E68-97C9-F5E79B6D644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Kursunterlagen_DE</Template>
  <TotalTime>1</TotalTime>
  <Words>228</Words>
  <Application>Microsoft Macintosh PowerPoint</Application>
  <PresentationFormat>On-screen Show (16:9)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Milo Offc</vt:lpstr>
      <vt:lpstr>Wingdings</vt:lpstr>
      <vt:lpstr>Arial</vt:lpstr>
      <vt:lpstr>Digicomp 2013</vt:lpstr>
      <vt:lpstr>PowerPoint Presentation</vt:lpstr>
      <vt:lpstr>Agenda</vt:lpstr>
      <vt:lpstr>Vorstellung Referent</vt:lpstr>
      <vt:lpstr>Vorstellung Referent</vt:lpstr>
      <vt:lpstr>SharePoint On Premise</vt:lpstr>
      <vt:lpstr>AutoSPSourceBuilder</vt:lpstr>
      <vt:lpstr>SharePoint Service Account Creator</vt:lpstr>
      <vt:lpstr>AutoSPInstallerGUI</vt:lpstr>
      <vt:lpstr>AutoSPInstaller</vt:lpstr>
      <vt:lpstr>Generate SharePoint Online SiteCollections and Sites with Powershell</vt:lpstr>
      <vt:lpstr>Demo</vt:lpstr>
      <vt:lpstr>Configure SharePoint Online Sites with Powershell</vt:lpstr>
      <vt:lpstr>Demo</vt:lpstr>
      <vt:lpstr>Update Office365 Profile Properties with Powershell and CSOM</vt:lpstr>
      <vt:lpstr>Demo</vt:lpstr>
      <vt:lpstr>F&amp;A</vt:lpstr>
      <vt:lpstr>Weiterführende Kurse</vt:lpstr>
      <vt:lpstr>Links</vt:lpstr>
    </vt:vector>
  </TitlesOfParts>
  <Company>Digicomp Academy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Micela Gwerder</dc:creator>
  <cp:lastModifiedBy>Matthias Gessenay</cp:lastModifiedBy>
  <cp:revision>60</cp:revision>
  <dcterms:created xsi:type="dcterms:W3CDTF">2015-08-27T07:46:25Z</dcterms:created>
  <dcterms:modified xsi:type="dcterms:W3CDTF">2015-11-08T09:03:34Z</dcterms:modified>
</cp:coreProperties>
</file>