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39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3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71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45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627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2301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88219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67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49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640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84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4D3D75-098D-42F0-ACC6-9A3A88E27073}" type="datetimeFigureOut">
              <a:rPr lang="nl-NL" smtClean="0"/>
              <a:t>3-12-2015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65582FC-0BA5-4B98-B317-AA427A64DE17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73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57" y="1660288"/>
            <a:ext cx="7574321" cy="3734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71" y="5394357"/>
            <a:ext cx="2844053" cy="13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2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nl-NL" dirty="0" smtClean="0"/>
              <a:t>Bloedsomloop</a:t>
            </a:r>
          </a:p>
          <a:p>
            <a:r>
              <a:rPr lang="nl-NL" dirty="0" smtClean="0"/>
              <a:t>Voorbereiding van de saaie lesstof</a:t>
            </a:r>
          </a:p>
          <a:p>
            <a:r>
              <a:rPr lang="nl-NL" dirty="0" smtClean="0"/>
              <a:t>Cardboard</a:t>
            </a:r>
          </a:p>
          <a:p>
            <a:r>
              <a:rPr lang="nl-NL" dirty="0"/>
              <a:t>Anatomisch correct</a:t>
            </a:r>
          </a:p>
          <a:p>
            <a:r>
              <a:rPr lang="nl-NL" dirty="0" smtClean="0"/>
              <a:t>Afstanden </a:t>
            </a:r>
            <a:r>
              <a:rPr lang="nl-NL" dirty="0"/>
              <a:t>relatief </a:t>
            </a:r>
            <a:r>
              <a:rPr lang="nl-NL" dirty="0" smtClean="0"/>
              <a:t>correct</a:t>
            </a:r>
          </a:p>
          <a:p>
            <a:r>
              <a:rPr lang="nl-NL" dirty="0"/>
              <a:t>Niet te lang duren </a:t>
            </a:r>
          </a:p>
        </p:txBody>
      </p:sp>
    </p:spTree>
    <p:extLst>
      <p:ext uri="{BB962C8B-B14F-4D97-AF65-F5344CB8AC3E}">
        <p14:creationId xmlns:p14="http://schemas.microsoft.com/office/powerpoint/2010/main" val="273965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Probleemstelling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nl-NL" dirty="0" smtClean="0"/>
              <a:t>“Studenten verpleging hebben geen goed begrip van de bloedsomloop tussen de organen”</a:t>
            </a:r>
          </a:p>
          <a:p>
            <a:r>
              <a:rPr lang="nl-NL" dirty="0" smtClean="0"/>
              <a:t>Opdracht beschreven als simulatie</a:t>
            </a:r>
          </a:p>
          <a:p>
            <a:r>
              <a:rPr lang="nl-NL" dirty="0" smtClean="0"/>
              <a:t>Beperkte mogelijkheden Cardboard</a:t>
            </a:r>
          </a:p>
          <a:p>
            <a:r>
              <a:rPr lang="nl-NL" dirty="0" smtClean="0"/>
              <a:t>Interesseren studenten</a:t>
            </a:r>
          </a:p>
          <a:p>
            <a:r>
              <a:rPr lang="nl-NL" dirty="0" smtClean="0"/>
              <a:t>Onthouden van werking bloedsomloop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161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“Visualiseren van de bloedbaan”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8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nl-NL" smtClean="0"/>
              <a:t>“Up close werking van de rode bloedcellen zien”</a:t>
            </a:r>
          </a:p>
          <a:p>
            <a:r>
              <a:rPr lang="nl-NL" dirty="0" smtClean="0"/>
              <a:t>Studenten visuele ondersteuning lesmateriaal</a:t>
            </a:r>
          </a:p>
          <a:p>
            <a:r>
              <a:rPr lang="nl-NL" dirty="0" smtClean="0"/>
              <a:t>Werking van rode bloedcellen duidelijk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996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Video</a:t>
            </a:r>
          </a:p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322" y="508958"/>
            <a:ext cx="2997679" cy="5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2" y="1236410"/>
            <a:ext cx="10318418" cy="4394988"/>
          </a:xfrm>
        </p:spPr>
        <p:txBody>
          <a:bodyPr/>
          <a:lstStyle/>
          <a:p>
            <a:r>
              <a:rPr lang="nl-NL" sz="8800" dirty="0" smtClean="0"/>
              <a:t>Vragen?</a:t>
            </a:r>
            <a:endParaRPr lang="nl-NL" sz="8800" dirty="0"/>
          </a:p>
        </p:txBody>
      </p:sp>
    </p:spTree>
    <p:extLst>
      <p:ext uri="{BB962C8B-B14F-4D97-AF65-F5344CB8AC3E}">
        <p14:creationId xmlns:p14="http://schemas.microsoft.com/office/powerpoint/2010/main" val="8811544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</TotalTime>
  <Words>76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PowerPoint Presentation</vt:lpstr>
      <vt:lpstr>Opdracht</vt:lpstr>
      <vt:lpstr>Probleemstelling</vt:lpstr>
      <vt:lpstr>Kern</vt:lpstr>
      <vt:lpstr>Doelstelling</vt:lpstr>
      <vt:lpstr>Concept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Kitty van der Ploeg</dc:creator>
  <cp:lastModifiedBy>Kitty van der Ploeg</cp:lastModifiedBy>
  <cp:revision>3</cp:revision>
  <dcterms:created xsi:type="dcterms:W3CDTF">2015-12-03T08:12:32Z</dcterms:created>
  <dcterms:modified xsi:type="dcterms:W3CDTF">2015-12-03T08:48:48Z</dcterms:modified>
</cp:coreProperties>
</file>