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3" r:id="rId2"/>
    <p:sldId id="308" r:id="rId3"/>
    <p:sldId id="343" r:id="rId4"/>
    <p:sldId id="355" r:id="rId5"/>
    <p:sldId id="328" r:id="rId6"/>
    <p:sldId id="342" r:id="rId7"/>
    <p:sldId id="272" r:id="rId8"/>
    <p:sldId id="312" r:id="rId9"/>
    <p:sldId id="314" r:id="rId10"/>
    <p:sldId id="346" r:id="rId11"/>
    <p:sldId id="347" r:id="rId12"/>
    <p:sldId id="356" r:id="rId13"/>
    <p:sldId id="349" r:id="rId14"/>
    <p:sldId id="348" r:id="rId15"/>
    <p:sldId id="350" r:id="rId16"/>
    <p:sldId id="358" r:id="rId17"/>
    <p:sldId id="359" r:id="rId18"/>
    <p:sldId id="360" r:id="rId19"/>
    <p:sldId id="361" r:id="rId20"/>
    <p:sldId id="351" r:id="rId21"/>
    <p:sldId id="315" r:id="rId22"/>
    <p:sldId id="354" r:id="rId23"/>
    <p:sldId id="353" r:id="rId24"/>
    <p:sldId id="352" r:id="rId25"/>
    <p:sldId id="341"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3">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F3F7"/>
    <a:srgbClr val="F1F1F1"/>
    <a:srgbClr val="00A9CE"/>
    <a:srgbClr val="E4F5F8"/>
    <a:srgbClr val="92D6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81"/>
  </p:normalViewPr>
  <p:slideViewPr>
    <p:cSldViewPr snapToGrid="0">
      <p:cViewPr varScale="1">
        <p:scale>
          <a:sx n="150" d="100"/>
          <a:sy n="150" d="100"/>
        </p:scale>
        <p:origin x="456" y="126"/>
      </p:cViewPr>
      <p:guideLst>
        <p:guide orient="horz" pos="3153"/>
        <p:guide pos="3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8D07C0-EB1F-E74E-AF70-074EAAA88DD5}" type="datetimeFigureOut">
              <a:rPr lang="en-US" smtClean="0"/>
              <a:t>8/25/2019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37C43-A11F-A24A-82EA-F0B3E89A1A8F}" type="slidenum">
              <a:rPr lang="en-US" smtClean="0"/>
              <a:t>‹#›</a:t>
            </a:fld>
            <a:endParaRPr lang="en-US"/>
          </a:p>
        </p:txBody>
      </p:sp>
    </p:spTree>
    <p:extLst>
      <p:ext uri="{BB962C8B-B14F-4D97-AF65-F5344CB8AC3E}">
        <p14:creationId xmlns:p14="http://schemas.microsoft.com/office/powerpoint/2010/main" val="993215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2 | ArtsDesign">
    <p:spTree>
      <p:nvGrpSpPr>
        <p:cNvPr id="1" name=""/>
        <p:cNvGrpSpPr/>
        <p:nvPr/>
      </p:nvGrpSpPr>
      <p:grpSpPr>
        <a:xfrm>
          <a:off x="0" y="0"/>
          <a:ext cx="0" cy="0"/>
          <a:chOff x="0" y="0"/>
          <a:chExt cx="0" cy="0"/>
        </a:xfrm>
      </p:grpSpPr>
      <p:sp>
        <p:nvSpPr>
          <p:cNvPr id="25" name="Rectangle 24"/>
          <p:cNvSpPr/>
          <p:nvPr userDrawn="1"/>
        </p:nvSpPr>
        <p:spPr>
          <a:xfrm>
            <a:off x="0" y="1716833"/>
            <a:ext cx="9144000" cy="34266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userDrawn="1">
            <p:ph type="subTitle" idx="1" hasCustomPrompt="1"/>
          </p:nvPr>
        </p:nvSpPr>
        <p:spPr>
          <a:xfrm>
            <a:off x="467544" y="2494253"/>
            <a:ext cx="8102828" cy="504056"/>
          </a:xfrm>
        </p:spPr>
        <p:txBody>
          <a:bodyPr>
            <a:noAutofit/>
          </a:bodyPr>
          <a:lstStyle>
            <a:lvl1pPr marL="0" indent="0" algn="l">
              <a:lnSpc>
                <a:spcPct val="70000"/>
              </a:lnSpc>
              <a:buNone/>
              <a:defRPr sz="3200" b="1"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Document Title</a:t>
            </a:r>
          </a:p>
        </p:txBody>
      </p:sp>
      <p:cxnSp>
        <p:nvCxnSpPr>
          <p:cNvPr id="12" name="Straight Connector 11"/>
          <p:cNvCxnSpPr/>
          <p:nvPr userDrawn="1"/>
        </p:nvCxnSpPr>
        <p:spPr>
          <a:xfrm>
            <a:off x="575267" y="3695303"/>
            <a:ext cx="145117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userDrawn="1">
            <p:ph type="body" sz="quarter" idx="12" hasCustomPrompt="1"/>
          </p:nvPr>
        </p:nvSpPr>
        <p:spPr>
          <a:xfrm>
            <a:off x="466726" y="3066002"/>
            <a:ext cx="8103644" cy="417420"/>
          </a:xfrm>
        </p:spPr>
        <p:txBody>
          <a:bodyPr>
            <a:normAutofit/>
          </a:bodyPr>
          <a:lstStyle>
            <a:lvl1pPr marL="0" indent="0">
              <a:lnSpc>
                <a:spcPct val="70000"/>
              </a:lnSpc>
              <a:buNone/>
              <a:defRPr sz="2400">
                <a:solidFill>
                  <a:schemeClr val="bg2"/>
                </a:solidFill>
              </a:defRPr>
            </a:lvl1pPr>
          </a:lstStyle>
          <a:p>
            <a:pPr lvl="0"/>
            <a:r>
              <a:rPr lang="en-AU" dirty="0"/>
              <a:t>Subtitle</a:t>
            </a:r>
          </a:p>
        </p:txBody>
      </p:sp>
      <p:sp>
        <p:nvSpPr>
          <p:cNvPr id="6" name="Text Placeholder 5"/>
          <p:cNvSpPr>
            <a:spLocks noGrp="1"/>
          </p:cNvSpPr>
          <p:nvPr userDrawn="1">
            <p:ph type="body" sz="quarter" idx="13" hasCustomPrompt="1"/>
          </p:nvPr>
        </p:nvSpPr>
        <p:spPr>
          <a:xfrm>
            <a:off x="470016" y="3695303"/>
            <a:ext cx="8100356" cy="540340"/>
          </a:xfrm>
        </p:spPr>
        <p:txBody>
          <a:bodyPr>
            <a:normAutofit/>
          </a:bodyPr>
          <a:lstStyle>
            <a:lvl1pPr marL="0" indent="0">
              <a:buNone/>
              <a:defRPr sz="1800">
                <a:solidFill>
                  <a:schemeClr val="bg2"/>
                </a:solidFill>
                <a:latin typeface="+mj-lt"/>
              </a:defRPr>
            </a:lvl1pPr>
          </a:lstStyle>
          <a:p>
            <a:pPr lvl="0"/>
            <a:r>
              <a:rPr lang="en-US" dirty="0"/>
              <a:t>Lecturer/Presenter</a:t>
            </a:r>
            <a:endParaRPr lang="en-AU"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910519" y="4339896"/>
            <a:ext cx="4659853" cy="283118"/>
          </a:xfrm>
          <a:prstGeom prst="rect">
            <a:avLst/>
          </a:prstGeom>
        </p:spPr>
      </p:pic>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486" y="4421307"/>
            <a:ext cx="1423464" cy="149228"/>
          </a:xfrm>
          <a:prstGeom prst="rect">
            <a:avLst/>
          </a:prstGeom>
        </p:spPr>
      </p:pic>
      <p:pic>
        <p:nvPicPr>
          <p:cNvPr id="27" name="Picture 2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000"/>
            <a:ext cx="9144000" cy="2169414"/>
          </a:xfrm>
          <a:prstGeom prst="rect">
            <a:avLst/>
          </a:prstGeom>
        </p:spPr>
      </p:pic>
      <p:sp>
        <p:nvSpPr>
          <p:cNvPr id="13" name="Text Placeholder 4">
            <a:extLst>
              <a:ext uri="{FF2B5EF4-FFF2-40B4-BE49-F238E27FC236}">
                <a16:creationId xmlns:a16="http://schemas.microsoft.com/office/drawing/2014/main" id="{4DCCA3B0-C61A-D940-A0F7-D3630FB6B071}"/>
              </a:ext>
            </a:extLst>
          </p:cNvPr>
          <p:cNvSpPr>
            <a:spLocks noGrp="1"/>
          </p:cNvSpPr>
          <p:nvPr>
            <p:ph type="body" sz="quarter" idx="14" hasCustomPrompt="1"/>
          </p:nvPr>
        </p:nvSpPr>
        <p:spPr>
          <a:xfrm>
            <a:off x="468505" y="502030"/>
            <a:ext cx="4051738" cy="371273"/>
          </a:xfrm>
        </p:spPr>
        <p:txBody>
          <a:bodyPr>
            <a:noAutofit/>
          </a:bodyPr>
          <a:lstStyle>
            <a:lvl1pPr marL="0" indent="0">
              <a:lnSpc>
                <a:spcPct val="70000"/>
              </a:lnSpc>
              <a:buNone/>
              <a:defRPr sz="1500" b="1" spc="-20" baseline="0">
                <a:solidFill>
                  <a:schemeClr val="accent2"/>
                </a:solidFill>
              </a:defRPr>
            </a:lvl1pPr>
          </a:lstStyle>
          <a:p>
            <a:pPr lvl="0"/>
            <a:r>
              <a:rPr lang="en-US" noProof="0" dirty="0"/>
              <a:t>Insert unit/course name here</a:t>
            </a:r>
          </a:p>
          <a:p>
            <a:pPr lvl="0"/>
            <a:r>
              <a:rPr lang="en-US" dirty="0"/>
              <a:t>Line #</a:t>
            </a:r>
            <a:endParaRPr lang="en-AU" dirty="0"/>
          </a:p>
        </p:txBody>
      </p:sp>
      <p:sp>
        <p:nvSpPr>
          <p:cNvPr id="15" name="Text Placeholder 4">
            <a:extLst>
              <a:ext uri="{FF2B5EF4-FFF2-40B4-BE49-F238E27FC236}">
                <a16:creationId xmlns:a16="http://schemas.microsoft.com/office/drawing/2014/main" id="{050DB3D2-A019-A946-96B3-BBFAA0ED0032}"/>
              </a:ext>
            </a:extLst>
          </p:cNvPr>
          <p:cNvSpPr>
            <a:spLocks noGrp="1"/>
          </p:cNvSpPr>
          <p:nvPr>
            <p:ph type="body" sz="quarter" idx="15" hasCustomPrompt="1"/>
          </p:nvPr>
        </p:nvSpPr>
        <p:spPr>
          <a:xfrm>
            <a:off x="466726" y="891536"/>
            <a:ext cx="4052965" cy="195943"/>
          </a:xfrm>
        </p:spPr>
        <p:txBody>
          <a:bodyPr>
            <a:noAutofit/>
          </a:bodyPr>
          <a:lstStyle>
            <a:lvl1pPr marL="0" indent="0">
              <a:buNone/>
              <a:defRPr sz="1200" baseline="0">
                <a:solidFill>
                  <a:schemeClr val="accent2"/>
                </a:solidFill>
              </a:defRPr>
            </a:lvl1pPr>
          </a:lstStyle>
          <a:p>
            <a:pPr lvl="0"/>
            <a:r>
              <a:rPr lang="en-US" dirty="0"/>
              <a:t>XX Month 2018 Week XX</a:t>
            </a:r>
            <a:endParaRPr lang="en-AU" dirty="0"/>
          </a:p>
        </p:txBody>
      </p:sp>
    </p:spTree>
    <p:extLst>
      <p:ext uri="{BB962C8B-B14F-4D97-AF65-F5344CB8AC3E}">
        <p14:creationId xmlns:p14="http://schemas.microsoft.com/office/powerpoint/2010/main" val="202537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ey 7">
    <p:bg>
      <p:bgPr>
        <a:solidFill>
          <a:srgbClr val="F1F1F1"/>
        </a:solidFill>
        <a:effectLst/>
      </p:bgPr>
    </p:bg>
    <p:spTree>
      <p:nvGrpSpPr>
        <p:cNvPr id="1" name=""/>
        <p:cNvGrpSpPr/>
        <p:nvPr/>
      </p:nvGrpSpPr>
      <p:grpSpPr>
        <a:xfrm>
          <a:off x="0" y="0"/>
          <a:ext cx="0" cy="0"/>
          <a:chOff x="0" y="0"/>
          <a:chExt cx="0" cy="0"/>
        </a:xfrm>
      </p:grpSpPr>
      <p:sp>
        <p:nvSpPr>
          <p:cNvPr id="16" name="Text Placeholder 12"/>
          <p:cNvSpPr>
            <a:spLocks noGrp="1"/>
          </p:cNvSpPr>
          <p:nvPr>
            <p:ph type="body" sz="quarter" idx="33" hasCustomPrompt="1"/>
          </p:nvPr>
        </p:nvSpPr>
        <p:spPr>
          <a:xfrm>
            <a:off x="4918582" y="3297979"/>
            <a:ext cx="3649603" cy="234930"/>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7" name="Text Placeholder 12"/>
          <p:cNvSpPr>
            <a:spLocks noGrp="1"/>
          </p:cNvSpPr>
          <p:nvPr>
            <p:ph type="body" sz="quarter" idx="29" hasCustomPrompt="1"/>
          </p:nvPr>
        </p:nvSpPr>
        <p:spPr>
          <a:xfrm>
            <a:off x="4932218" y="2027609"/>
            <a:ext cx="3635968" cy="244272"/>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8" name="Picture Placeholder 3"/>
          <p:cNvSpPr>
            <a:spLocks noGrp="1"/>
          </p:cNvSpPr>
          <p:nvPr>
            <p:ph type="pic" sz="quarter" idx="26"/>
          </p:nvPr>
        </p:nvSpPr>
        <p:spPr>
          <a:xfrm>
            <a:off x="571500" y="1419647"/>
            <a:ext cx="4180610" cy="3277044"/>
          </a:xfrm>
        </p:spPr>
        <p:txBody>
          <a:bodyPr/>
          <a:lstStyle>
            <a:lvl1pPr marL="0" indent="0">
              <a:buNone/>
              <a:defRPr/>
            </a:lvl1pPr>
          </a:lstStyle>
          <a:p>
            <a:r>
              <a:rPr lang="en-US"/>
              <a:t>Click icon to add picture</a:t>
            </a:r>
            <a:endParaRPr lang="en-AU" dirty="0"/>
          </a:p>
        </p:txBody>
      </p:sp>
      <p:sp>
        <p:nvSpPr>
          <p:cNvPr id="19" name="Text Placeholder 12"/>
          <p:cNvSpPr>
            <a:spLocks noGrp="1"/>
          </p:cNvSpPr>
          <p:nvPr>
            <p:ph type="body" sz="quarter" idx="31" hasCustomPrompt="1"/>
          </p:nvPr>
        </p:nvSpPr>
        <p:spPr>
          <a:xfrm>
            <a:off x="4932218" y="1419647"/>
            <a:ext cx="3635968" cy="370227"/>
          </a:xfrm>
        </p:spPr>
        <p:txBody>
          <a:bodyPr numCol="1">
            <a:noAutofit/>
          </a:bodyPr>
          <a:lstStyle>
            <a:lvl1pPr marL="0" indent="0" algn="l">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20" name="Text Placeholder 20"/>
          <p:cNvSpPr>
            <a:spLocks noGrp="1"/>
          </p:cNvSpPr>
          <p:nvPr>
            <p:ph type="body" sz="quarter" idx="32" hasCustomPrompt="1"/>
          </p:nvPr>
        </p:nvSpPr>
        <p:spPr>
          <a:xfrm>
            <a:off x="4932218" y="2370979"/>
            <a:ext cx="3635968" cy="827901"/>
          </a:xfrm>
        </p:spPr>
        <p:txBody>
          <a:bodyPr numCol="1">
            <a:noAutofit/>
          </a:bodyPr>
          <a:lstStyle>
            <a:lvl1pPr marL="0" indent="0" algn="l">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28" name="Picture 2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9"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3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31" name="Straight Connector 30"/>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 Placeholder 20"/>
          <p:cNvSpPr>
            <a:spLocks noGrp="1"/>
          </p:cNvSpPr>
          <p:nvPr>
            <p:ph type="body" sz="quarter" idx="25" hasCustomPrompt="1"/>
          </p:nvPr>
        </p:nvSpPr>
        <p:spPr>
          <a:xfrm>
            <a:off x="4932218" y="3632009"/>
            <a:ext cx="3635967" cy="106111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207249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ey 8">
    <p:bg>
      <p:bgPr>
        <a:solidFill>
          <a:srgbClr val="F1F1F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26"/>
          </p:nvPr>
        </p:nvSpPr>
        <p:spPr>
          <a:xfrm>
            <a:off x="571499" y="1402597"/>
            <a:ext cx="7998873" cy="3294094"/>
          </a:xfrm>
        </p:spPr>
        <p:txBody>
          <a:bodyPr/>
          <a:lstStyle>
            <a:lvl1pPr marL="0" indent="0">
              <a:buNone/>
              <a:defRPr/>
            </a:lvl1pPr>
          </a:lstStyle>
          <a:p>
            <a:r>
              <a:rPr lang="en-US"/>
              <a:t>Click icon to add picture</a:t>
            </a:r>
            <a:endParaRPr lang="en-AU"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3"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4"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6" name="Straight Connector 15"/>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23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ey 9">
    <p:bg>
      <p:bgPr>
        <a:solidFill>
          <a:srgbClr val="F1F1F1"/>
        </a:solidFill>
        <a:effectLst/>
      </p:bgPr>
    </p:bg>
    <p:spTree>
      <p:nvGrpSpPr>
        <p:cNvPr id="1" name=""/>
        <p:cNvGrpSpPr/>
        <p:nvPr/>
      </p:nvGrpSpPr>
      <p:grpSpPr>
        <a:xfrm>
          <a:off x="0" y="0"/>
          <a:ext cx="0" cy="0"/>
          <a:chOff x="0" y="0"/>
          <a:chExt cx="0" cy="0"/>
        </a:xfrm>
      </p:grpSpPr>
      <p:sp>
        <p:nvSpPr>
          <p:cNvPr id="12" name="Media Placeholder 11"/>
          <p:cNvSpPr>
            <a:spLocks noGrp="1"/>
          </p:cNvSpPr>
          <p:nvPr>
            <p:ph type="media" sz="quarter" idx="27" hasCustomPrompt="1"/>
          </p:nvPr>
        </p:nvSpPr>
        <p:spPr>
          <a:xfrm>
            <a:off x="1523536" y="1273921"/>
            <a:ext cx="6094800" cy="3429000"/>
          </a:xfrm>
        </p:spPr>
        <p:txBody>
          <a:bodyPr anchor="t"/>
          <a:lstStyle>
            <a:lvl1pPr marL="0" indent="0" algn="ctr">
              <a:buNone/>
              <a:defRPr/>
            </a:lvl1pPr>
          </a:lstStyle>
          <a:p>
            <a:r>
              <a:rPr lang="en-US"/>
              <a:t>Insert Media</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4007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10">
    <p:bg>
      <p:bgPr>
        <a:solidFill>
          <a:srgbClr val="F1F1F1"/>
        </a:solidFill>
        <a:effectLst/>
      </p:bgPr>
    </p:bg>
    <p:spTree>
      <p:nvGrpSpPr>
        <p:cNvPr id="1" name=""/>
        <p:cNvGrpSpPr/>
        <p:nvPr/>
      </p:nvGrpSpPr>
      <p:grpSpPr>
        <a:xfrm>
          <a:off x="0" y="0"/>
          <a:ext cx="0" cy="0"/>
          <a:chOff x="0" y="0"/>
          <a:chExt cx="0" cy="0"/>
        </a:xfrm>
      </p:grpSpPr>
      <p:sp>
        <p:nvSpPr>
          <p:cNvPr id="6" name="Text Placeholder 4"/>
          <p:cNvSpPr>
            <a:spLocks noGrp="1"/>
          </p:cNvSpPr>
          <p:nvPr>
            <p:ph type="body" sz="quarter" idx="14" hasCustomPrompt="1"/>
          </p:nvPr>
        </p:nvSpPr>
        <p:spPr>
          <a:xfrm>
            <a:off x="468503" y="562971"/>
            <a:ext cx="6380353" cy="298237"/>
          </a:xfrm>
        </p:spPr>
        <p:txBody>
          <a:bodyPr>
            <a:noAutofit/>
          </a:bodyPr>
          <a:lstStyle>
            <a:lvl1pPr marL="0" indent="0">
              <a:buNone/>
              <a:defRPr sz="2000">
                <a:solidFill>
                  <a:schemeClr val="accent2"/>
                </a:solidFill>
              </a:defRPr>
            </a:lvl1pPr>
          </a:lstStyle>
          <a:p>
            <a:pPr lvl="0"/>
            <a:r>
              <a:rPr lang="en-US" dirty="0"/>
              <a:t>INSERT HEADER</a:t>
            </a:r>
            <a:endParaRPr lang="en-AU" dirty="0"/>
          </a:p>
        </p:txBody>
      </p:sp>
      <p:sp>
        <p:nvSpPr>
          <p:cNvPr id="7" name="Text Placeholder 12"/>
          <p:cNvSpPr>
            <a:spLocks noGrp="1"/>
          </p:cNvSpPr>
          <p:nvPr>
            <p:ph type="body" sz="quarter" idx="16" hasCustomPrompt="1"/>
          </p:nvPr>
        </p:nvSpPr>
        <p:spPr>
          <a:xfrm>
            <a:off x="477838" y="1394759"/>
            <a:ext cx="8092533" cy="395115"/>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8" name="Text Placeholder 12"/>
          <p:cNvSpPr>
            <a:spLocks noGrp="1"/>
          </p:cNvSpPr>
          <p:nvPr>
            <p:ph type="body" sz="quarter" idx="17" hasCustomPrompt="1"/>
          </p:nvPr>
        </p:nvSpPr>
        <p:spPr>
          <a:xfrm>
            <a:off x="477839" y="1998811"/>
            <a:ext cx="3767707" cy="249835"/>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9" name="Text Placeholder 20"/>
          <p:cNvSpPr>
            <a:spLocks noGrp="1"/>
          </p:cNvSpPr>
          <p:nvPr>
            <p:ph type="body" sz="quarter" idx="18" hasCustomPrompt="1"/>
          </p:nvPr>
        </p:nvSpPr>
        <p:spPr>
          <a:xfrm>
            <a:off x="477839" y="2386291"/>
            <a:ext cx="3768725" cy="231040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0" name="Text Placeholder 12"/>
          <p:cNvSpPr>
            <a:spLocks noGrp="1"/>
          </p:cNvSpPr>
          <p:nvPr>
            <p:ph type="body" sz="quarter" idx="22" hasCustomPrompt="1"/>
          </p:nvPr>
        </p:nvSpPr>
        <p:spPr>
          <a:xfrm>
            <a:off x="4567126" y="1999419"/>
            <a:ext cx="4002164" cy="249227"/>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1" name="Text Placeholder 20"/>
          <p:cNvSpPr>
            <a:spLocks noGrp="1"/>
          </p:cNvSpPr>
          <p:nvPr>
            <p:ph type="body" sz="quarter" idx="23" hasCustomPrompt="1"/>
          </p:nvPr>
        </p:nvSpPr>
        <p:spPr>
          <a:xfrm>
            <a:off x="4567126" y="2386291"/>
            <a:ext cx="4003245" cy="2310400"/>
          </a:xfrm>
        </p:spPr>
        <p:txBody>
          <a:bodyPr numCol="1">
            <a:noAutofit/>
          </a:bodyPr>
          <a:lstStyle>
            <a:lvl1pPr marL="171450" indent="-171450">
              <a:buFont typeface="Arial" panose="020B0604020202020204" pitchFamily="34" charset="0"/>
              <a:buChar char="•"/>
              <a:defRPr sz="1800" baseline="0">
                <a:solidFill>
                  <a:schemeClr val="accent2"/>
                </a:solidFill>
              </a:defRPr>
            </a:lvl1pPr>
            <a:lvl2pPr>
              <a:defRPr sz="1800"/>
            </a:lvl2pPr>
            <a:lvl3pPr>
              <a:defRPr sz="1800"/>
            </a:lvl3pPr>
            <a:lvl4pPr>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cxnSp>
        <p:nvCxnSpPr>
          <p:cNvPr id="13" name="Straight Connector 12"/>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19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ue 1">
    <p:bg>
      <p:bgPr>
        <a:solidFill>
          <a:srgbClr val="DEF3F7"/>
        </a:solidFill>
        <a:effectLst/>
      </p:bgPr>
    </p:bg>
    <p:spTree>
      <p:nvGrpSpPr>
        <p:cNvPr id="1" name=""/>
        <p:cNvGrpSpPr/>
        <p:nvPr/>
      </p:nvGrpSpPr>
      <p:grpSpPr>
        <a:xfrm>
          <a:off x="0" y="0"/>
          <a:ext cx="0" cy="0"/>
          <a:chOff x="0" y="0"/>
          <a:chExt cx="0" cy="0"/>
        </a:xfrm>
      </p:grpSpPr>
      <p:sp>
        <p:nvSpPr>
          <p:cNvPr id="18" name="Text Placeholder 20"/>
          <p:cNvSpPr>
            <a:spLocks noGrp="1"/>
          </p:cNvSpPr>
          <p:nvPr>
            <p:ph type="body" sz="quarter" idx="22" hasCustomPrompt="1"/>
          </p:nvPr>
        </p:nvSpPr>
        <p:spPr>
          <a:xfrm>
            <a:off x="468503" y="3823856"/>
            <a:ext cx="8089895" cy="872201"/>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p:txBody>
      </p:sp>
      <p:sp>
        <p:nvSpPr>
          <p:cNvPr id="19" name="Text Placeholder 20"/>
          <p:cNvSpPr>
            <a:spLocks noGrp="1"/>
          </p:cNvSpPr>
          <p:nvPr>
            <p:ph type="body" sz="quarter" idx="18" hasCustomPrompt="1"/>
          </p:nvPr>
        </p:nvSpPr>
        <p:spPr>
          <a:xfrm>
            <a:off x="468503" y="2364159"/>
            <a:ext cx="8089895" cy="1007883"/>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2"/>
            <a:endParaRPr lang="en-US" dirty="0"/>
          </a:p>
        </p:txBody>
      </p:sp>
      <p:sp>
        <p:nvSpPr>
          <p:cNvPr id="20" name="Text Placeholder 12"/>
          <p:cNvSpPr>
            <a:spLocks noGrp="1"/>
          </p:cNvSpPr>
          <p:nvPr>
            <p:ph type="body" sz="quarter" idx="16" hasCustomPrompt="1"/>
          </p:nvPr>
        </p:nvSpPr>
        <p:spPr>
          <a:xfrm>
            <a:off x="477838" y="1419646"/>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22"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6" name="Text Placeholder 12"/>
          <p:cNvSpPr>
            <a:spLocks noGrp="1"/>
          </p:cNvSpPr>
          <p:nvPr>
            <p:ph type="body" sz="quarter" idx="20" hasCustomPrompt="1"/>
          </p:nvPr>
        </p:nvSpPr>
        <p:spPr>
          <a:xfrm>
            <a:off x="477838" y="3495393"/>
            <a:ext cx="8103751" cy="217625"/>
          </a:xfrm>
        </p:spPr>
        <p:txBody>
          <a:bodyPr>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pic>
        <p:nvPicPr>
          <p:cNvPr id="27" name="Picture 2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noProof="0" dirty="0"/>
              <a:t>XX Month 2018 Week XX</a:t>
            </a:r>
          </a:p>
        </p:txBody>
      </p:sp>
      <p:cxnSp>
        <p:nvCxnSpPr>
          <p:cNvPr id="30" name="Straight Connector 2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977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2">
    <p:bg>
      <p:bgPr>
        <a:solidFill>
          <a:srgbClr val="DEF3F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9" name="Straight Connector 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 Placeholder 20"/>
          <p:cNvSpPr>
            <a:spLocks noGrp="1"/>
          </p:cNvSpPr>
          <p:nvPr>
            <p:ph type="body" sz="quarter" idx="18" hasCustomPrompt="1"/>
          </p:nvPr>
        </p:nvSpPr>
        <p:spPr>
          <a:xfrm>
            <a:off x="477839" y="2372435"/>
            <a:ext cx="8103750" cy="1451419"/>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22"/>
          <p:cNvSpPr>
            <a:spLocks noGrp="1"/>
          </p:cNvSpPr>
          <p:nvPr>
            <p:ph type="body" sz="quarter" idx="19" hasCustomPrompt="1"/>
          </p:nvPr>
        </p:nvSpPr>
        <p:spPr>
          <a:xfrm>
            <a:off x="468503" y="3936878"/>
            <a:ext cx="8113086" cy="734364"/>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b="1" i="1">
                <a:solidFill>
                  <a:schemeClr val="accent1"/>
                </a:solidFill>
                <a:latin typeface="Georgia" panose="02040502050405020303" pitchFamily="18" charset="0"/>
              </a:defRPr>
            </a:lvl1pPr>
            <a:lvl2pPr marL="45720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lvl2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“Quote/Highlight text goes here”</a:t>
            </a:r>
          </a:p>
        </p:txBody>
      </p:sp>
      <p:sp>
        <p:nvSpPr>
          <p:cNvPr id="12" name="Text Placeholder 12"/>
          <p:cNvSpPr>
            <a:spLocks noGrp="1"/>
          </p:cNvSpPr>
          <p:nvPr>
            <p:ph type="body" sz="quarter" idx="16" hasCustomPrompt="1"/>
          </p:nvPr>
        </p:nvSpPr>
        <p:spPr>
          <a:xfrm>
            <a:off x="477838" y="1405791"/>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3"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299656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ue 3">
    <p:bg>
      <p:bgPr>
        <a:solidFill>
          <a:srgbClr val="DEF3F7"/>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6" hasCustomPrompt="1"/>
          </p:nvPr>
        </p:nvSpPr>
        <p:spPr>
          <a:xfrm>
            <a:off x="477839" y="1552575"/>
            <a:ext cx="7866062"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16" name="Text Placeholder 12"/>
          <p:cNvSpPr>
            <a:spLocks noGrp="1"/>
          </p:cNvSpPr>
          <p:nvPr>
            <p:ph type="body" sz="quarter" idx="17" hasCustomPrompt="1"/>
          </p:nvPr>
        </p:nvSpPr>
        <p:spPr>
          <a:xfrm>
            <a:off x="477839" y="2071355"/>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21" name="Text Placeholder 20"/>
          <p:cNvSpPr>
            <a:spLocks noGrp="1"/>
          </p:cNvSpPr>
          <p:nvPr>
            <p:ph type="body" sz="quarter" idx="18" hasCustomPrompt="1"/>
          </p:nvPr>
        </p:nvSpPr>
        <p:spPr>
          <a:xfrm>
            <a:off x="477839" y="2369515"/>
            <a:ext cx="3768725" cy="221201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300" baseline="0">
                <a:solidFill>
                  <a:schemeClr val="accent2"/>
                </a:solidFill>
                <a:latin typeface="+mn-lt"/>
              </a:defRPr>
            </a:lvl1pPr>
            <a:lvl2pPr>
              <a:tabLst>
                <a:tab pos="180000" algn="l"/>
                <a:tab pos="360000" algn="l"/>
                <a:tab pos="540000" algn="l"/>
                <a:tab pos="720000" algn="l"/>
              </a:tabLst>
              <a:defRPr sz="1300"/>
            </a:lvl2pPr>
            <a:lvl3pPr>
              <a:tabLst>
                <a:tab pos="180000" algn="l"/>
                <a:tab pos="360000" algn="l"/>
                <a:tab pos="540000" algn="l"/>
                <a:tab pos="720000" algn="l"/>
              </a:tabLst>
              <a:defRPr sz="1300"/>
            </a:lvl3pPr>
            <a:lvl4pPr>
              <a:tabLst>
                <a:tab pos="180000" algn="l"/>
                <a:tab pos="360000" algn="l"/>
                <a:tab pos="540000" algn="l"/>
                <a:tab pos="720000" algn="l"/>
              </a:tabLst>
              <a:defRPr sz="13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2" name="Text Placeholder 12"/>
          <p:cNvSpPr>
            <a:spLocks noGrp="1"/>
          </p:cNvSpPr>
          <p:nvPr>
            <p:ph type="body" sz="quarter" idx="22" hasCustomPrompt="1"/>
          </p:nvPr>
        </p:nvSpPr>
        <p:spPr>
          <a:xfrm>
            <a:off x="4567126" y="2071963"/>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4567126" y="2369514"/>
            <a:ext cx="3768725" cy="2212011"/>
          </a:xfrm>
        </p:spPr>
        <p:txBody>
          <a:bodyPr numCol="1">
            <a:noAutofit/>
          </a:bodyPr>
          <a:lstStyle>
            <a:lvl1pPr marL="171450" indent="-171450">
              <a:buFont typeface="Arial" panose="020B0604020202020204" pitchFamily="34" charset="0"/>
              <a:buChar char="•"/>
              <a:defRPr sz="1300" baseline="0">
                <a:solidFill>
                  <a:schemeClr val="accent2"/>
                </a:solidFill>
              </a:defRPr>
            </a:lvl1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2" name="Straight Connector 21"/>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7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ue 4">
    <p:bg>
      <p:bgPr>
        <a:solidFill>
          <a:srgbClr val="DEF3F7"/>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6" hasCustomPrompt="1"/>
          </p:nvPr>
        </p:nvSpPr>
        <p:spPr>
          <a:xfrm>
            <a:off x="4085998" y="1552575"/>
            <a:ext cx="4254764"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12" name="Text Placeholder 12"/>
          <p:cNvSpPr>
            <a:spLocks noGrp="1"/>
          </p:cNvSpPr>
          <p:nvPr>
            <p:ph type="body" sz="quarter" idx="22" hasCustomPrompt="1"/>
          </p:nvPr>
        </p:nvSpPr>
        <p:spPr>
          <a:xfrm>
            <a:off x="4085998" y="2071963"/>
            <a:ext cx="4248835"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4085998" y="2369515"/>
            <a:ext cx="4249983" cy="907086"/>
          </a:xfrm>
        </p:spPr>
        <p:txBody>
          <a:bodyPr numCol="1">
            <a:noAutofit/>
          </a:bodyPr>
          <a:lstStyle>
            <a:lvl1pPr marL="0" indent="0">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22" name="Text Placeholder 12"/>
          <p:cNvSpPr>
            <a:spLocks noGrp="1"/>
          </p:cNvSpPr>
          <p:nvPr>
            <p:ph type="body" sz="quarter" idx="24" hasCustomPrompt="1"/>
          </p:nvPr>
        </p:nvSpPr>
        <p:spPr>
          <a:xfrm>
            <a:off x="4085998" y="3368409"/>
            <a:ext cx="4248835" cy="233963"/>
          </a:xfrm>
        </p:spPr>
        <p:txBody>
          <a:bodyPr numCol="1">
            <a:noAutofit/>
          </a:bodyPr>
          <a:lstStyle>
            <a:lvl1pPr marL="0" indent="0">
              <a:lnSpc>
                <a:spcPct val="70000"/>
              </a:lnSpc>
              <a:buNone/>
              <a:defRPr sz="1300" b="1" cap="none" baseline="0">
                <a:solidFill>
                  <a:schemeClr val="accent1"/>
                </a:solidFill>
                <a:latin typeface="+mj-lt"/>
              </a:defRPr>
            </a:lvl1pPr>
            <a:lvl5pPr>
              <a:defRPr/>
            </a:lvl5pPr>
          </a:lstStyle>
          <a:p>
            <a:pPr lvl="0"/>
            <a:r>
              <a:rPr lang="en-US" dirty="0"/>
              <a:t>Heading 3</a:t>
            </a:r>
          </a:p>
        </p:txBody>
      </p:sp>
      <p:sp>
        <p:nvSpPr>
          <p:cNvPr id="23" name="Text Placeholder 20"/>
          <p:cNvSpPr>
            <a:spLocks noGrp="1"/>
          </p:cNvSpPr>
          <p:nvPr>
            <p:ph type="body" sz="quarter" idx="25" hasCustomPrompt="1"/>
          </p:nvPr>
        </p:nvSpPr>
        <p:spPr>
          <a:xfrm>
            <a:off x="4085998" y="3645865"/>
            <a:ext cx="4249983" cy="907086"/>
          </a:xfrm>
        </p:spPr>
        <p:txBody>
          <a:bodyPr numCol="1">
            <a:noAutofit/>
          </a:bodyPr>
          <a:lstStyle>
            <a:lvl1pPr marL="0" indent="0">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4" name="Picture Placeholder 3"/>
          <p:cNvSpPr>
            <a:spLocks noGrp="1"/>
          </p:cNvSpPr>
          <p:nvPr>
            <p:ph type="pic" sz="quarter" idx="26"/>
          </p:nvPr>
        </p:nvSpPr>
        <p:spPr>
          <a:xfrm>
            <a:off x="571500" y="1547813"/>
            <a:ext cx="3003550" cy="3003550"/>
          </a:xfrm>
        </p:spPr>
        <p:txBody>
          <a:bodyPr/>
          <a:lstStyle/>
          <a:p>
            <a:r>
              <a:rPr lang="en-US"/>
              <a:t>Click icon to add picture</a:t>
            </a:r>
            <a:endParaRPr lang="en-AU"/>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9"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1" name="Straight Connector 20"/>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670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ue 5">
    <p:bg>
      <p:bgPr>
        <a:solidFill>
          <a:srgbClr val="DEF3F7"/>
        </a:solidFill>
        <a:effectLst/>
      </p:bgPr>
    </p:bg>
    <p:spTree>
      <p:nvGrpSpPr>
        <p:cNvPr id="1" name=""/>
        <p:cNvGrpSpPr/>
        <p:nvPr/>
      </p:nvGrpSpPr>
      <p:grpSpPr>
        <a:xfrm>
          <a:off x="0" y="0"/>
          <a:ext cx="0" cy="0"/>
          <a:chOff x="0" y="0"/>
          <a:chExt cx="0" cy="0"/>
        </a:xfrm>
      </p:grpSpPr>
      <p:sp>
        <p:nvSpPr>
          <p:cNvPr id="6" name="Text Placeholder 12"/>
          <p:cNvSpPr>
            <a:spLocks noGrp="1"/>
          </p:cNvSpPr>
          <p:nvPr>
            <p:ph type="body" sz="quarter" idx="16" hasCustomPrompt="1"/>
          </p:nvPr>
        </p:nvSpPr>
        <p:spPr>
          <a:xfrm>
            <a:off x="3920650" y="1419647"/>
            <a:ext cx="4649722"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7" name="Text Placeholder 20"/>
          <p:cNvSpPr>
            <a:spLocks noGrp="1"/>
          </p:cNvSpPr>
          <p:nvPr>
            <p:ph type="body" sz="quarter" idx="23" hasCustomPrompt="1"/>
          </p:nvPr>
        </p:nvSpPr>
        <p:spPr>
          <a:xfrm>
            <a:off x="3920836" y="2369515"/>
            <a:ext cx="4649536" cy="81550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8" name="Text Placeholder 12"/>
          <p:cNvSpPr>
            <a:spLocks noGrp="1"/>
          </p:cNvSpPr>
          <p:nvPr>
            <p:ph type="body" sz="quarter" idx="24" hasCustomPrompt="1"/>
          </p:nvPr>
        </p:nvSpPr>
        <p:spPr>
          <a:xfrm>
            <a:off x="3920882" y="3340700"/>
            <a:ext cx="4649490" cy="192209"/>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9" name="Text Placeholder 20"/>
          <p:cNvSpPr>
            <a:spLocks noGrp="1"/>
          </p:cNvSpPr>
          <p:nvPr>
            <p:ph type="body" sz="quarter" idx="25" hasCustomPrompt="1"/>
          </p:nvPr>
        </p:nvSpPr>
        <p:spPr>
          <a:xfrm>
            <a:off x="3920836" y="3645864"/>
            <a:ext cx="4649536" cy="1036971"/>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10" name="Picture Placeholder 3"/>
          <p:cNvSpPr>
            <a:spLocks noGrp="1"/>
          </p:cNvSpPr>
          <p:nvPr>
            <p:ph type="pic" sz="quarter" idx="26"/>
          </p:nvPr>
        </p:nvSpPr>
        <p:spPr>
          <a:xfrm>
            <a:off x="571500" y="1602525"/>
            <a:ext cx="2891560" cy="2891560"/>
          </a:xfrm>
          <a:prstGeom prst="ellipse">
            <a:avLst/>
          </a:prstGeom>
        </p:spPr>
        <p:txBody>
          <a:bodyPr/>
          <a:lstStyle>
            <a:lvl1pPr marL="0" indent="0">
              <a:buNone/>
              <a:defRPr/>
            </a:lvl1pPr>
          </a:lstStyle>
          <a:p>
            <a:r>
              <a:rPr lang="en-US"/>
              <a:t>Click icon to add picture</a:t>
            </a:r>
            <a:endParaRPr lang="en-AU"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187010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 6">
    <p:bg>
      <p:bgPr>
        <a:solidFill>
          <a:srgbClr val="DEF3F7"/>
        </a:solidFill>
        <a:effectLst/>
      </p:bgPr>
    </p:bg>
    <p:spTree>
      <p:nvGrpSpPr>
        <p:cNvPr id="1" name=""/>
        <p:cNvGrpSpPr/>
        <p:nvPr/>
      </p:nvGrpSpPr>
      <p:grpSpPr>
        <a:xfrm>
          <a:off x="0" y="0"/>
          <a:ext cx="0" cy="0"/>
          <a:chOff x="0" y="0"/>
          <a:chExt cx="0" cy="0"/>
        </a:xfrm>
      </p:grpSpPr>
      <p:sp>
        <p:nvSpPr>
          <p:cNvPr id="12" name="Text Placeholder 12"/>
          <p:cNvSpPr>
            <a:spLocks noGrp="1"/>
          </p:cNvSpPr>
          <p:nvPr>
            <p:ph type="body" sz="quarter" idx="22" hasCustomPrompt="1"/>
          </p:nvPr>
        </p:nvSpPr>
        <p:spPr>
          <a:xfrm>
            <a:off x="573686" y="3162971"/>
            <a:ext cx="2549167" cy="233963"/>
          </a:xfrm>
        </p:spPr>
        <p:txBody>
          <a:bodyPr numCol="1">
            <a:noAutofit/>
          </a:bodyPr>
          <a:lstStyle>
            <a:lvl1pPr marL="0" indent="0" algn="ctr">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573341" y="3460523"/>
            <a:ext cx="2549856" cy="907086"/>
          </a:xfrm>
        </p:spPr>
        <p:txBody>
          <a:bodyPr numCol="1">
            <a:noAutofit/>
          </a:bodyPr>
          <a:lstStyle>
            <a:lvl1pPr marL="0" indent="0" algn="ctr">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4" name="Picture Placeholder 3"/>
          <p:cNvSpPr>
            <a:spLocks noGrp="1"/>
          </p:cNvSpPr>
          <p:nvPr>
            <p:ph type="pic" sz="quarter" idx="26"/>
          </p:nvPr>
        </p:nvSpPr>
        <p:spPr>
          <a:xfrm>
            <a:off x="1128269" y="1399854"/>
            <a:ext cx="1440000" cy="1440000"/>
          </a:xfrm>
          <a:prstGeom prst="ellipse">
            <a:avLst/>
          </a:prstGeom>
        </p:spPr>
        <p:txBody>
          <a:bodyPr/>
          <a:lstStyle/>
          <a:p>
            <a:r>
              <a:rPr lang="en-US"/>
              <a:t>Click icon to add picture</a:t>
            </a:r>
            <a:endParaRPr lang="en-AU"/>
          </a:p>
        </p:txBody>
      </p:sp>
      <p:sp>
        <p:nvSpPr>
          <p:cNvPr id="16" name="Text Placeholder 12"/>
          <p:cNvSpPr>
            <a:spLocks noGrp="1"/>
          </p:cNvSpPr>
          <p:nvPr>
            <p:ph type="body" sz="quarter" idx="27" hasCustomPrompt="1"/>
          </p:nvPr>
        </p:nvSpPr>
        <p:spPr>
          <a:xfrm>
            <a:off x="3294512" y="3162971"/>
            <a:ext cx="2549167" cy="233963"/>
          </a:xfrm>
        </p:spPr>
        <p:txBody>
          <a:bodyPr numCol="1">
            <a:noAutofit/>
          </a:bodyPr>
          <a:lstStyle>
            <a:lvl1pPr marL="0" indent="0" algn="ctr">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7" name="Text Placeholder 20"/>
          <p:cNvSpPr>
            <a:spLocks noGrp="1"/>
          </p:cNvSpPr>
          <p:nvPr>
            <p:ph type="body" sz="quarter" idx="28" hasCustomPrompt="1"/>
          </p:nvPr>
        </p:nvSpPr>
        <p:spPr>
          <a:xfrm>
            <a:off x="3294167" y="3460523"/>
            <a:ext cx="2549856" cy="907086"/>
          </a:xfrm>
        </p:spPr>
        <p:txBody>
          <a:bodyPr numCol="1">
            <a:noAutofit/>
          </a:bodyPr>
          <a:lstStyle>
            <a:lvl1pPr marL="0" indent="0" algn="ctr">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18" name="Text Placeholder 12"/>
          <p:cNvSpPr>
            <a:spLocks noGrp="1"/>
          </p:cNvSpPr>
          <p:nvPr>
            <p:ph type="body" sz="quarter" idx="29" hasCustomPrompt="1"/>
          </p:nvPr>
        </p:nvSpPr>
        <p:spPr>
          <a:xfrm>
            <a:off x="6019020" y="3162971"/>
            <a:ext cx="2549167" cy="233963"/>
          </a:xfrm>
        </p:spPr>
        <p:txBody>
          <a:bodyPr numCol="1">
            <a:noAutofit/>
          </a:bodyPr>
          <a:lstStyle>
            <a:lvl1pPr marL="0" indent="0" algn="ctr">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9" name="Text Placeholder 20"/>
          <p:cNvSpPr>
            <a:spLocks noGrp="1"/>
          </p:cNvSpPr>
          <p:nvPr>
            <p:ph type="body" sz="quarter" idx="30" hasCustomPrompt="1"/>
          </p:nvPr>
        </p:nvSpPr>
        <p:spPr>
          <a:xfrm>
            <a:off x="6018675" y="3460523"/>
            <a:ext cx="2549856" cy="907086"/>
          </a:xfrm>
        </p:spPr>
        <p:txBody>
          <a:bodyPr numCol="1">
            <a:noAutofit/>
          </a:bodyPr>
          <a:lstStyle>
            <a:lvl1pPr marL="0" indent="0" algn="ctr">
              <a:buFont typeface="Arial" panose="020B0604020202020204" pitchFamily="34" charset="0"/>
              <a:buNone/>
              <a:defRPr sz="1300" baseline="0">
                <a:solidFill>
                  <a:schemeClr val="accent2"/>
                </a:solidFill>
              </a:defRPr>
            </a:lvl1pPr>
            <a:lvl5pPr>
              <a:defRPr/>
            </a:lvl5pPr>
          </a:lstStyle>
          <a:p>
            <a:pPr lvl="0"/>
            <a:r>
              <a:rPr lang="en-US" dirty="0"/>
              <a:t>Body text</a:t>
            </a:r>
          </a:p>
        </p:txBody>
      </p:sp>
      <p:sp>
        <p:nvSpPr>
          <p:cNvPr id="20" name="Picture Placeholder 3"/>
          <p:cNvSpPr>
            <a:spLocks noGrp="1"/>
          </p:cNvSpPr>
          <p:nvPr>
            <p:ph type="pic" sz="quarter" idx="31"/>
          </p:nvPr>
        </p:nvSpPr>
        <p:spPr>
          <a:xfrm>
            <a:off x="3849095" y="1399854"/>
            <a:ext cx="1440000" cy="1440000"/>
          </a:xfrm>
          <a:prstGeom prst="ellipse">
            <a:avLst/>
          </a:prstGeom>
        </p:spPr>
        <p:txBody>
          <a:bodyPr/>
          <a:lstStyle/>
          <a:p>
            <a:r>
              <a:rPr lang="en-US"/>
              <a:t>Click icon to add picture</a:t>
            </a:r>
            <a:endParaRPr lang="en-AU"/>
          </a:p>
        </p:txBody>
      </p:sp>
      <p:sp>
        <p:nvSpPr>
          <p:cNvPr id="27" name="Picture Placeholder 3"/>
          <p:cNvSpPr>
            <a:spLocks noGrp="1"/>
          </p:cNvSpPr>
          <p:nvPr>
            <p:ph type="pic" sz="quarter" idx="32"/>
          </p:nvPr>
        </p:nvSpPr>
        <p:spPr>
          <a:xfrm>
            <a:off x="6573603" y="1399854"/>
            <a:ext cx="1440000" cy="1440000"/>
          </a:xfrm>
          <a:prstGeom prst="ellipse">
            <a:avLst/>
          </a:prstGeom>
        </p:spPr>
        <p:txBody>
          <a:bodyPr/>
          <a:lstStyle/>
          <a:p>
            <a:r>
              <a:rPr lang="en-US"/>
              <a:t>Click icon to add picture</a:t>
            </a:r>
            <a:endParaRPr lang="en-AU"/>
          </a:p>
        </p:txBody>
      </p:sp>
      <p:pic>
        <p:nvPicPr>
          <p:cNvPr id="21" name="Picture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4"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5"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6" name="Straight Connector 25"/>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362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3 | ArtsDesign">
    <p:spTree>
      <p:nvGrpSpPr>
        <p:cNvPr id="1" name=""/>
        <p:cNvGrpSpPr/>
        <p:nvPr/>
      </p:nvGrpSpPr>
      <p:grpSpPr>
        <a:xfrm>
          <a:off x="0" y="0"/>
          <a:ext cx="0" cy="0"/>
          <a:chOff x="0" y="0"/>
          <a:chExt cx="0" cy="0"/>
        </a:xfrm>
      </p:grpSpPr>
      <p:sp>
        <p:nvSpPr>
          <p:cNvPr id="18" name="Rectangle 17"/>
          <p:cNvSpPr/>
          <p:nvPr userDrawn="1"/>
        </p:nvSpPr>
        <p:spPr>
          <a:xfrm>
            <a:off x="0" y="1716833"/>
            <a:ext cx="9144000" cy="34266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Picture 1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000"/>
            <a:ext cx="9144000" cy="2169414"/>
          </a:xfrm>
          <a:prstGeom prst="rect">
            <a:avLst/>
          </a:prstGeom>
        </p:spPr>
      </p:pic>
      <p:sp>
        <p:nvSpPr>
          <p:cNvPr id="20" name="Subtitle 2"/>
          <p:cNvSpPr>
            <a:spLocks noGrp="1"/>
          </p:cNvSpPr>
          <p:nvPr>
            <p:ph type="subTitle" idx="1" hasCustomPrompt="1"/>
          </p:nvPr>
        </p:nvSpPr>
        <p:spPr>
          <a:xfrm>
            <a:off x="467544" y="2494253"/>
            <a:ext cx="5522265" cy="504056"/>
          </a:xfrm>
        </p:spPr>
        <p:txBody>
          <a:bodyPr>
            <a:noAutofit/>
          </a:bodyPr>
          <a:lstStyle>
            <a:lvl1pPr marL="0" indent="0" algn="l">
              <a:lnSpc>
                <a:spcPct val="70000"/>
              </a:lnSpc>
              <a:buNone/>
              <a:defRPr sz="3200" b="1"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Document Title</a:t>
            </a:r>
          </a:p>
        </p:txBody>
      </p:sp>
      <p:cxnSp>
        <p:nvCxnSpPr>
          <p:cNvPr id="21" name="Straight Connector 20"/>
          <p:cNvCxnSpPr/>
          <p:nvPr userDrawn="1"/>
        </p:nvCxnSpPr>
        <p:spPr>
          <a:xfrm>
            <a:off x="575267" y="3695303"/>
            <a:ext cx="145117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Text Placeholder 3"/>
          <p:cNvSpPr>
            <a:spLocks noGrp="1"/>
          </p:cNvSpPr>
          <p:nvPr>
            <p:ph type="body" sz="quarter" idx="12" hasCustomPrompt="1"/>
          </p:nvPr>
        </p:nvSpPr>
        <p:spPr>
          <a:xfrm>
            <a:off x="466725" y="3066002"/>
            <a:ext cx="5522949" cy="417420"/>
          </a:xfrm>
        </p:spPr>
        <p:txBody>
          <a:bodyPr>
            <a:normAutofit/>
          </a:bodyPr>
          <a:lstStyle>
            <a:lvl1pPr marL="0" indent="0">
              <a:lnSpc>
                <a:spcPct val="70000"/>
              </a:lnSpc>
              <a:buNone/>
              <a:defRPr sz="2400">
                <a:solidFill>
                  <a:schemeClr val="bg2"/>
                </a:solidFill>
              </a:defRPr>
            </a:lvl1pPr>
          </a:lstStyle>
          <a:p>
            <a:pPr lvl="0"/>
            <a:r>
              <a:rPr lang="en-AU" dirty="0"/>
              <a:t>Subtitle</a:t>
            </a:r>
          </a:p>
        </p:txBody>
      </p:sp>
      <p:sp>
        <p:nvSpPr>
          <p:cNvPr id="24" name="Text Placeholder 5"/>
          <p:cNvSpPr>
            <a:spLocks noGrp="1"/>
          </p:cNvSpPr>
          <p:nvPr>
            <p:ph type="body" sz="quarter" idx="13" hasCustomPrompt="1"/>
          </p:nvPr>
        </p:nvSpPr>
        <p:spPr>
          <a:xfrm>
            <a:off x="470015" y="3695303"/>
            <a:ext cx="5519727" cy="540340"/>
          </a:xfrm>
        </p:spPr>
        <p:txBody>
          <a:bodyPr>
            <a:normAutofit/>
          </a:bodyPr>
          <a:lstStyle>
            <a:lvl1pPr marL="0" indent="0">
              <a:buNone/>
              <a:defRPr sz="1800">
                <a:solidFill>
                  <a:schemeClr val="bg2"/>
                </a:solidFill>
                <a:latin typeface="+mj-lt"/>
              </a:defRPr>
            </a:lvl1pPr>
          </a:lstStyle>
          <a:p>
            <a:pPr lvl="0"/>
            <a:r>
              <a:rPr lang="en-US" dirty="0"/>
              <a:t>Lecturer/Presenter</a:t>
            </a:r>
            <a:endParaRPr lang="en-AU" dirty="0"/>
          </a:p>
        </p:txBody>
      </p:sp>
      <p:pic>
        <p:nvPicPr>
          <p:cNvPr id="27" name="Picture 2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28419" y="1199380"/>
            <a:ext cx="2752088" cy="2752088"/>
          </a:xfrm>
          <a:prstGeom prst="rect">
            <a:avLst/>
          </a:prstGeom>
        </p:spPr>
      </p:pic>
      <p:pic>
        <p:nvPicPr>
          <p:cNvPr id="29" name="Picture 2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56486" y="4421307"/>
            <a:ext cx="1423464" cy="149228"/>
          </a:xfrm>
          <a:prstGeom prst="rect">
            <a:avLst/>
          </a:prstGeom>
        </p:spPr>
      </p:pic>
      <p:pic>
        <p:nvPicPr>
          <p:cNvPr id="30" name="Picture 29"/>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10519" y="4339896"/>
            <a:ext cx="4659853" cy="283118"/>
          </a:xfrm>
          <a:prstGeom prst="rect">
            <a:avLst/>
          </a:prstGeom>
        </p:spPr>
      </p:pic>
      <p:sp>
        <p:nvSpPr>
          <p:cNvPr id="13" name="Text Placeholder 4">
            <a:extLst>
              <a:ext uri="{FF2B5EF4-FFF2-40B4-BE49-F238E27FC236}">
                <a16:creationId xmlns:a16="http://schemas.microsoft.com/office/drawing/2014/main" id="{4F476C88-BB75-0A42-B719-BB633F8910F1}"/>
              </a:ext>
            </a:extLst>
          </p:cNvPr>
          <p:cNvSpPr>
            <a:spLocks noGrp="1"/>
          </p:cNvSpPr>
          <p:nvPr>
            <p:ph type="body" sz="quarter" idx="14" hasCustomPrompt="1"/>
          </p:nvPr>
        </p:nvSpPr>
        <p:spPr>
          <a:xfrm>
            <a:off x="468504" y="502030"/>
            <a:ext cx="4281775" cy="371273"/>
          </a:xfrm>
        </p:spPr>
        <p:txBody>
          <a:bodyPr>
            <a:noAutofit/>
          </a:bodyPr>
          <a:lstStyle>
            <a:lvl1pPr marL="0" indent="0">
              <a:lnSpc>
                <a:spcPct val="70000"/>
              </a:lnSpc>
              <a:buNone/>
              <a:defRPr sz="1500" b="1" spc="-20" baseline="0">
                <a:solidFill>
                  <a:schemeClr val="accent2"/>
                </a:solidFill>
              </a:defRPr>
            </a:lvl1pPr>
          </a:lstStyle>
          <a:p>
            <a:pPr lvl="0"/>
            <a:r>
              <a:rPr lang="en-US" noProof="0" dirty="0"/>
              <a:t>Insert unit/course name here</a:t>
            </a:r>
          </a:p>
          <a:p>
            <a:pPr lvl="0"/>
            <a:r>
              <a:rPr lang="en-US" dirty="0"/>
              <a:t>Line #</a:t>
            </a:r>
            <a:endParaRPr lang="en-AU" dirty="0"/>
          </a:p>
        </p:txBody>
      </p:sp>
      <p:sp>
        <p:nvSpPr>
          <p:cNvPr id="16" name="Text Placeholder 4">
            <a:extLst>
              <a:ext uri="{FF2B5EF4-FFF2-40B4-BE49-F238E27FC236}">
                <a16:creationId xmlns:a16="http://schemas.microsoft.com/office/drawing/2014/main" id="{7EB447C3-BA8A-084B-958A-C7956DE1B3AF}"/>
              </a:ext>
            </a:extLst>
          </p:cNvPr>
          <p:cNvSpPr>
            <a:spLocks noGrp="1"/>
          </p:cNvSpPr>
          <p:nvPr>
            <p:ph type="body" sz="quarter" idx="15" hasCustomPrompt="1"/>
          </p:nvPr>
        </p:nvSpPr>
        <p:spPr>
          <a:xfrm>
            <a:off x="466726" y="891536"/>
            <a:ext cx="4283072" cy="195943"/>
          </a:xfrm>
        </p:spPr>
        <p:txBody>
          <a:bodyPr>
            <a:noAutofit/>
          </a:bodyPr>
          <a:lstStyle>
            <a:lvl1pPr marL="0" indent="0">
              <a:buNone/>
              <a:defRPr sz="1200" baseline="0">
                <a:solidFill>
                  <a:schemeClr val="accent2"/>
                </a:solidFill>
              </a:defRPr>
            </a:lvl1pPr>
          </a:lstStyle>
          <a:p>
            <a:pPr lvl="0"/>
            <a:r>
              <a:rPr lang="en-US" dirty="0"/>
              <a:t>XX Month 2018 Week XX</a:t>
            </a:r>
            <a:endParaRPr lang="en-AU" dirty="0"/>
          </a:p>
        </p:txBody>
      </p:sp>
    </p:spTree>
    <p:extLst>
      <p:ext uri="{BB962C8B-B14F-4D97-AF65-F5344CB8AC3E}">
        <p14:creationId xmlns:p14="http://schemas.microsoft.com/office/powerpoint/2010/main" val="1828830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7">
    <p:bg>
      <p:bgPr>
        <a:solidFill>
          <a:srgbClr val="DEF3F7"/>
        </a:solidFill>
        <a:effectLst/>
      </p:bgPr>
    </p:bg>
    <p:spTree>
      <p:nvGrpSpPr>
        <p:cNvPr id="1" name=""/>
        <p:cNvGrpSpPr/>
        <p:nvPr/>
      </p:nvGrpSpPr>
      <p:grpSpPr>
        <a:xfrm>
          <a:off x="0" y="0"/>
          <a:ext cx="0" cy="0"/>
          <a:chOff x="0" y="0"/>
          <a:chExt cx="0" cy="0"/>
        </a:xfrm>
      </p:grpSpPr>
      <p:sp>
        <p:nvSpPr>
          <p:cNvPr id="6" name="Text Placeholder 12"/>
          <p:cNvSpPr>
            <a:spLocks noGrp="1"/>
          </p:cNvSpPr>
          <p:nvPr>
            <p:ph type="body" sz="quarter" idx="33" hasCustomPrompt="1"/>
          </p:nvPr>
        </p:nvSpPr>
        <p:spPr>
          <a:xfrm>
            <a:off x="4918582" y="3297979"/>
            <a:ext cx="3649603" cy="234930"/>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7" name="Text Placeholder 12"/>
          <p:cNvSpPr>
            <a:spLocks noGrp="1"/>
          </p:cNvSpPr>
          <p:nvPr>
            <p:ph type="body" sz="quarter" idx="29" hasCustomPrompt="1"/>
          </p:nvPr>
        </p:nvSpPr>
        <p:spPr>
          <a:xfrm>
            <a:off x="4932218" y="2027609"/>
            <a:ext cx="3635968" cy="244272"/>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8" name="Picture Placeholder 3"/>
          <p:cNvSpPr>
            <a:spLocks noGrp="1"/>
          </p:cNvSpPr>
          <p:nvPr>
            <p:ph type="pic" sz="quarter" idx="26"/>
          </p:nvPr>
        </p:nvSpPr>
        <p:spPr>
          <a:xfrm>
            <a:off x="571500" y="1419647"/>
            <a:ext cx="4180610" cy="3277044"/>
          </a:xfrm>
        </p:spPr>
        <p:txBody>
          <a:bodyPr/>
          <a:lstStyle>
            <a:lvl1pPr marL="0" indent="0">
              <a:buNone/>
              <a:defRPr/>
            </a:lvl1pPr>
          </a:lstStyle>
          <a:p>
            <a:r>
              <a:rPr lang="en-US"/>
              <a:t>Click icon to add picture</a:t>
            </a:r>
            <a:endParaRPr lang="en-AU" dirty="0"/>
          </a:p>
        </p:txBody>
      </p:sp>
      <p:sp>
        <p:nvSpPr>
          <p:cNvPr id="9" name="Text Placeholder 12"/>
          <p:cNvSpPr>
            <a:spLocks noGrp="1"/>
          </p:cNvSpPr>
          <p:nvPr>
            <p:ph type="body" sz="quarter" idx="31" hasCustomPrompt="1"/>
          </p:nvPr>
        </p:nvSpPr>
        <p:spPr>
          <a:xfrm>
            <a:off x="4932218" y="1419647"/>
            <a:ext cx="3635968" cy="370227"/>
          </a:xfrm>
        </p:spPr>
        <p:txBody>
          <a:bodyPr numCol="1">
            <a:noAutofit/>
          </a:bodyPr>
          <a:lstStyle>
            <a:lvl1pPr marL="0" indent="0" algn="l">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0" name="Text Placeholder 20"/>
          <p:cNvSpPr>
            <a:spLocks noGrp="1"/>
          </p:cNvSpPr>
          <p:nvPr>
            <p:ph type="body" sz="quarter" idx="32" hasCustomPrompt="1"/>
          </p:nvPr>
        </p:nvSpPr>
        <p:spPr>
          <a:xfrm>
            <a:off x="4932218" y="2370979"/>
            <a:ext cx="3635968" cy="827901"/>
          </a:xfrm>
        </p:spPr>
        <p:txBody>
          <a:bodyPr numCol="1">
            <a:noAutofit/>
          </a:bodyPr>
          <a:lstStyle>
            <a:lvl1pPr marL="0" indent="0" algn="l">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20"/>
          <p:cNvSpPr>
            <a:spLocks noGrp="1"/>
          </p:cNvSpPr>
          <p:nvPr>
            <p:ph type="body" sz="quarter" idx="25" hasCustomPrompt="1"/>
          </p:nvPr>
        </p:nvSpPr>
        <p:spPr>
          <a:xfrm>
            <a:off x="4932218" y="3632009"/>
            <a:ext cx="3635967" cy="106111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1750436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8">
    <p:bg>
      <p:bgPr>
        <a:solidFill>
          <a:srgbClr val="DEF3F7"/>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26"/>
          </p:nvPr>
        </p:nvSpPr>
        <p:spPr>
          <a:xfrm>
            <a:off x="571499" y="1418095"/>
            <a:ext cx="7998873" cy="3278596"/>
          </a:xfrm>
        </p:spPr>
        <p:txBody>
          <a:bodyPr/>
          <a:lstStyle>
            <a:lvl1pPr marL="0" indent="0">
              <a:buNone/>
              <a:defRPr/>
            </a:lvl1pPr>
          </a:lstStyle>
          <a:p>
            <a:r>
              <a:rPr lang="en-US"/>
              <a:t>Click icon to add picture</a:t>
            </a:r>
            <a:endParaRPr lang="en-AU"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850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 9">
    <p:bg>
      <p:bgPr>
        <a:solidFill>
          <a:srgbClr val="DEF3F7"/>
        </a:solidFill>
        <a:effectLst/>
      </p:bgPr>
    </p:bg>
    <p:spTree>
      <p:nvGrpSpPr>
        <p:cNvPr id="1" name=""/>
        <p:cNvGrpSpPr/>
        <p:nvPr/>
      </p:nvGrpSpPr>
      <p:grpSpPr>
        <a:xfrm>
          <a:off x="0" y="0"/>
          <a:ext cx="0" cy="0"/>
          <a:chOff x="0" y="0"/>
          <a:chExt cx="0" cy="0"/>
        </a:xfrm>
      </p:grpSpPr>
      <p:sp>
        <p:nvSpPr>
          <p:cNvPr id="6" name="Media Placeholder 11"/>
          <p:cNvSpPr>
            <a:spLocks noGrp="1"/>
          </p:cNvSpPr>
          <p:nvPr>
            <p:ph type="media" sz="quarter" idx="27" hasCustomPrompt="1"/>
          </p:nvPr>
        </p:nvSpPr>
        <p:spPr>
          <a:xfrm>
            <a:off x="1523536" y="1273921"/>
            <a:ext cx="6094800" cy="3429000"/>
          </a:xfrm>
        </p:spPr>
        <p:txBody>
          <a:bodyPr anchor="t"/>
          <a:lstStyle>
            <a:lvl1pPr marL="0" indent="0" algn="ctr">
              <a:buNone/>
              <a:defRPr/>
            </a:lvl1pPr>
          </a:lstStyle>
          <a:p>
            <a:r>
              <a:rPr lang="en-US"/>
              <a:t>Insert Media</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034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 10">
    <p:bg>
      <p:bgPr>
        <a:solidFill>
          <a:srgbClr val="DEF3F7"/>
        </a:solidFill>
        <a:effectLst/>
      </p:bgPr>
    </p:bg>
    <p:spTree>
      <p:nvGrpSpPr>
        <p:cNvPr id="1" name=""/>
        <p:cNvGrpSpPr/>
        <p:nvPr/>
      </p:nvGrpSpPr>
      <p:grpSpPr>
        <a:xfrm>
          <a:off x="0" y="0"/>
          <a:ext cx="0" cy="0"/>
          <a:chOff x="0" y="0"/>
          <a:chExt cx="0" cy="0"/>
        </a:xfrm>
      </p:grpSpPr>
      <p:sp>
        <p:nvSpPr>
          <p:cNvPr id="6" name="Text Placeholder 4"/>
          <p:cNvSpPr>
            <a:spLocks noGrp="1"/>
          </p:cNvSpPr>
          <p:nvPr>
            <p:ph type="body" sz="quarter" idx="14" hasCustomPrompt="1"/>
          </p:nvPr>
        </p:nvSpPr>
        <p:spPr>
          <a:xfrm>
            <a:off x="468503" y="562971"/>
            <a:ext cx="6380353" cy="298237"/>
          </a:xfrm>
        </p:spPr>
        <p:txBody>
          <a:bodyPr>
            <a:noAutofit/>
          </a:bodyPr>
          <a:lstStyle>
            <a:lvl1pPr marL="0" indent="0">
              <a:buNone/>
              <a:defRPr sz="2000">
                <a:solidFill>
                  <a:schemeClr val="accent2"/>
                </a:solidFill>
              </a:defRPr>
            </a:lvl1pPr>
          </a:lstStyle>
          <a:p>
            <a:pPr lvl="0"/>
            <a:r>
              <a:rPr lang="en-US" dirty="0"/>
              <a:t>INSERT HEADER</a:t>
            </a:r>
            <a:endParaRPr lang="en-AU" dirty="0"/>
          </a:p>
        </p:txBody>
      </p:sp>
      <p:sp>
        <p:nvSpPr>
          <p:cNvPr id="7" name="Text Placeholder 12"/>
          <p:cNvSpPr>
            <a:spLocks noGrp="1"/>
          </p:cNvSpPr>
          <p:nvPr>
            <p:ph type="body" sz="quarter" idx="16" hasCustomPrompt="1"/>
          </p:nvPr>
        </p:nvSpPr>
        <p:spPr>
          <a:xfrm>
            <a:off x="477838" y="1394759"/>
            <a:ext cx="8092533" cy="395115"/>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8" name="Text Placeholder 12"/>
          <p:cNvSpPr>
            <a:spLocks noGrp="1"/>
          </p:cNvSpPr>
          <p:nvPr>
            <p:ph type="body" sz="quarter" idx="17" hasCustomPrompt="1"/>
          </p:nvPr>
        </p:nvSpPr>
        <p:spPr>
          <a:xfrm>
            <a:off x="477839" y="1998811"/>
            <a:ext cx="3767707" cy="249835"/>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9" name="Text Placeholder 20"/>
          <p:cNvSpPr>
            <a:spLocks noGrp="1"/>
          </p:cNvSpPr>
          <p:nvPr>
            <p:ph type="body" sz="quarter" idx="18" hasCustomPrompt="1"/>
          </p:nvPr>
        </p:nvSpPr>
        <p:spPr>
          <a:xfrm>
            <a:off x="477839" y="2386291"/>
            <a:ext cx="3768725" cy="231040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0" name="Text Placeholder 12"/>
          <p:cNvSpPr>
            <a:spLocks noGrp="1"/>
          </p:cNvSpPr>
          <p:nvPr>
            <p:ph type="body" sz="quarter" idx="22" hasCustomPrompt="1"/>
          </p:nvPr>
        </p:nvSpPr>
        <p:spPr>
          <a:xfrm>
            <a:off x="4567126" y="1999419"/>
            <a:ext cx="4002164" cy="249227"/>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1" name="Text Placeholder 20"/>
          <p:cNvSpPr>
            <a:spLocks noGrp="1"/>
          </p:cNvSpPr>
          <p:nvPr>
            <p:ph type="body" sz="quarter" idx="23" hasCustomPrompt="1"/>
          </p:nvPr>
        </p:nvSpPr>
        <p:spPr>
          <a:xfrm>
            <a:off x="4567126" y="2386291"/>
            <a:ext cx="4003245" cy="2310400"/>
          </a:xfrm>
        </p:spPr>
        <p:txBody>
          <a:bodyPr numCol="1">
            <a:noAutofit/>
          </a:bodyPr>
          <a:lstStyle>
            <a:lvl1pPr marL="171450" indent="-171450">
              <a:buFont typeface="Arial" panose="020B0604020202020204" pitchFamily="34" charset="0"/>
              <a:buChar char="•"/>
              <a:defRPr sz="1800" baseline="0">
                <a:solidFill>
                  <a:schemeClr val="accent2"/>
                </a:solidFill>
              </a:defRPr>
            </a:lvl1pPr>
            <a:lvl2pPr>
              <a:defRPr sz="1800"/>
            </a:lvl2pPr>
            <a:lvl3pPr>
              <a:defRPr sz="1800"/>
            </a:lvl3pPr>
            <a:lvl4pPr>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cxnSp>
        <p:nvCxnSpPr>
          <p:cNvPr id="13" name="Straight Connector 12"/>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4592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hite 1">
    <p:spTree>
      <p:nvGrpSpPr>
        <p:cNvPr id="1" name=""/>
        <p:cNvGrpSpPr/>
        <p:nvPr/>
      </p:nvGrpSpPr>
      <p:grpSpPr>
        <a:xfrm>
          <a:off x="0" y="0"/>
          <a:ext cx="0" cy="0"/>
          <a:chOff x="0" y="0"/>
          <a:chExt cx="0" cy="0"/>
        </a:xfrm>
      </p:grpSpPr>
      <p:sp>
        <p:nvSpPr>
          <p:cNvPr id="6" name="Text Placeholder 20"/>
          <p:cNvSpPr>
            <a:spLocks noGrp="1"/>
          </p:cNvSpPr>
          <p:nvPr>
            <p:ph type="body" sz="quarter" idx="22" hasCustomPrompt="1"/>
          </p:nvPr>
        </p:nvSpPr>
        <p:spPr>
          <a:xfrm>
            <a:off x="468503" y="3823856"/>
            <a:ext cx="8089895" cy="872201"/>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p:txBody>
      </p:sp>
      <p:sp>
        <p:nvSpPr>
          <p:cNvPr id="7" name="Text Placeholder 20"/>
          <p:cNvSpPr>
            <a:spLocks noGrp="1"/>
          </p:cNvSpPr>
          <p:nvPr>
            <p:ph type="body" sz="quarter" idx="18" hasCustomPrompt="1"/>
          </p:nvPr>
        </p:nvSpPr>
        <p:spPr>
          <a:xfrm>
            <a:off x="468503" y="2364159"/>
            <a:ext cx="8089895" cy="1007883"/>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2"/>
            <a:endParaRPr lang="en-US" dirty="0"/>
          </a:p>
        </p:txBody>
      </p:sp>
      <p:sp>
        <p:nvSpPr>
          <p:cNvPr id="8" name="Text Placeholder 12"/>
          <p:cNvSpPr>
            <a:spLocks noGrp="1"/>
          </p:cNvSpPr>
          <p:nvPr>
            <p:ph type="body" sz="quarter" idx="16" hasCustomPrompt="1"/>
          </p:nvPr>
        </p:nvSpPr>
        <p:spPr>
          <a:xfrm>
            <a:off x="477838" y="1419646"/>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9"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0" name="Text Placeholder 12"/>
          <p:cNvSpPr>
            <a:spLocks noGrp="1"/>
          </p:cNvSpPr>
          <p:nvPr>
            <p:ph type="body" sz="quarter" idx="20" hasCustomPrompt="1"/>
          </p:nvPr>
        </p:nvSpPr>
        <p:spPr>
          <a:xfrm>
            <a:off x="477838" y="3495393"/>
            <a:ext cx="8103751" cy="217625"/>
          </a:xfrm>
        </p:spPr>
        <p:txBody>
          <a:bodyPr>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noProof="0" dirty="0"/>
              <a:t>XX Month 2018 Week XX</a:t>
            </a:r>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0865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9" name="Straight Connector 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 Placeholder 20"/>
          <p:cNvSpPr>
            <a:spLocks noGrp="1"/>
          </p:cNvSpPr>
          <p:nvPr>
            <p:ph type="body" sz="quarter" idx="18" hasCustomPrompt="1"/>
          </p:nvPr>
        </p:nvSpPr>
        <p:spPr>
          <a:xfrm>
            <a:off x="477839" y="2372435"/>
            <a:ext cx="8103750" cy="1451419"/>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22"/>
          <p:cNvSpPr>
            <a:spLocks noGrp="1"/>
          </p:cNvSpPr>
          <p:nvPr>
            <p:ph type="body" sz="quarter" idx="19" hasCustomPrompt="1"/>
          </p:nvPr>
        </p:nvSpPr>
        <p:spPr>
          <a:xfrm>
            <a:off x="468503" y="3936878"/>
            <a:ext cx="8113086" cy="734364"/>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b="1" i="1">
                <a:solidFill>
                  <a:schemeClr val="accent1"/>
                </a:solidFill>
                <a:latin typeface="Georgia" panose="02040502050405020303" pitchFamily="18" charset="0"/>
              </a:defRPr>
            </a:lvl1pPr>
            <a:lvl2pPr marL="45720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lvl2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“Quote/Highlight text goes here”</a:t>
            </a:r>
          </a:p>
        </p:txBody>
      </p:sp>
      <p:sp>
        <p:nvSpPr>
          <p:cNvPr id="12" name="Text Placeholder 12"/>
          <p:cNvSpPr>
            <a:spLocks noGrp="1"/>
          </p:cNvSpPr>
          <p:nvPr>
            <p:ph type="body" sz="quarter" idx="16" hasCustomPrompt="1"/>
          </p:nvPr>
        </p:nvSpPr>
        <p:spPr>
          <a:xfrm>
            <a:off x="477838" y="1405791"/>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3"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699928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3">
    <p:spTree>
      <p:nvGrpSpPr>
        <p:cNvPr id="1" name=""/>
        <p:cNvGrpSpPr/>
        <p:nvPr/>
      </p:nvGrpSpPr>
      <p:grpSpPr>
        <a:xfrm>
          <a:off x="0" y="0"/>
          <a:ext cx="0" cy="0"/>
          <a:chOff x="0" y="0"/>
          <a:chExt cx="0" cy="0"/>
        </a:xfrm>
      </p:grpSpPr>
      <p:sp>
        <p:nvSpPr>
          <p:cNvPr id="7" name="Text Placeholder 12"/>
          <p:cNvSpPr>
            <a:spLocks noGrp="1"/>
          </p:cNvSpPr>
          <p:nvPr>
            <p:ph type="body" sz="quarter" idx="16" hasCustomPrompt="1"/>
          </p:nvPr>
        </p:nvSpPr>
        <p:spPr>
          <a:xfrm>
            <a:off x="477839" y="1552575"/>
            <a:ext cx="7866062"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9" name="Text Placeholder 12"/>
          <p:cNvSpPr>
            <a:spLocks noGrp="1"/>
          </p:cNvSpPr>
          <p:nvPr>
            <p:ph type="body" sz="quarter" idx="17" hasCustomPrompt="1"/>
          </p:nvPr>
        </p:nvSpPr>
        <p:spPr>
          <a:xfrm>
            <a:off x="477839" y="2071355"/>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0" name="Text Placeholder 20"/>
          <p:cNvSpPr>
            <a:spLocks noGrp="1"/>
          </p:cNvSpPr>
          <p:nvPr>
            <p:ph type="body" sz="quarter" idx="18" hasCustomPrompt="1"/>
          </p:nvPr>
        </p:nvSpPr>
        <p:spPr>
          <a:xfrm>
            <a:off x="477839" y="2369515"/>
            <a:ext cx="3768725" cy="221201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300" baseline="0">
                <a:solidFill>
                  <a:schemeClr val="accent2"/>
                </a:solidFill>
                <a:latin typeface="+mn-lt"/>
              </a:defRPr>
            </a:lvl1pPr>
            <a:lvl2pPr>
              <a:tabLst>
                <a:tab pos="180000" algn="l"/>
                <a:tab pos="360000" algn="l"/>
                <a:tab pos="540000" algn="l"/>
                <a:tab pos="720000" algn="l"/>
              </a:tabLst>
              <a:defRPr sz="1300"/>
            </a:lvl2pPr>
            <a:lvl3pPr>
              <a:tabLst>
                <a:tab pos="180000" algn="l"/>
                <a:tab pos="360000" algn="l"/>
                <a:tab pos="540000" algn="l"/>
                <a:tab pos="720000" algn="l"/>
              </a:tabLst>
              <a:defRPr sz="1300"/>
            </a:lvl3pPr>
            <a:lvl4pPr>
              <a:tabLst>
                <a:tab pos="180000" algn="l"/>
                <a:tab pos="360000" algn="l"/>
                <a:tab pos="540000" algn="l"/>
                <a:tab pos="720000" algn="l"/>
              </a:tabLst>
              <a:defRPr sz="13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12"/>
          <p:cNvSpPr>
            <a:spLocks noGrp="1"/>
          </p:cNvSpPr>
          <p:nvPr>
            <p:ph type="body" sz="quarter" idx="22" hasCustomPrompt="1"/>
          </p:nvPr>
        </p:nvSpPr>
        <p:spPr>
          <a:xfrm>
            <a:off x="4567126" y="2071963"/>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2" name="Text Placeholder 20"/>
          <p:cNvSpPr>
            <a:spLocks noGrp="1"/>
          </p:cNvSpPr>
          <p:nvPr>
            <p:ph type="body" sz="quarter" idx="23" hasCustomPrompt="1"/>
          </p:nvPr>
        </p:nvSpPr>
        <p:spPr>
          <a:xfrm>
            <a:off x="4567126" y="2369514"/>
            <a:ext cx="3768725" cy="2212011"/>
          </a:xfrm>
        </p:spPr>
        <p:txBody>
          <a:bodyPr numCol="1">
            <a:noAutofit/>
          </a:bodyPr>
          <a:lstStyle>
            <a:lvl1pPr marL="171450" indent="-171450">
              <a:buFont typeface="Arial" panose="020B0604020202020204" pitchFamily="34" charset="0"/>
              <a:buChar char="•"/>
              <a:defRPr sz="1300" baseline="0">
                <a:solidFill>
                  <a:schemeClr val="accent2"/>
                </a:solidFill>
              </a:defRPr>
            </a:lvl1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7" name="Picture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0" name="Straight Connector 1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8851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hite 4">
    <p:spTree>
      <p:nvGrpSpPr>
        <p:cNvPr id="1" name=""/>
        <p:cNvGrpSpPr/>
        <p:nvPr/>
      </p:nvGrpSpPr>
      <p:grpSpPr>
        <a:xfrm>
          <a:off x="0" y="0"/>
          <a:ext cx="0" cy="0"/>
          <a:chOff x="0" y="0"/>
          <a:chExt cx="0" cy="0"/>
        </a:xfrm>
      </p:grpSpPr>
      <p:sp>
        <p:nvSpPr>
          <p:cNvPr id="6" name="Text Placeholder 12"/>
          <p:cNvSpPr>
            <a:spLocks noGrp="1"/>
          </p:cNvSpPr>
          <p:nvPr>
            <p:ph type="body" sz="quarter" idx="16" hasCustomPrompt="1"/>
          </p:nvPr>
        </p:nvSpPr>
        <p:spPr>
          <a:xfrm>
            <a:off x="3920463" y="1419647"/>
            <a:ext cx="4654953"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7"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8" name="Text Placeholder 20"/>
          <p:cNvSpPr>
            <a:spLocks noGrp="1"/>
          </p:cNvSpPr>
          <p:nvPr>
            <p:ph type="body" sz="quarter" idx="23" hasCustomPrompt="1"/>
          </p:nvPr>
        </p:nvSpPr>
        <p:spPr>
          <a:xfrm>
            <a:off x="3920650" y="2369515"/>
            <a:ext cx="4649722" cy="83603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9" name="Picture Placeholder 3"/>
          <p:cNvSpPr>
            <a:spLocks noGrp="1"/>
          </p:cNvSpPr>
          <p:nvPr>
            <p:ph type="pic" sz="quarter" idx="26"/>
          </p:nvPr>
        </p:nvSpPr>
        <p:spPr>
          <a:xfrm>
            <a:off x="571500" y="1419647"/>
            <a:ext cx="2989118" cy="3263012"/>
          </a:xfrm>
        </p:spPr>
        <p:txBody>
          <a:bodyPr/>
          <a:lstStyle>
            <a:lvl1pPr marL="0" indent="0">
              <a:buNone/>
              <a:defRPr/>
            </a:lvl1pPr>
          </a:lstStyle>
          <a:p>
            <a:r>
              <a:rPr lang="en-US"/>
              <a:t>Click icon to add picture</a:t>
            </a:r>
            <a:endParaRPr lang="en-AU" dirty="0"/>
          </a:p>
        </p:txBody>
      </p:sp>
      <p:sp>
        <p:nvSpPr>
          <p:cNvPr id="14" name="Text Placeholder 12"/>
          <p:cNvSpPr>
            <a:spLocks noGrp="1"/>
          </p:cNvSpPr>
          <p:nvPr>
            <p:ph type="body" sz="quarter" idx="24" hasCustomPrompt="1"/>
          </p:nvPr>
        </p:nvSpPr>
        <p:spPr>
          <a:xfrm>
            <a:off x="3920881" y="3340700"/>
            <a:ext cx="4648269" cy="192210"/>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15" name="Text Placeholder 20"/>
          <p:cNvSpPr>
            <a:spLocks noGrp="1"/>
          </p:cNvSpPr>
          <p:nvPr>
            <p:ph type="body" sz="quarter" idx="25" hasCustomPrompt="1"/>
          </p:nvPr>
        </p:nvSpPr>
        <p:spPr>
          <a:xfrm>
            <a:off x="3920836" y="3645865"/>
            <a:ext cx="4649525" cy="103679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9" name="Straight Connector 1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6003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hite 5">
    <p:spTree>
      <p:nvGrpSpPr>
        <p:cNvPr id="1" name=""/>
        <p:cNvGrpSpPr/>
        <p:nvPr/>
      </p:nvGrpSpPr>
      <p:grpSpPr>
        <a:xfrm>
          <a:off x="0" y="0"/>
          <a:ext cx="0" cy="0"/>
          <a:chOff x="0" y="0"/>
          <a:chExt cx="0" cy="0"/>
        </a:xfrm>
      </p:grpSpPr>
      <p:sp>
        <p:nvSpPr>
          <p:cNvPr id="6" name="Text Placeholder 12"/>
          <p:cNvSpPr>
            <a:spLocks noGrp="1"/>
          </p:cNvSpPr>
          <p:nvPr>
            <p:ph type="body" sz="quarter" idx="16" hasCustomPrompt="1"/>
          </p:nvPr>
        </p:nvSpPr>
        <p:spPr>
          <a:xfrm>
            <a:off x="3920650" y="1419647"/>
            <a:ext cx="4649722"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7" name="Text Placeholder 20"/>
          <p:cNvSpPr>
            <a:spLocks noGrp="1"/>
          </p:cNvSpPr>
          <p:nvPr>
            <p:ph type="body" sz="quarter" idx="23" hasCustomPrompt="1"/>
          </p:nvPr>
        </p:nvSpPr>
        <p:spPr>
          <a:xfrm>
            <a:off x="3920836" y="2369515"/>
            <a:ext cx="4649536" cy="81550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8" name="Text Placeholder 12"/>
          <p:cNvSpPr>
            <a:spLocks noGrp="1"/>
          </p:cNvSpPr>
          <p:nvPr>
            <p:ph type="body" sz="quarter" idx="24" hasCustomPrompt="1"/>
          </p:nvPr>
        </p:nvSpPr>
        <p:spPr>
          <a:xfrm>
            <a:off x="3920882" y="3340700"/>
            <a:ext cx="4649490" cy="192209"/>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9" name="Text Placeholder 20"/>
          <p:cNvSpPr>
            <a:spLocks noGrp="1"/>
          </p:cNvSpPr>
          <p:nvPr>
            <p:ph type="body" sz="quarter" idx="25" hasCustomPrompt="1"/>
          </p:nvPr>
        </p:nvSpPr>
        <p:spPr>
          <a:xfrm>
            <a:off x="3920836" y="3645864"/>
            <a:ext cx="4649536" cy="1036971"/>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10" name="Picture Placeholder 3"/>
          <p:cNvSpPr>
            <a:spLocks noGrp="1"/>
          </p:cNvSpPr>
          <p:nvPr>
            <p:ph type="pic" sz="quarter" idx="26"/>
          </p:nvPr>
        </p:nvSpPr>
        <p:spPr>
          <a:xfrm>
            <a:off x="571500" y="1602525"/>
            <a:ext cx="2891560" cy="2891560"/>
          </a:xfrm>
          <a:prstGeom prst="ellipse">
            <a:avLst/>
          </a:prstGeom>
        </p:spPr>
        <p:txBody>
          <a:bodyPr/>
          <a:lstStyle>
            <a:lvl1pPr marL="0" indent="0">
              <a:buNone/>
              <a:defRPr/>
            </a:lvl1pPr>
          </a:lstStyle>
          <a:p>
            <a:r>
              <a:rPr lang="en-US"/>
              <a:t>Click icon to add picture</a:t>
            </a:r>
            <a:endParaRPr lang="en-AU"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7051969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hite 6">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9" name="Straight Connector 1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Text Placeholder 12"/>
          <p:cNvSpPr>
            <a:spLocks noGrp="1"/>
          </p:cNvSpPr>
          <p:nvPr>
            <p:ph type="body" sz="quarter" idx="22" hasCustomPrompt="1"/>
          </p:nvPr>
        </p:nvSpPr>
        <p:spPr>
          <a:xfrm>
            <a:off x="573686"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1" name="Text Placeholder 20"/>
          <p:cNvSpPr>
            <a:spLocks noGrp="1"/>
          </p:cNvSpPr>
          <p:nvPr>
            <p:ph type="body" sz="quarter" idx="23" hasCustomPrompt="1"/>
          </p:nvPr>
        </p:nvSpPr>
        <p:spPr>
          <a:xfrm>
            <a:off x="573341"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2" name="Picture Placeholder 3"/>
          <p:cNvSpPr>
            <a:spLocks noGrp="1"/>
          </p:cNvSpPr>
          <p:nvPr>
            <p:ph type="pic" sz="quarter" idx="26"/>
          </p:nvPr>
        </p:nvSpPr>
        <p:spPr>
          <a:xfrm>
            <a:off x="1128269"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23" name="Text Placeholder 12"/>
          <p:cNvSpPr>
            <a:spLocks noGrp="1"/>
          </p:cNvSpPr>
          <p:nvPr>
            <p:ph type="body" sz="quarter" idx="27" hasCustomPrompt="1"/>
          </p:nvPr>
        </p:nvSpPr>
        <p:spPr>
          <a:xfrm>
            <a:off x="3294512"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4" name="Text Placeholder 20"/>
          <p:cNvSpPr>
            <a:spLocks noGrp="1"/>
          </p:cNvSpPr>
          <p:nvPr>
            <p:ph type="body" sz="quarter" idx="28" hasCustomPrompt="1"/>
          </p:nvPr>
        </p:nvSpPr>
        <p:spPr>
          <a:xfrm>
            <a:off x="3294167"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5" name="Text Placeholder 12"/>
          <p:cNvSpPr>
            <a:spLocks noGrp="1"/>
          </p:cNvSpPr>
          <p:nvPr>
            <p:ph type="body" sz="quarter" idx="29" hasCustomPrompt="1"/>
          </p:nvPr>
        </p:nvSpPr>
        <p:spPr>
          <a:xfrm>
            <a:off x="6019020"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6" name="Text Placeholder 20"/>
          <p:cNvSpPr>
            <a:spLocks noGrp="1"/>
          </p:cNvSpPr>
          <p:nvPr>
            <p:ph type="body" sz="quarter" idx="30" hasCustomPrompt="1"/>
          </p:nvPr>
        </p:nvSpPr>
        <p:spPr>
          <a:xfrm>
            <a:off x="6018675"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7" name="Picture Placeholder 3"/>
          <p:cNvSpPr>
            <a:spLocks noGrp="1"/>
          </p:cNvSpPr>
          <p:nvPr>
            <p:ph type="pic" sz="quarter" idx="31"/>
          </p:nvPr>
        </p:nvSpPr>
        <p:spPr>
          <a:xfrm>
            <a:off x="3849095"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28" name="Picture Placeholder 3"/>
          <p:cNvSpPr>
            <a:spLocks noGrp="1"/>
          </p:cNvSpPr>
          <p:nvPr>
            <p:ph type="pic" sz="quarter" idx="32"/>
          </p:nvPr>
        </p:nvSpPr>
        <p:spPr>
          <a:xfrm>
            <a:off x="6573603" y="1330579"/>
            <a:ext cx="1440000" cy="1440000"/>
          </a:xfrm>
          <a:prstGeom prst="ellipse">
            <a:avLst/>
          </a:prstGeom>
        </p:spPr>
        <p:txBody>
          <a:bodyPr/>
          <a:lstStyle>
            <a:lvl1pPr marL="0" indent="0">
              <a:buNone/>
              <a:defRPr/>
            </a:lvl1pPr>
          </a:lstStyle>
          <a:p>
            <a:r>
              <a:rPr lang="en-US"/>
              <a:t>Click icon to add picture</a:t>
            </a:r>
            <a:endParaRPr lang="en-AU" dirty="0"/>
          </a:p>
        </p:txBody>
      </p:sp>
    </p:spTree>
    <p:extLst>
      <p:ext uri="{BB962C8B-B14F-4D97-AF65-F5344CB8AC3E}">
        <p14:creationId xmlns:p14="http://schemas.microsoft.com/office/powerpoint/2010/main" val="107628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5" name="Rectangle 24"/>
          <p:cNvSpPr/>
          <p:nvPr userDrawn="1"/>
        </p:nvSpPr>
        <p:spPr>
          <a:xfrm>
            <a:off x="0" y="1546698"/>
            <a:ext cx="9144000" cy="3596802"/>
          </a:xfrm>
          <a:prstGeom prst="rect">
            <a:avLst/>
          </a:prstGeom>
          <a:solidFill>
            <a:srgbClr val="92D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ubtitle 2"/>
          <p:cNvSpPr>
            <a:spLocks noGrp="1"/>
          </p:cNvSpPr>
          <p:nvPr>
            <p:ph type="subTitle" idx="1" hasCustomPrompt="1"/>
          </p:nvPr>
        </p:nvSpPr>
        <p:spPr>
          <a:xfrm>
            <a:off x="467544" y="2139702"/>
            <a:ext cx="8136904" cy="504056"/>
          </a:xfrm>
        </p:spPr>
        <p:txBody>
          <a:bodyPr>
            <a:noAutofit/>
          </a:bodyPr>
          <a:lstStyle>
            <a:lvl1pPr marL="0" indent="0" algn="l">
              <a:lnSpc>
                <a:spcPct val="70000"/>
              </a:lnSpc>
              <a:buNone/>
              <a:defRPr sz="3200" b="1" cap="all" baseline="0">
                <a:solidFill>
                  <a:schemeClr val="accent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Section Heading</a:t>
            </a:r>
          </a:p>
        </p:txBody>
      </p:sp>
      <p:pic>
        <p:nvPicPr>
          <p:cNvPr id="24" name="Picture 2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68622" y="573745"/>
            <a:ext cx="1901750" cy="390867"/>
          </a:xfrm>
          <a:prstGeom prst="rect">
            <a:avLst/>
          </a:prstGeom>
        </p:spPr>
      </p:pic>
      <p:sp>
        <p:nvSpPr>
          <p:cNvPr id="4" name="Text Placeholder 3"/>
          <p:cNvSpPr>
            <a:spLocks noGrp="1"/>
          </p:cNvSpPr>
          <p:nvPr>
            <p:ph type="body" sz="quarter" idx="12" hasCustomPrompt="1"/>
          </p:nvPr>
        </p:nvSpPr>
        <p:spPr>
          <a:xfrm>
            <a:off x="466725" y="2711450"/>
            <a:ext cx="8154988" cy="735013"/>
          </a:xfrm>
        </p:spPr>
        <p:txBody>
          <a:bodyPr>
            <a:normAutofit/>
          </a:bodyPr>
          <a:lstStyle>
            <a:lvl1pPr marL="0" indent="0">
              <a:lnSpc>
                <a:spcPct val="70000"/>
              </a:lnSpc>
              <a:buNone/>
              <a:defRPr sz="2400">
                <a:solidFill>
                  <a:schemeClr val="accent2"/>
                </a:solidFill>
              </a:defRPr>
            </a:lvl1pPr>
          </a:lstStyle>
          <a:p>
            <a:pPr lvl="0"/>
            <a:r>
              <a:rPr lang="en-AU" dirty="0"/>
              <a:t>Subtitle</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486" y="4421307"/>
            <a:ext cx="1423464" cy="149227"/>
          </a:xfrm>
          <a:prstGeom prst="rect">
            <a:avLst/>
          </a:prstGeom>
        </p:spPr>
      </p:pic>
      <p:sp>
        <p:nvSpPr>
          <p:cNvPr id="12" name="Text Placeholder 4"/>
          <p:cNvSpPr>
            <a:spLocks noGrp="1"/>
          </p:cNvSpPr>
          <p:nvPr>
            <p:ph type="body" sz="quarter" idx="14" hasCustomPrompt="1"/>
          </p:nvPr>
        </p:nvSpPr>
        <p:spPr>
          <a:xfrm>
            <a:off x="468504" y="502030"/>
            <a:ext cx="5436350" cy="371273"/>
          </a:xfrm>
        </p:spPr>
        <p:txBody>
          <a:bodyPr>
            <a:noAutofit/>
          </a:bodyPr>
          <a:lstStyle>
            <a:lvl1pPr marL="0" indent="0">
              <a:lnSpc>
                <a:spcPct val="70000"/>
              </a:lnSpc>
              <a:buNone/>
              <a:defRPr sz="1500" b="1" spc="-20" baseline="0">
                <a:solidFill>
                  <a:schemeClr val="accent2"/>
                </a:solidFill>
              </a:defRPr>
            </a:lvl1pPr>
          </a:lstStyle>
          <a:p>
            <a:pPr lvl="0"/>
            <a:r>
              <a:rPr lang="en-US" noProof="0" dirty="0"/>
              <a:t>Insert unit/course name here</a:t>
            </a:r>
          </a:p>
          <a:p>
            <a:pPr lvl="0"/>
            <a:r>
              <a:rPr lang="en-US" dirty="0"/>
              <a:t>Line #</a:t>
            </a:r>
            <a:endParaRPr lang="en-AU" dirty="0"/>
          </a:p>
        </p:txBody>
      </p:sp>
      <p:sp>
        <p:nvSpPr>
          <p:cNvPr id="13" name="Text Placeholder 4"/>
          <p:cNvSpPr>
            <a:spLocks noGrp="1"/>
          </p:cNvSpPr>
          <p:nvPr>
            <p:ph type="body" sz="quarter" idx="15" hasCustomPrompt="1"/>
          </p:nvPr>
        </p:nvSpPr>
        <p:spPr>
          <a:xfrm>
            <a:off x="466725" y="891536"/>
            <a:ext cx="5437997" cy="195943"/>
          </a:xfrm>
        </p:spPr>
        <p:txBody>
          <a:bodyPr>
            <a:noAutofit/>
          </a:bodyPr>
          <a:lstStyle>
            <a:lvl1pPr marL="0" indent="0">
              <a:buNone/>
              <a:defRPr sz="1200" baseline="0">
                <a:solidFill>
                  <a:schemeClr val="accent2"/>
                </a:solidFill>
              </a:defRPr>
            </a:lvl1pPr>
          </a:lstStyle>
          <a:p>
            <a:pPr lvl="0"/>
            <a:r>
              <a:rPr lang="en-US" dirty="0"/>
              <a:t>XX Month 2018 Week XX</a:t>
            </a:r>
            <a:endParaRPr lang="en-AU" dirty="0"/>
          </a:p>
        </p:txBody>
      </p:sp>
    </p:spTree>
    <p:extLst>
      <p:ext uri="{BB962C8B-B14F-4D97-AF65-F5344CB8AC3E}">
        <p14:creationId xmlns:p14="http://schemas.microsoft.com/office/powerpoint/2010/main" val="2184940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7">
    <p:spTree>
      <p:nvGrpSpPr>
        <p:cNvPr id="1" name=""/>
        <p:cNvGrpSpPr/>
        <p:nvPr/>
      </p:nvGrpSpPr>
      <p:grpSpPr>
        <a:xfrm>
          <a:off x="0" y="0"/>
          <a:ext cx="0" cy="0"/>
          <a:chOff x="0" y="0"/>
          <a:chExt cx="0" cy="0"/>
        </a:xfrm>
      </p:grpSpPr>
      <p:sp>
        <p:nvSpPr>
          <p:cNvPr id="6" name="Text Placeholder 12"/>
          <p:cNvSpPr>
            <a:spLocks noGrp="1"/>
          </p:cNvSpPr>
          <p:nvPr>
            <p:ph type="body" sz="quarter" idx="33" hasCustomPrompt="1"/>
          </p:nvPr>
        </p:nvSpPr>
        <p:spPr>
          <a:xfrm>
            <a:off x="4918582" y="3297979"/>
            <a:ext cx="3649603" cy="234930"/>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7" name="Text Placeholder 12"/>
          <p:cNvSpPr>
            <a:spLocks noGrp="1"/>
          </p:cNvSpPr>
          <p:nvPr>
            <p:ph type="body" sz="quarter" idx="29" hasCustomPrompt="1"/>
          </p:nvPr>
        </p:nvSpPr>
        <p:spPr>
          <a:xfrm>
            <a:off x="4932218" y="2027609"/>
            <a:ext cx="3635968" cy="244272"/>
          </a:xfrm>
        </p:spPr>
        <p:txBody>
          <a:bodyPr numCol="1">
            <a:noAutofit/>
          </a:bodyPr>
          <a:lstStyle>
            <a:lvl1pPr marL="0" indent="0" algn="l">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8" name="Picture Placeholder 3"/>
          <p:cNvSpPr>
            <a:spLocks noGrp="1"/>
          </p:cNvSpPr>
          <p:nvPr>
            <p:ph type="pic" sz="quarter" idx="26"/>
          </p:nvPr>
        </p:nvSpPr>
        <p:spPr>
          <a:xfrm>
            <a:off x="571500" y="1419647"/>
            <a:ext cx="4180610" cy="3277044"/>
          </a:xfrm>
        </p:spPr>
        <p:txBody>
          <a:bodyPr/>
          <a:lstStyle>
            <a:lvl1pPr marL="0" indent="0">
              <a:buNone/>
              <a:defRPr/>
            </a:lvl1pPr>
          </a:lstStyle>
          <a:p>
            <a:r>
              <a:rPr lang="en-US"/>
              <a:t>Click icon to add picture</a:t>
            </a:r>
            <a:endParaRPr lang="en-AU" dirty="0"/>
          </a:p>
        </p:txBody>
      </p:sp>
      <p:sp>
        <p:nvSpPr>
          <p:cNvPr id="9" name="Text Placeholder 12"/>
          <p:cNvSpPr>
            <a:spLocks noGrp="1"/>
          </p:cNvSpPr>
          <p:nvPr>
            <p:ph type="body" sz="quarter" idx="31" hasCustomPrompt="1"/>
          </p:nvPr>
        </p:nvSpPr>
        <p:spPr>
          <a:xfrm>
            <a:off x="4932218" y="1419647"/>
            <a:ext cx="3635968" cy="370227"/>
          </a:xfrm>
        </p:spPr>
        <p:txBody>
          <a:bodyPr numCol="1">
            <a:noAutofit/>
          </a:bodyPr>
          <a:lstStyle>
            <a:lvl1pPr marL="0" indent="0" algn="l">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0" name="Text Placeholder 20"/>
          <p:cNvSpPr>
            <a:spLocks noGrp="1"/>
          </p:cNvSpPr>
          <p:nvPr>
            <p:ph type="body" sz="quarter" idx="32" hasCustomPrompt="1"/>
          </p:nvPr>
        </p:nvSpPr>
        <p:spPr>
          <a:xfrm>
            <a:off x="4932218" y="2370979"/>
            <a:ext cx="3635968" cy="827901"/>
          </a:xfrm>
        </p:spPr>
        <p:txBody>
          <a:bodyPr numCol="1">
            <a:noAutofit/>
          </a:bodyPr>
          <a:lstStyle>
            <a:lvl1pPr marL="0" indent="0" algn="l">
              <a:buFont typeface="Arial" panose="020B0604020202020204" pitchFamily="34" charset="0"/>
              <a:buNone/>
              <a:defRPr sz="1800" baseline="0">
                <a:solidFill>
                  <a:schemeClr val="accent2"/>
                </a:solidFill>
              </a:defRPr>
            </a:lvl1pPr>
            <a:lvl5pPr>
              <a:defRPr/>
            </a:lvl5pPr>
          </a:lstStyle>
          <a:p>
            <a:pPr lvl="0"/>
            <a:r>
              <a:rPr lang="en-US" dirty="0"/>
              <a:t>Body text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2"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13"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4" name="Straight Connector 13"/>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20"/>
          <p:cNvSpPr>
            <a:spLocks noGrp="1"/>
          </p:cNvSpPr>
          <p:nvPr>
            <p:ph type="body" sz="quarter" idx="25" hasCustomPrompt="1"/>
          </p:nvPr>
        </p:nvSpPr>
        <p:spPr>
          <a:xfrm>
            <a:off x="4932218" y="3632009"/>
            <a:ext cx="3635967" cy="106111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9447165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ite 8">
    <p:spTree>
      <p:nvGrpSpPr>
        <p:cNvPr id="1" name=""/>
        <p:cNvGrpSpPr/>
        <p:nvPr/>
      </p:nvGrpSpPr>
      <p:grpSpPr>
        <a:xfrm>
          <a:off x="0" y="0"/>
          <a:ext cx="0" cy="0"/>
          <a:chOff x="0" y="0"/>
          <a:chExt cx="0" cy="0"/>
        </a:xfrm>
      </p:grpSpPr>
      <p:sp>
        <p:nvSpPr>
          <p:cNvPr id="6" name="Picture Placeholder 3"/>
          <p:cNvSpPr>
            <a:spLocks noGrp="1"/>
          </p:cNvSpPr>
          <p:nvPr>
            <p:ph type="pic" sz="quarter" idx="26"/>
          </p:nvPr>
        </p:nvSpPr>
        <p:spPr>
          <a:xfrm>
            <a:off x="571499" y="1394759"/>
            <a:ext cx="7998873" cy="3301932"/>
          </a:xfrm>
        </p:spPr>
        <p:txBody>
          <a:bodyPr/>
          <a:lstStyle>
            <a:lvl1pPr marL="0" indent="0">
              <a:buNone/>
              <a:defRPr/>
            </a:lvl1pPr>
          </a:lstStyle>
          <a:p>
            <a:r>
              <a:rPr lang="en-US"/>
              <a:t>Click icon to add picture</a:t>
            </a:r>
            <a:endParaRPr lang="en-AU"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8385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hite 9">
    <p:spTree>
      <p:nvGrpSpPr>
        <p:cNvPr id="1" name=""/>
        <p:cNvGrpSpPr/>
        <p:nvPr/>
      </p:nvGrpSpPr>
      <p:grpSpPr>
        <a:xfrm>
          <a:off x="0" y="0"/>
          <a:ext cx="0" cy="0"/>
          <a:chOff x="0" y="0"/>
          <a:chExt cx="0" cy="0"/>
        </a:xfrm>
      </p:grpSpPr>
      <p:sp>
        <p:nvSpPr>
          <p:cNvPr id="6" name="Media Placeholder 11"/>
          <p:cNvSpPr>
            <a:spLocks noGrp="1"/>
          </p:cNvSpPr>
          <p:nvPr>
            <p:ph type="media" sz="quarter" idx="27" hasCustomPrompt="1"/>
          </p:nvPr>
        </p:nvSpPr>
        <p:spPr>
          <a:xfrm>
            <a:off x="1523536" y="1273921"/>
            <a:ext cx="6094800" cy="3429000"/>
          </a:xfrm>
        </p:spPr>
        <p:txBody>
          <a:bodyPr anchor="t"/>
          <a:lstStyle>
            <a:lvl1pPr marL="0" indent="0" algn="ctr">
              <a:buNone/>
              <a:defRPr/>
            </a:lvl1pPr>
          </a:lstStyle>
          <a:p>
            <a:r>
              <a:rPr lang="en-US"/>
              <a:t>Insert Media</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8"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9"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10" name="Straight Connector 9"/>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932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hite 10">
    <p:spTree>
      <p:nvGrpSpPr>
        <p:cNvPr id="1" name=""/>
        <p:cNvGrpSpPr/>
        <p:nvPr/>
      </p:nvGrpSpPr>
      <p:grpSpPr>
        <a:xfrm>
          <a:off x="0" y="0"/>
          <a:ext cx="0" cy="0"/>
          <a:chOff x="0" y="0"/>
          <a:chExt cx="0" cy="0"/>
        </a:xfrm>
      </p:grpSpPr>
      <p:sp>
        <p:nvSpPr>
          <p:cNvPr id="6" name="Text Placeholder 4"/>
          <p:cNvSpPr>
            <a:spLocks noGrp="1"/>
          </p:cNvSpPr>
          <p:nvPr>
            <p:ph type="body" sz="quarter" idx="14" hasCustomPrompt="1"/>
          </p:nvPr>
        </p:nvSpPr>
        <p:spPr>
          <a:xfrm>
            <a:off x="468503" y="562971"/>
            <a:ext cx="6380353" cy="298237"/>
          </a:xfrm>
        </p:spPr>
        <p:txBody>
          <a:bodyPr>
            <a:noAutofit/>
          </a:bodyPr>
          <a:lstStyle>
            <a:lvl1pPr marL="0" indent="0">
              <a:buNone/>
              <a:defRPr sz="2000">
                <a:solidFill>
                  <a:schemeClr val="accent2"/>
                </a:solidFill>
              </a:defRPr>
            </a:lvl1pPr>
          </a:lstStyle>
          <a:p>
            <a:pPr lvl="0"/>
            <a:r>
              <a:rPr lang="en-US" dirty="0"/>
              <a:t>INSERT HEADER</a:t>
            </a:r>
            <a:endParaRPr lang="en-AU" dirty="0"/>
          </a:p>
        </p:txBody>
      </p:sp>
      <p:sp>
        <p:nvSpPr>
          <p:cNvPr id="7" name="Text Placeholder 12"/>
          <p:cNvSpPr>
            <a:spLocks noGrp="1"/>
          </p:cNvSpPr>
          <p:nvPr>
            <p:ph type="body" sz="quarter" idx="16" hasCustomPrompt="1"/>
          </p:nvPr>
        </p:nvSpPr>
        <p:spPr>
          <a:xfrm>
            <a:off x="477838" y="1394759"/>
            <a:ext cx="8092533" cy="395115"/>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8" name="Text Placeholder 12"/>
          <p:cNvSpPr>
            <a:spLocks noGrp="1"/>
          </p:cNvSpPr>
          <p:nvPr>
            <p:ph type="body" sz="quarter" idx="17" hasCustomPrompt="1"/>
          </p:nvPr>
        </p:nvSpPr>
        <p:spPr>
          <a:xfrm>
            <a:off x="477839" y="1998811"/>
            <a:ext cx="3767707" cy="249835"/>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9" name="Text Placeholder 20"/>
          <p:cNvSpPr>
            <a:spLocks noGrp="1"/>
          </p:cNvSpPr>
          <p:nvPr>
            <p:ph type="body" sz="quarter" idx="18" hasCustomPrompt="1"/>
          </p:nvPr>
        </p:nvSpPr>
        <p:spPr>
          <a:xfrm>
            <a:off x="477839" y="2386291"/>
            <a:ext cx="3768725" cy="231040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0" name="Text Placeholder 12"/>
          <p:cNvSpPr>
            <a:spLocks noGrp="1"/>
          </p:cNvSpPr>
          <p:nvPr>
            <p:ph type="body" sz="quarter" idx="22" hasCustomPrompt="1"/>
          </p:nvPr>
        </p:nvSpPr>
        <p:spPr>
          <a:xfrm>
            <a:off x="4567126" y="1999419"/>
            <a:ext cx="4002164" cy="249227"/>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11" name="Text Placeholder 20"/>
          <p:cNvSpPr>
            <a:spLocks noGrp="1"/>
          </p:cNvSpPr>
          <p:nvPr>
            <p:ph type="body" sz="quarter" idx="23" hasCustomPrompt="1"/>
          </p:nvPr>
        </p:nvSpPr>
        <p:spPr>
          <a:xfrm>
            <a:off x="4567126" y="2386291"/>
            <a:ext cx="4003245" cy="2310400"/>
          </a:xfrm>
        </p:spPr>
        <p:txBody>
          <a:bodyPr numCol="1">
            <a:noAutofit/>
          </a:bodyPr>
          <a:lstStyle>
            <a:lvl1pPr marL="171450" indent="-171450">
              <a:buFont typeface="Arial" panose="020B0604020202020204" pitchFamily="34" charset="0"/>
              <a:buChar char="•"/>
              <a:defRPr sz="1800" baseline="0">
                <a:solidFill>
                  <a:schemeClr val="accent2"/>
                </a:solidFill>
              </a:defRPr>
            </a:lvl1pPr>
            <a:lvl2pPr>
              <a:defRPr sz="1800"/>
            </a:lvl2pPr>
            <a:lvl3pPr>
              <a:defRPr sz="1800"/>
            </a:lvl3pPr>
            <a:lvl4pPr>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cxnSp>
        <p:nvCxnSpPr>
          <p:cNvPr id="13" name="Straight Connector 12"/>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22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ey 1">
    <p:bg>
      <p:bgPr>
        <a:solidFill>
          <a:srgbClr val="F1F1F1"/>
        </a:solidFill>
        <a:effectLst/>
      </p:bgPr>
    </p:bg>
    <p:spTree>
      <p:nvGrpSpPr>
        <p:cNvPr id="1" name=""/>
        <p:cNvGrpSpPr/>
        <p:nvPr/>
      </p:nvGrpSpPr>
      <p:grpSpPr>
        <a:xfrm>
          <a:off x="0" y="0"/>
          <a:ext cx="0" cy="0"/>
          <a:chOff x="0" y="0"/>
          <a:chExt cx="0" cy="0"/>
        </a:xfrm>
      </p:grpSpPr>
      <p:sp>
        <p:nvSpPr>
          <p:cNvPr id="14" name="Text Placeholder 20"/>
          <p:cNvSpPr>
            <a:spLocks noGrp="1"/>
          </p:cNvSpPr>
          <p:nvPr>
            <p:ph type="body" sz="quarter" idx="22" hasCustomPrompt="1"/>
          </p:nvPr>
        </p:nvSpPr>
        <p:spPr>
          <a:xfrm>
            <a:off x="468503" y="3823856"/>
            <a:ext cx="8089895" cy="872201"/>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p:txBody>
      </p:sp>
      <p:sp>
        <p:nvSpPr>
          <p:cNvPr id="17" name="Text Placeholder 20"/>
          <p:cNvSpPr>
            <a:spLocks noGrp="1"/>
          </p:cNvSpPr>
          <p:nvPr>
            <p:ph type="body" sz="quarter" idx="18" hasCustomPrompt="1"/>
          </p:nvPr>
        </p:nvSpPr>
        <p:spPr>
          <a:xfrm>
            <a:off x="468503" y="2364159"/>
            <a:ext cx="8089895" cy="1007883"/>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2"/>
            <a:endParaRPr lang="en-US" dirty="0"/>
          </a:p>
        </p:txBody>
      </p:sp>
      <p:sp>
        <p:nvSpPr>
          <p:cNvPr id="18" name="Text Placeholder 12"/>
          <p:cNvSpPr>
            <a:spLocks noGrp="1"/>
          </p:cNvSpPr>
          <p:nvPr>
            <p:ph type="body" sz="quarter" idx="16" hasCustomPrompt="1"/>
          </p:nvPr>
        </p:nvSpPr>
        <p:spPr>
          <a:xfrm>
            <a:off x="477838" y="1419646"/>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9"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0" name="Text Placeholder 12"/>
          <p:cNvSpPr>
            <a:spLocks noGrp="1"/>
          </p:cNvSpPr>
          <p:nvPr>
            <p:ph type="body" sz="quarter" idx="20" hasCustomPrompt="1"/>
          </p:nvPr>
        </p:nvSpPr>
        <p:spPr>
          <a:xfrm>
            <a:off x="477838" y="3495393"/>
            <a:ext cx="8103751" cy="217625"/>
          </a:xfrm>
        </p:spPr>
        <p:txBody>
          <a:bodyPr>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pic>
        <p:nvPicPr>
          <p:cNvPr id="22" name="Picture 2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6"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7"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noProof="0" dirty="0"/>
              <a:t>XX Month 2018 Week XX</a:t>
            </a:r>
          </a:p>
        </p:txBody>
      </p:sp>
      <p:cxnSp>
        <p:nvCxnSpPr>
          <p:cNvPr id="28" name="Straight Connector 27"/>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264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ey 2">
    <p:bg>
      <p:bgPr>
        <a:solidFill>
          <a:srgbClr val="F1F1F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9" name="Straight Connector 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 Placeholder 20"/>
          <p:cNvSpPr>
            <a:spLocks noGrp="1"/>
          </p:cNvSpPr>
          <p:nvPr>
            <p:ph type="body" sz="quarter" idx="18" hasCustomPrompt="1"/>
          </p:nvPr>
        </p:nvSpPr>
        <p:spPr>
          <a:xfrm>
            <a:off x="477839" y="2372435"/>
            <a:ext cx="8103750" cy="1451419"/>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baseline="0">
                <a:solidFill>
                  <a:schemeClr val="accent2"/>
                </a:solidFill>
                <a:latin typeface="+mn-lt"/>
              </a:defRPr>
            </a:lvl1pPr>
            <a:lvl2pPr>
              <a:tabLst>
                <a:tab pos="180000" algn="l"/>
                <a:tab pos="360000" algn="l"/>
                <a:tab pos="540000" algn="l"/>
                <a:tab pos="720000" algn="l"/>
              </a:tabLst>
              <a:defRPr sz="1800"/>
            </a:lvl2pPr>
            <a:lvl3pPr>
              <a:tabLst>
                <a:tab pos="180000" algn="l"/>
                <a:tab pos="360000" algn="l"/>
                <a:tab pos="540000" algn="l"/>
                <a:tab pos="720000" algn="l"/>
              </a:tabLst>
              <a:defRPr sz="1800"/>
            </a:lvl3pPr>
            <a:lvl4pPr>
              <a:tabLst>
                <a:tab pos="180000" algn="l"/>
                <a:tab pos="360000" algn="l"/>
                <a:tab pos="540000" algn="l"/>
                <a:tab pos="720000" algn="l"/>
              </a:tabLst>
              <a:defRPr sz="18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1" name="Text Placeholder 22"/>
          <p:cNvSpPr>
            <a:spLocks noGrp="1"/>
          </p:cNvSpPr>
          <p:nvPr>
            <p:ph type="body" sz="quarter" idx="19" hasCustomPrompt="1"/>
          </p:nvPr>
        </p:nvSpPr>
        <p:spPr>
          <a:xfrm>
            <a:off x="468503" y="3936878"/>
            <a:ext cx="8113086" cy="734364"/>
          </a:xfrm>
        </p:spPr>
        <p:txBody>
          <a:bodyPr>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b="1" i="1">
                <a:solidFill>
                  <a:schemeClr val="accent1"/>
                </a:solidFill>
                <a:latin typeface="Georgia" panose="02040502050405020303" pitchFamily="18" charset="0"/>
              </a:defRPr>
            </a:lvl1pPr>
            <a:lvl2pPr marL="45720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lvl2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“Quote/Highlight text goes here”</a:t>
            </a:r>
          </a:p>
        </p:txBody>
      </p:sp>
      <p:sp>
        <p:nvSpPr>
          <p:cNvPr id="12" name="Text Placeholder 12"/>
          <p:cNvSpPr>
            <a:spLocks noGrp="1"/>
          </p:cNvSpPr>
          <p:nvPr>
            <p:ph type="body" sz="quarter" idx="16" hasCustomPrompt="1"/>
          </p:nvPr>
        </p:nvSpPr>
        <p:spPr>
          <a:xfrm>
            <a:off x="477838" y="1405791"/>
            <a:ext cx="8103751" cy="381544"/>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3" name="Text Placeholder 12"/>
          <p:cNvSpPr>
            <a:spLocks noGrp="1"/>
          </p:cNvSpPr>
          <p:nvPr>
            <p:ph type="body" sz="quarter" idx="17" hasCustomPrompt="1"/>
          </p:nvPr>
        </p:nvSpPr>
        <p:spPr>
          <a:xfrm>
            <a:off x="477838" y="1986867"/>
            <a:ext cx="8103751" cy="266137"/>
          </a:xfrm>
        </p:spPr>
        <p:txBody>
          <a:bodyPr>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84927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3">
    <p:bg>
      <p:bgPr>
        <a:solidFill>
          <a:srgbClr val="F1F1F1"/>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6" hasCustomPrompt="1"/>
          </p:nvPr>
        </p:nvSpPr>
        <p:spPr>
          <a:xfrm>
            <a:off x="477839" y="1552575"/>
            <a:ext cx="7866062" cy="309843"/>
          </a:xfrm>
        </p:spPr>
        <p:txBody>
          <a:bodyPr>
            <a:normAutofit/>
          </a:bodyPr>
          <a:lstStyle>
            <a:lvl1pPr marL="0" indent="0">
              <a:lnSpc>
                <a:spcPct val="70000"/>
              </a:lnSpc>
              <a:buNone/>
              <a:defRPr sz="2700" b="1" cap="all" baseline="0">
                <a:solidFill>
                  <a:schemeClr val="accent1"/>
                </a:solidFill>
                <a:latin typeface="+mj-lt"/>
              </a:defRPr>
            </a:lvl1pPr>
            <a:lvl5pPr>
              <a:defRPr/>
            </a:lvl5pPr>
          </a:lstStyle>
          <a:p>
            <a:pPr lvl="0"/>
            <a:r>
              <a:rPr lang="en-US" dirty="0"/>
              <a:t>Heading 1</a:t>
            </a:r>
          </a:p>
        </p:txBody>
      </p:sp>
      <p:sp>
        <p:nvSpPr>
          <p:cNvPr id="16" name="Text Placeholder 12"/>
          <p:cNvSpPr>
            <a:spLocks noGrp="1"/>
          </p:cNvSpPr>
          <p:nvPr>
            <p:ph type="body" sz="quarter" idx="17" hasCustomPrompt="1"/>
          </p:nvPr>
        </p:nvSpPr>
        <p:spPr>
          <a:xfrm>
            <a:off x="477839" y="2071355"/>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21" name="Text Placeholder 20"/>
          <p:cNvSpPr>
            <a:spLocks noGrp="1"/>
          </p:cNvSpPr>
          <p:nvPr>
            <p:ph type="body" sz="quarter" idx="18" hasCustomPrompt="1"/>
          </p:nvPr>
        </p:nvSpPr>
        <p:spPr>
          <a:xfrm>
            <a:off x="477839" y="2369515"/>
            <a:ext cx="3768725" cy="2212010"/>
          </a:xfrm>
        </p:spPr>
        <p:txBody>
          <a:bodyPr numCol="1">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300" baseline="0">
                <a:solidFill>
                  <a:schemeClr val="accent2"/>
                </a:solidFill>
                <a:latin typeface="+mn-lt"/>
              </a:defRPr>
            </a:lvl1pPr>
            <a:lvl2pPr>
              <a:tabLst>
                <a:tab pos="180000" algn="l"/>
                <a:tab pos="360000" algn="l"/>
                <a:tab pos="540000" algn="l"/>
                <a:tab pos="720000" algn="l"/>
              </a:tabLst>
              <a:defRPr sz="1300"/>
            </a:lvl2pPr>
            <a:lvl3pPr>
              <a:tabLst>
                <a:tab pos="180000" algn="l"/>
                <a:tab pos="360000" algn="l"/>
                <a:tab pos="540000" algn="l"/>
                <a:tab pos="720000" algn="l"/>
              </a:tabLst>
              <a:defRPr sz="1300"/>
            </a:lvl3pPr>
            <a:lvl4pPr>
              <a:tabLst>
                <a:tab pos="180000" algn="l"/>
                <a:tab pos="360000" algn="l"/>
                <a:tab pos="540000" algn="l"/>
                <a:tab pos="720000" algn="l"/>
              </a:tabLst>
              <a:defRPr sz="1300"/>
            </a:lvl4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sp>
        <p:nvSpPr>
          <p:cNvPr id="12" name="Text Placeholder 12"/>
          <p:cNvSpPr>
            <a:spLocks noGrp="1"/>
          </p:cNvSpPr>
          <p:nvPr>
            <p:ph type="body" sz="quarter" idx="22" hasCustomPrompt="1"/>
          </p:nvPr>
        </p:nvSpPr>
        <p:spPr>
          <a:xfrm>
            <a:off x="4567126" y="2071963"/>
            <a:ext cx="3767707" cy="233963"/>
          </a:xfrm>
        </p:spPr>
        <p:txBody>
          <a:bodyPr numCol="1">
            <a:noAutofit/>
          </a:bodyPr>
          <a:lstStyle>
            <a:lvl1pPr marL="0" indent="0">
              <a:lnSpc>
                <a:spcPct val="70000"/>
              </a:lnSpc>
              <a:buNone/>
              <a:defRPr sz="1700" b="1" cap="none" baseline="0">
                <a:solidFill>
                  <a:schemeClr val="accent1"/>
                </a:solidFill>
                <a:latin typeface="+mj-lt"/>
              </a:defRPr>
            </a:lvl1pPr>
            <a:lvl5pPr>
              <a:defRPr/>
            </a:lvl5pPr>
          </a:lstStyle>
          <a:p>
            <a:pPr lvl="0"/>
            <a:r>
              <a:rPr lang="en-US" dirty="0"/>
              <a:t>Heading 2</a:t>
            </a:r>
          </a:p>
        </p:txBody>
      </p:sp>
      <p:sp>
        <p:nvSpPr>
          <p:cNvPr id="14" name="Text Placeholder 20"/>
          <p:cNvSpPr>
            <a:spLocks noGrp="1"/>
          </p:cNvSpPr>
          <p:nvPr>
            <p:ph type="body" sz="quarter" idx="23" hasCustomPrompt="1"/>
          </p:nvPr>
        </p:nvSpPr>
        <p:spPr>
          <a:xfrm>
            <a:off x="4567126" y="2369514"/>
            <a:ext cx="3768725" cy="2212011"/>
          </a:xfrm>
        </p:spPr>
        <p:txBody>
          <a:bodyPr numCol="1">
            <a:noAutofit/>
          </a:bodyPr>
          <a:lstStyle>
            <a:lvl1pPr marL="171450" indent="-171450">
              <a:buFont typeface="Arial" panose="020B0604020202020204" pitchFamily="34" charset="0"/>
              <a:buChar char="•"/>
              <a:defRPr sz="1300" baseline="0">
                <a:solidFill>
                  <a:schemeClr val="accent2"/>
                </a:solidFill>
              </a:defRPr>
            </a:lvl1pPr>
            <a:lvl5pPr>
              <a:defRPr/>
            </a:lvl5pPr>
          </a:lstStyle>
          <a:p>
            <a:pPr lvl="0"/>
            <a:r>
              <a:rPr lang="en-US" dirty="0"/>
              <a:t>Bullet point</a:t>
            </a:r>
          </a:p>
          <a:p>
            <a:pPr lvl="1"/>
            <a:r>
              <a:rPr lang="en-US" dirty="0"/>
              <a:t>Bullet point</a:t>
            </a:r>
          </a:p>
          <a:p>
            <a:pPr lvl="2"/>
            <a:r>
              <a:rPr lang="en-US" dirty="0"/>
              <a:t>Bullet point</a:t>
            </a:r>
          </a:p>
          <a:p>
            <a:pPr lvl="3"/>
            <a:r>
              <a:rPr lang="en-US" dirty="0"/>
              <a:t>Bullet point</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1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0"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2" name="Straight Connector 21"/>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483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ey 4">
    <p:bg>
      <p:bgPr>
        <a:solidFill>
          <a:srgbClr val="F1F1F1"/>
        </a:solidFill>
        <a:effectLst/>
      </p:bgPr>
    </p:bg>
    <p:spTree>
      <p:nvGrpSpPr>
        <p:cNvPr id="1" name=""/>
        <p:cNvGrpSpPr/>
        <p:nvPr/>
      </p:nvGrpSpPr>
      <p:grpSpPr>
        <a:xfrm>
          <a:off x="0" y="0"/>
          <a:ext cx="0" cy="0"/>
          <a:chOff x="0" y="0"/>
          <a:chExt cx="0" cy="0"/>
        </a:xfrm>
      </p:grpSpPr>
      <p:sp>
        <p:nvSpPr>
          <p:cNvPr id="18" name="Text Placeholder 12"/>
          <p:cNvSpPr>
            <a:spLocks noGrp="1"/>
          </p:cNvSpPr>
          <p:nvPr>
            <p:ph type="body" sz="quarter" idx="16" hasCustomPrompt="1"/>
          </p:nvPr>
        </p:nvSpPr>
        <p:spPr>
          <a:xfrm>
            <a:off x="3920463" y="1419647"/>
            <a:ext cx="4654953"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19"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20" name="Text Placeholder 20"/>
          <p:cNvSpPr>
            <a:spLocks noGrp="1"/>
          </p:cNvSpPr>
          <p:nvPr>
            <p:ph type="body" sz="quarter" idx="23" hasCustomPrompt="1"/>
          </p:nvPr>
        </p:nvSpPr>
        <p:spPr>
          <a:xfrm>
            <a:off x="3920650" y="2369515"/>
            <a:ext cx="4649722" cy="83603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1" name="Picture Placeholder 3"/>
          <p:cNvSpPr>
            <a:spLocks noGrp="1"/>
          </p:cNvSpPr>
          <p:nvPr>
            <p:ph type="pic" sz="quarter" idx="26"/>
          </p:nvPr>
        </p:nvSpPr>
        <p:spPr>
          <a:xfrm>
            <a:off x="571500" y="1419647"/>
            <a:ext cx="2989118" cy="3263012"/>
          </a:xfrm>
        </p:spPr>
        <p:txBody>
          <a:bodyPr/>
          <a:lstStyle>
            <a:lvl1pPr marL="0" indent="0">
              <a:buNone/>
              <a:defRPr/>
            </a:lvl1pPr>
          </a:lstStyle>
          <a:p>
            <a:r>
              <a:rPr lang="en-US"/>
              <a:t>Click icon to add picture</a:t>
            </a:r>
            <a:endParaRPr lang="en-AU" dirty="0"/>
          </a:p>
        </p:txBody>
      </p:sp>
      <p:pic>
        <p:nvPicPr>
          <p:cNvPr id="25" name="Picture 2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6"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7"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8" name="Straight Connector 27"/>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Text Placeholder 12"/>
          <p:cNvSpPr>
            <a:spLocks noGrp="1"/>
          </p:cNvSpPr>
          <p:nvPr>
            <p:ph type="body" sz="quarter" idx="24" hasCustomPrompt="1"/>
          </p:nvPr>
        </p:nvSpPr>
        <p:spPr>
          <a:xfrm>
            <a:off x="3920881" y="3340700"/>
            <a:ext cx="4648269" cy="192210"/>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30" name="Text Placeholder 20"/>
          <p:cNvSpPr>
            <a:spLocks noGrp="1"/>
          </p:cNvSpPr>
          <p:nvPr>
            <p:ph type="body" sz="quarter" idx="25" hasCustomPrompt="1"/>
          </p:nvPr>
        </p:nvSpPr>
        <p:spPr>
          <a:xfrm>
            <a:off x="3920836" y="3645865"/>
            <a:ext cx="4649525" cy="1036794"/>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Tree>
    <p:extLst>
      <p:ext uri="{BB962C8B-B14F-4D97-AF65-F5344CB8AC3E}">
        <p14:creationId xmlns:p14="http://schemas.microsoft.com/office/powerpoint/2010/main" val="290182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ey 5">
    <p:bg>
      <p:bgPr>
        <a:solidFill>
          <a:srgbClr val="F1F1F1"/>
        </a:solidFill>
        <a:effectLst/>
      </p:bgPr>
    </p:bg>
    <p:spTree>
      <p:nvGrpSpPr>
        <p:cNvPr id="1" name=""/>
        <p:cNvGrpSpPr/>
        <p:nvPr/>
      </p:nvGrpSpPr>
      <p:grpSpPr>
        <a:xfrm>
          <a:off x="0" y="0"/>
          <a:ext cx="0" cy="0"/>
          <a:chOff x="0" y="0"/>
          <a:chExt cx="0" cy="0"/>
        </a:xfrm>
      </p:grpSpPr>
      <p:sp>
        <p:nvSpPr>
          <p:cNvPr id="19" name="Text Placeholder 12"/>
          <p:cNvSpPr>
            <a:spLocks noGrp="1"/>
          </p:cNvSpPr>
          <p:nvPr>
            <p:ph type="body" sz="quarter" idx="16" hasCustomPrompt="1"/>
          </p:nvPr>
        </p:nvSpPr>
        <p:spPr>
          <a:xfrm>
            <a:off x="3920650" y="1419647"/>
            <a:ext cx="4649722" cy="370227"/>
          </a:xfrm>
        </p:spPr>
        <p:txBody>
          <a:bodyPr>
            <a:noAutofit/>
          </a:bodyPr>
          <a:lstStyle>
            <a:lvl1pPr marL="0" indent="0">
              <a:lnSpc>
                <a:spcPct val="70000"/>
              </a:lnSpc>
              <a:buNone/>
              <a:defRPr sz="3200" b="1" cap="all" baseline="0">
                <a:solidFill>
                  <a:schemeClr val="accent1"/>
                </a:solidFill>
                <a:latin typeface="+mj-lt"/>
              </a:defRPr>
            </a:lvl1pPr>
            <a:lvl5pPr>
              <a:defRPr/>
            </a:lvl5pPr>
          </a:lstStyle>
          <a:p>
            <a:pPr lvl="0"/>
            <a:r>
              <a:rPr lang="en-US" dirty="0"/>
              <a:t>Heading 1</a:t>
            </a:r>
          </a:p>
        </p:txBody>
      </p:sp>
      <p:sp>
        <p:nvSpPr>
          <p:cNvPr id="20" name="Text Placeholder 20"/>
          <p:cNvSpPr>
            <a:spLocks noGrp="1"/>
          </p:cNvSpPr>
          <p:nvPr>
            <p:ph type="body" sz="quarter" idx="23" hasCustomPrompt="1"/>
          </p:nvPr>
        </p:nvSpPr>
        <p:spPr>
          <a:xfrm>
            <a:off x="3920836" y="2369515"/>
            <a:ext cx="4649536" cy="815509"/>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1" name="Text Placeholder 12"/>
          <p:cNvSpPr>
            <a:spLocks noGrp="1"/>
          </p:cNvSpPr>
          <p:nvPr>
            <p:ph type="body" sz="quarter" idx="24" hasCustomPrompt="1"/>
          </p:nvPr>
        </p:nvSpPr>
        <p:spPr>
          <a:xfrm>
            <a:off x="3920882" y="3340700"/>
            <a:ext cx="4649490" cy="192209"/>
          </a:xfrm>
        </p:spPr>
        <p:txBody>
          <a:bodyPr numCol="1">
            <a:noAutofit/>
          </a:bodyPr>
          <a:lstStyle>
            <a:lvl1pPr marL="0" indent="0">
              <a:lnSpc>
                <a:spcPct val="70000"/>
              </a:lnSpc>
              <a:buNone/>
              <a:defRPr sz="2000" b="1" cap="none" baseline="0">
                <a:solidFill>
                  <a:schemeClr val="accent1"/>
                </a:solidFill>
                <a:latin typeface="+mj-lt"/>
              </a:defRPr>
            </a:lvl1pPr>
            <a:lvl5pPr>
              <a:defRPr/>
            </a:lvl5pPr>
          </a:lstStyle>
          <a:p>
            <a:pPr lvl="0"/>
            <a:r>
              <a:rPr lang="en-US" dirty="0"/>
              <a:t>Heading 3</a:t>
            </a:r>
          </a:p>
        </p:txBody>
      </p:sp>
      <p:sp>
        <p:nvSpPr>
          <p:cNvPr id="24" name="Text Placeholder 20"/>
          <p:cNvSpPr>
            <a:spLocks noGrp="1"/>
          </p:cNvSpPr>
          <p:nvPr>
            <p:ph type="body" sz="quarter" idx="25" hasCustomPrompt="1"/>
          </p:nvPr>
        </p:nvSpPr>
        <p:spPr>
          <a:xfrm>
            <a:off x="3920836" y="3645864"/>
            <a:ext cx="4649536" cy="1036971"/>
          </a:xfrm>
        </p:spPr>
        <p:txBody>
          <a:bodyPr numCol="1">
            <a:noAutofit/>
          </a:bodyPr>
          <a:lstStyle>
            <a:lvl1pPr marL="0" indent="0">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25" name="Picture Placeholder 3"/>
          <p:cNvSpPr>
            <a:spLocks noGrp="1"/>
          </p:cNvSpPr>
          <p:nvPr>
            <p:ph type="pic" sz="quarter" idx="26"/>
          </p:nvPr>
        </p:nvSpPr>
        <p:spPr>
          <a:xfrm>
            <a:off x="571500" y="1602525"/>
            <a:ext cx="2891560" cy="2891560"/>
          </a:xfrm>
          <a:prstGeom prst="ellipse">
            <a:avLst/>
          </a:prstGeom>
        </p:spPr>
        <p:txBody>
          <a:bodyPr/>
          <a:lstStyle>
            <a:lvl1pPr marL="0" indent="0">
              <a:buNone/>
              <a:defRPr/>
            </a:lvl1pPr>
          </a:lstStyle>
          <a:p>
            <a:r>
              <a:rPr lang="en-US"/>
              <a:t>Click icon to add picture</a:t>
            </a:r>
            <a:endParaRPr lang="en-AU" dirty="0"/>
          </a:p>
        </p:txBody>
      </p:sp>
      <p:pic>
        <p:nvPicPr>
          <p:cNvPr id="26" name="Picture 2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7"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8"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9" name="Straight Connector 28"/>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Text Placeholder 12"/>
          <p:cNvSpPr>
            <a:spLocks noGrp="1"/>
          </p:cNvSpPr>
          <p:nvPr>
            <p:ph type="body" sz="quarter" idx="22" hasCustomPrompt="1"/>
          </p:nvPr>
        </p:nvSpPr>
        <p:spPr>
          <a:xfrm>
            <a:off x="3920694" y="2027609"/>
            <a:ext cx="4648466" cy="228802"/>
          </a:xfrm>
        </p:spPr>
        <p:txBody>
          <a:bodyPr numCol="1">
            <a:noAutofit/>
          </a:bodyPr>
          <a:lstStyle>
            <a:lvl1pPr marL="0" indent="0">
              <a:lnSpc>
                <a:spcPct val="70000"/>
              </a:lnSpc>
              <a:buNone/>
              <a:defRPr sz="2400" b="1" cap="none" baseline="0">
                <a:solidFill>
                  <a:schemeClr val="accent1"/>
                </a:solidFill>
                <a:latin typeface="+mj-lt"/>
              </a:defRPr>
            </a:lvl1pPr>
            <a:lvl5pPr>
              <a:defRPr/>
            </a:lvl5pPr>
          </a:lstStyle>
          <a:p>
            <a:pPr lvl="0"/>
            <a:r>
              <a:rPr lang="en-US" dirty="0"/>
              <a:t>Heading 2</a:t>
            </a:r>
          </a:p>
        </p:txBody>
      </p:sp>
    </p:spTree>
    <p:extLst>
      <p:ext uri="{BB962C8B-B14F-4D97-AF65-F5344CB8AC3E}">
        <p14:creationId xmlns:p14="http://schemas.microsoft.com/office/powerpoint/2010/main" val="133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ey 6">
    <p:bg>
      <p:bgPr>
        <a:solidFill>
          <a:srgbClr val="F1F1F1"/>
        </a:soli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141360" y="562971"/>
            <a:ext cx="1429012" cy="293705"/>
          </a:xfrm>
          <a:prstGeom prst="rect">
            <a:avLst/>
          </a:prstGeom>
        </p:spPr>
      </p:pic>
      <p:sp>
        <p:nvSpPr>
          <p:cNvPr id="24" name="Text Placeholder 4"/>
          <p:cNvSpPr>
            <a:spLocks noGrp="1"/>
          </p:cNvSpPr>
          <p:nvPr>
            <p:ph type="body" sz="quarter" idx="14" hasCustomPrompt="1"/>
          </p:nvPr>
        </p:nvSpPr>
        <p:spPr>
          <a:xfrm>
            <a:off x="468503" y="356711"/>
            <a:ext cx="6380353" cy="229799"/>
          </a:xfrm>
        </p:spPr>
        <p:txBody>
          <a:bodyPr>
            <a:noAutofit/>
          </a:bodyPr>
          <a:lstStyle>
            <a:lvl1pPr marL="0" indent="0">
              <a:buNone/>
              <a:defRPr sz="1500" baseline="0">
                <a:solidFill>
                  <a:schemeClr val="accent2"/>
                </a:solidFill>
              </a:defRPr>
            </a:lvl1pPr>
          </a:lstStyle>
          <a:p>
            <a:pPr lvl="0"/>
            <a:r>
              <a:rPr lang="en-US" noProof="0" dirty="0"/>
              <a:t>Insert unit/course name here</a:t>
            </a:r>
          </a:p>
        </p:txBody>
      </p:sp>
      <p:sp>
        <p:nvSpPr>
          <p:cNvPr id="25" name="Text Placeholder 4"/>
          <p:cNvSpPr>
            <a:spLocks noGrp="1"/>
          </p:cNvSpPr>
          <p:nvPr>
            <p:ph type="body" sz="quarter" idx="15" hasCustomPrompt="1"/>
          </p:nvPr>
        </p:nvSpPr>
        <p:spPr>
          <a:xfrm>
            <a:off x="472608" y="650707"/>
            <a:ext cx="6376248" cy="205968"/>
          </a:xfrm>
        </p:spPr>
        <p:txBody>
          <a:bodyPr>
            <a:noAutofit/>
          </a:bodyPr>
          <a:lstStyle>
            <a:lvl1pPr marL="0" indent="0">
              <a:buNone/>
              <a:defRPr sz="1500" baseline="0">
                <a:solidFill>
                  <a:schemeClr val="accent2"/>
                </a:solidFill>
              </a:defRPr>
            </a:lvl1pPr>
          </a:lstStyle>
          <a:p>
            <a:pPr lvl="0"/>
            <a:r>
              <a:rPr lang="en-US" dirty="0"/>
              <a:t>XX Month 2018 Week XX</a:t>
            </a:r>
            <a:endParaRPr lang="en-AU" dirty="0"/>
          </a:p>
        </p:txBody>
      </p:sp>
      <p:cxnSp>
        <p:nvCxnSpPr>
          <p:cNvPr id="26" name="Straight Connector 25"/>
          <p:cNvCxnSpPr/>
          <p:nvPr userDrawn="1"/>
        </p:nvCxnSpPr>
        <p:spPr>
          <a:xfrm flipH="1">
            <a:off x="571500" y="953110"/>
            <a:ext cx="799887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Text Placeholder 12"/>
          <p:cNvSpPr>
            <a:spLocks noGrp="1"/>
          </p:cNvSpPr>
          <p:nvPr>
            <p:ph type="body" sz="quarter" idx="22" hasCustomPrompt="1"/>
          </p:nvPr>
        </p:nvSpPr>
        <p:spPr>
          <a:xfrm>
            <a:off x="573686"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30" name="Text Placeholder 20"/>
          <p:cNvSpPr>
            <a:spLocks noGrp="1"/>
          </p:cNvSpPr>
          <p:nvPr>
            <p:ph type="body" sz="quarter" idx="23" hasCustomPrompt="1"/>
          </p:nvPr>
        </p:nvSpPr>
        <p:spPr>
          <a:xfrm>
            <a:off x="573341"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31" name="Picture Placeholder 3"/>
          <p:cNvSpPr>
            <a:spLocks noGrp="1"/>
          </p:cNvSpPr>
          <p:nvPr>
            <p:ph type="pic" sz="quarter" idx="26"/>
          </p:nvPr>
        </p:nvSpPr>
        <p:spPr>
          <a:xfrm>
            <a:off x="1128269"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32" name="Text Placeholder 12"/>
          <p:cNvSpPr>
            <a:spLocks noGrp="1"/>
          </p:cNvSpPr>
          <p:nvPr>
            <p:ph type="body" sz="quarter" idx="27" hasCustomPrompt="1"/>
          </p:nvPr>
        </p:nvSpPr>
        <p:spPr>
          <a:xfrm>
            <a:off x="3294512"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33" name="Text Placeholder 20"/>
          <p:cNvSpPr>
            <a:spLocks noGrp="1"/>
          </p:cNvSpPr>
          <p:nvPr>
            <p:ph type="body" sz="quarter" idx="28" hasCustomPrompt="1"/>
          </p:nvPr>
        </p:nvSpPr>
        <p:spPr>
          <a:xfrm>
            <a:off x="3294167"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34" name="Text Placeholder 12"/>
          <p:cNvSpPr>
            <a:spLocks noGrp="1"/>
          </p:cNvSpPr>
          <p:nvPr>
            <p:ph type="body" sz="quarter" idx="29" hasCustomPrompt="1"/>
          </p:nvPr>
        </p:nvSpPr>
        <p:spPr>
          <a:xfrm>
            <a:off x="6019020" y="2999683"/>
            <a:ext cx="2549167" cy="286914"/>
          </a:xfrm>
        </p:spPr>
        <p:txBody>
          <a:bodyPr numCol="1">
            <a:noAutofit/>
          </a:bodyPr>
          <a:lstStyle>
            <a:lvl1pPr marL="0" indent="0" algn="ctr">
              <a:lnSpc>
                <a:spcPct val="70000"/>
              </a:lnSpc>
              <a:buNone/>
              <a:defRPr sz="2400" b="1" cap="none" baseline="0">
                <a:solidFill>
                  <a:schemeClr val="accent1"/>
                </a:solidFill>
                <a:latin typeface="+mj-lt"/>
              </a:defRPr>
            </a:lvl1pPr>
            <a:lvl5pPr>
              <a:defRPr/>
            </a:lvl5pPr>
          </a:lstStyle>
          <a:p>
            <a:pPr lvl="0"/>
            <a:r>
              <a:rPr lang="en-US" dirty="0"/>
              <a:t>Heading 2</a:t>
            </a:r>
          </a:p>
        </p:txBody>
      </p:sp>
      <p:sp>
        <p:nvSpPr>
          <p:cNvPr id="35" name="Text Placeholder 20"/>
          <p:cNvSpPr>
            <a:spLocks noGrp="1"/>
          </p:cNvSpPr>
          <p:nvPr>
            <p:ph type="body" sz="quarter" idx="30" hasCustomPrompt="1"/>
          </p:nvPr>
        </p:nvSpPr>
        <p:spPr>
          <a:xfrm>
            <a:off x="6018675" y="3391005"/>
            <a:ext cx="2549856" cy="1305686"/>
          </a:xfrm>
        </p:spPr>
        <p:txBody>
          <a:bodyPr numCol="1">
            <a:noAutofit/>
          </a:bodyPr>
          <a:lstStyle>
            <a:lvl1pPr marL="0" indent="0" algn="ctr">
              <a:buFont typeface="Arial" panose="020B0604020202020204" pitchFamily="34" charset="0"/>
              <a:buNone/>
              <a:defRPr sz="1800" baseline="0">
                <a:solidFill>
                  <a:schemeClr val="accent2"/>
                </a:solidFill>
              </a:defRPr>
            </a:lvl1pPr>
            <a:lvl5pPr>
              <a:defRPr/>
            </a:lvl5pPr>
          </a:lstStyle>
          <a:p>
            <a:pPr lvl="0"/>
            <a:r>
              <a:rPr lang="en-US" dirty="0"/>
              <a:t>Body text</a:t>
            </a:r>
          </a:p>
        </p:txBody>
      </p:sp>
      <p:sp>
        <p:nvSpPr>
          <p:cNvPr id="36" name="Picture Placeholder 3"/>
          <p:cNvSpPr>
            <a:spLocks noGrp="1"/>
          </p:cNvSpPr>
          <p:nvPr>
            <p:ph type="pic" sz="quarter" idx="31"/>
          </p:nvPr>
        </p:nvSpPr>
        <p:spPr>
          <a:xfrm>
            <a:off x="3849095" y="1330579"/>
            <a:ext cx="1440000" cy="1440000"/>
          </a:xfrm>
          <a:prstGeom prst="ellipse">
            <a:avLst/>
          </a:prstGeom>
        </p:spPr>
        <p:txBody>
          <a:bodyPr/>
          <a:lstStyle>
            <a:lvl1pPr marL="0" indent="0">
              <a:buNone/>
              <a:defRPr/>
            </a:lvl1pPr>
          </a:lstStyle>
          <a:p>
            <a:r>
              <a:rPr lang="en-US"/>
              <a:t>Click icon to add picture</a:t>
            </a:r>
            <a:endParaRPr lang="en-AU" dirty="0"/>
          </a:p>
        </p:txBody>
      </p:sp>
      <p:sp>
        <p:nvSpPr>
          <p:cNvPr id="37" name="Picture Placeholder 3"/>
          <p:cNvSpPr>
            <a:spLocks noGrp="1"/>
          </p:cNvSpPr>
          <p:nvPr>
            <p:ph type="pic" sz="quarter" idx="32"/>
          </p:nvPr>
        </p:nvSpPr>
        <p:spPr>
          <a:xfrm>
            <a:off x="6573603" y="1330579"/>
            <a:ext cx="1440000" cy="1440000"/>
          </a:xfrm>
          <a:prstGeom prst="ellipse">
            <a:avLst/>
          </a:prstGeom>
        </p:spPr>
        <p:txBody>
          <a:bodyPr/>
          <a:lstStyle>
            <a:lvl1pPr marL="0" indent="0">
              <a:buNone/>
              <a:defRPr/>
            </a:lvl1pPr>
          </a:lstStyle>
          <a:p>
            <a:r>
              <a:rPr lang="en-US"/>
              <a:t>Click icon to add picture</a:t>
            </a:r>
            <a:endParaRPr lang="en-AU" dirty="0"/>
          </a:p>
        </p:txBody>
      </p:sp>
    </p:spTree>
    <p:extLst>
      <p:ext uri="{BB962C8B-B14F-4D97-AF65-F5344CB8AC3E}">
        <p14:creationId xmlns:p14="http://schemas.microsoft.com/office/powerpoint/2010/main" val="202202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CBC8126-145F-43A5-BF53-1439CCFE803F}" type="datetimeFigureOut">
              <a:rPr lang="en-AU" smtClean="0"/>
              <a:t>25/08/2019</a:t>
            </a:fld>
            <a:endParaRPr lang="en-AU"/>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43CD66F-8ABA-485A-83FE-D46C84ED8552}" type="slidenum">
              <a:rPr lang="en-AU" smtClean="0"/>
              <a:t>‹#›</a:t>
            </a:fld>
            <a:endParaRPr lang="en-AU"/>
          </a:p>
        </p:txBody>
      </p:sp>
    </p:spTree>
    <p:extLst>
      <p:ext uri="{BB962C8B-B14F-4D97-AF65-F5344CB8AC3E}">
        <p14:creationId xmlns:p14="http://schemas.microsoft.com/office/powerpoint/2010/main" val="2452831582"/>
      </p:ext>
    </p:extLst>
  </p:cSld>
  <p:clrMap bg1="lt1" tx1="dk1" bg2="lt2" tx2="dk2" accent1="accent1" accent2="accent2" accent3="accent3" accent4="accent4" accent5="accent5" accent6="accent6" hlink="hlink" folHlink="folHlink"/>
  <p:sldLayoutIdLst>
    <p:sldLayoutId id="2147483672" r:id="rId1"/>
    <p:sldLayoutId id="2147483676" r:id="rId2"/>
    <p:sldLayoutId id="2147483657" r:id="rId3"/>
    <p:sldLayoutId id="2147483658" r:id="rId4"/>
    <p:sldLayoutId id="2147483686" r:id="rId5"/>
    <p:sldLayoutId id="2147483659" r:id="rId6"/>
    <p:sldLayoutId id="2147483660" r:id="rId7"/>
    <p:sldLayoutId id="2147483661" r:id="rId8"/>
    <p:sldLayoutId id="2147483662" r:id="rId9"/>
    <p:sldLayoutId id="2147483663" r:id="rId10"/>
    <p:sldLayoutId id="2147483664" r:id="rId11"/>
    <p:sldLayoutId id="2147483700" r:id="rId12"/>
    <p:sldLayoutId id="2147483687" r:id="rId13"/>
    <p:sldLayoutId id="2147483665" r:id="rId14"/>
    <p:sldLayoutId id="2147483705" r:id="rId15"/>
    <p:sldLayoutId id="2147483666" r:id="rId16"/>
    <p:sldLayoutId id="2147483667" r:id="rId17"/>
    <p:sldLayoutId id="2147483704" r:id="rId18"/>
    <p:sldLayoutId id="2147483668" r:id="rId19"/>
    <p:sldLayoutId id="2147483688" r:id="rId20"/>
    <p:sldLayoutId id="2147483689" r:id="rId21"/>
    <p:sldLayoutId id="2147483702" r:id="rId22"/>
    <p:sldLayoutId id="2147483690" r:id="rId23"/>
    <p:sldLayoutId id="2147483691" r:id="rId24"/>
    <p:sldLayoutId id="2147483692" r:id="rId25"/>
    <p:sldLayoutId id="2147483693" r:id="rId26"/>
    <p:sldLayoutId id="2147483694" r:id="rId27"/>
    <p:sldLayoutId id="2147483695" r:id="rId28"/>
    <p:sldLayoutId id="2147483696" r:id="rId29"/>
    <p:sldLayoutId id="2147483697" r:id="rId30"/>
    <p:sldLayoutId id="2147483698" r:id="rId31"/>
    <p:sldLayoutId id="2147483701" r:id="rId32"/>
    <p:sldLayoutId id="2147483699" r:id="rId33"/>
  </p:sldLayoutIdLst>
  <p:txStyles>
    <p:titleStyle>
      <a:lvl1pPr algn="ctr" defTabSz="914400" rtl="0" eaLnBrk="1" latinLnBrk="0" hangingPunct="1">
        <a:lnSpc>
          <a:spcPct val="70000"/>
        </a:lnSpc>
        <a:spcBef>
          <a:spcPct val="0"/>
        </a:spcBef>
        <a:buNone/>
        <a:defRPr sz="4400" kern="1200">
          <a:solidFill>
            <a:schemeClr val="bg1"/>
          </a:solidFill>
          <a:latin typeface="+mj-lt"/>
          <a:ea typeface="+mj-ea"/>
          <a:cs typeface="+mj-cs"/>
        </a:defRPr>
      </a:lvl1pPr>
    </p:titleStyle>
    <p:bodyStyle>
      <a:lvl1pPr marL="180975"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defRPr sz="13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defRPr sz="13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defRPr sz="13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AA66811-84B4-5444-BF40-28A1D22363DF}"/>
              </a:ext>
            </a:extLst>
          </p:cNvPr>
          <p:cNvSpPr>
            <a:spLocks noGrp="1"/>
          </p:cNvSpPr>
          <p:nvPr>
            <p:ph type="subTitle" idx="1"/>
          </p:nvPr>
        </p:nvSpPr>
        <p:spPr/>
        <p:txBody>
          <a:bodyPr/>
          <a:lstStyle/>
          <a:p>
            <a:r>
              <a:rPr lang="en-US" dirty="0"/>
              <a:t>Programming for design</a:t>
            </a:r>
          </a:p>
        </p:txBody>
      </p:sp>
      <p:sp>
        <p:nvSpPr>
          <p:cNvPr id="3" name="Text Placeholder 2">
            <a:extLst>
              <a:ext uri="{FF2B5EF4-FFF2-40B4-BE49-F238E27FC236}">
                <a16:creationId xmlns:a16="http://schemas.microsoft.com/office/drawing/2014/main" id="{B1E4CE6B-C5D2-4549-9ADA-533341C129A6}"/>
              </a:ext>
            </a:extLst>
          </p:cNvPr>
          <p:cNvSpPr>
            <a:spLocks noGrp="1"/>
          </p:cNvSpPr>
          <p:nvPr>
            <p:ph type="body" sz="quarter" idx="12"/>
          </p:nvPr>
        </p:nvSpPr>
        <p:spPr/>
        <p:txBody>
          <a:bodyPr/>
          <a:lstStyle/>
          <a:p>
            <a:r>
              <a:rPr lang="en-US" dirty="0"/>
              <a:t>Week 4 – Extending JavaScript</a:t>
            </a:r>
          </a:p>
        </p:txBody>
      </p:sp>
      <p:sp>
        <p:nvSpPr>
          <p:cNvPr id="4" name="Text Placeholder 3">
            <a:extLst>
              <a:ext uri="{FF2B5EF4-FFF2-40B4-BE49-F238E27FC236}">
                <a16:creationId xmlns:a16="http://schemas.microsoft.com/office/drawing/2014/main" id="{614B32AC-7DA3-3244-95E7-9456387F280A}"/>
              </a:ext>
            </a:extLst>
          </p:cNvPr>
          <p:cNvSpPr>
            <a:spLocks noGrp="1"/>
          </p:cNvSpPr>
          <p:nvPr>
            <p:ph type="body" sz="quarter" idx="13"/>
          </p:nvPr>
        </p:nvSpPr>
        <p:spPr/>
        <p:txBody>
          <a:bodyPr/>
          <a:lstStyle/>
          <a:p>
            <a:r>
              <a:rPr lang="en-US" dirty="0"/>
              <a:t>Simon Thompson</a:t>
            </a:r>
          </a:p>
        </p:txBody>
      </p:sp>
      <p:sp>
        <p:nvSpPr>
          <p:cNvPr id="5" name="Text Placeholder 4">
            <a:extLst>
              <a:ext uri="{FF2B5EF4-FFF2-40B4-BE49-F238E27FC236}">
                <a16:creationId xmlns:a16="http://schemas.microsoft.com/office/drawing/2014/main" id="{B92310A7-9B14-D14F-9249-85EF57390677}"/>
              </a:ext>
            </a:extLst>
          </p:cNvPr>
          <p:cNvSpPr>
            <a:spLocks noGrp="1"/>
          </p:cNvSpPr>
          <p:nvPr>
            <p:ph type="body" sz="quarter" idx="14"/>
          </p:nvPr>
        </p:nvSpPr>
        <p:spPr/>
        <p:txBody>
          <a:bodyPr/>
          <a:lstStyle/>
          <a:p>
            <a:r>
              <a:rPr lang="en-US" dirty="0"/>
              <a:t>11055 / Programming for Design</a:t>
            </a:r>
          </a:p>
        </p:txBody>
      </p:sp>
      <p:sp>
        <p:nvSpPr>
          <p:cNvPr id="6" name="Text Placeholder 5">
            <a:extLst>
              <a:ext uri="{FF2B5EF4-FFF2-40B4-BE49-F238E27FC236}">
                <a16:creationId xmlns:a16="http://schemas.microsoft.com/office/drawing/2014/main" id="{0356ACD4-214E-9B48-8984-8BFDBCCA2917}"/>
              </a:ext>
            </a:extLst>
          </p:cNvPr>
          <p:cNvSpPr>
            <a:spLocks noGrp="1"/>
          </p:cNvSpPr>
          <p:nvPr>
            <p:ph type="body" sz="quarter" idx="15"/>
          </p:nvPr>
        </p:nvSpPr>
        <p:spPr/>
        <p:txBody>
          <a:bodyPr/>
          <a:lstStyle/>
          <a:p>
            <a:r>
              <a:rPr lang="en-US" dirty="0"/>
              <a:t>26 August 2019 / Semester 2 Week 4</a:t>
            </a:r>
          </a:p>
        </p:txBody>
      </p:sp>
    </p:spTree>
    <p:extLst>
      <p:ext uri="{BB962C8B-B14F-4D97-AF65-F5344CB8AC3E}">
        <p14:creationId xmlns:p14="http://schemas.microsoft.com/office/powerpoint/2010/main" val="3363788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77838" y="1719343"/>
            <a:ext cx="8355012" cy="2880941"/>
          </a:xfrm>
        </p:spPr>
        <p:txBody>
          <a:bodyPr>
            <a:normAutofit lnSpcReduction="10000"/>
          </a:bodyPr>
          <a:lstStyle/>
          <a:p>
            <a:pPr marL="0" indent="0">
              <a:buNone/>
            </a:pPr>
            <a:r>
              <a:rPr lang="en-US" dirty="0"/>
              <a:t>If you want to keep a list of all names of the people in the class we could create 25 variables to keep track of all of the names or you could create an array that can hold all the names.</a:t>
            </a:r>
          </a:p>
          <a:p>
            <a:pPr marL="0" indent="0">
              <a:buNone/>
            </a:pPr>
            <a:endParaRPr lang="en-US" b="1" dirty="0"/>
          </a:p>
          <a:p>
            <a:pPr marL="0" indent="0">
              <a:buNone/>
            </a:pPr>
            <a:r>
              <a:rPr lang="en-US" dirty="0"/>
              <a:t>var </a:t>
            </a:r>
            <a:r>
              <a:rPr lang="en-US" dirty="0" err="1"/>
              <a:t>student_names</a:t>
            </a:r>
            <a:r>
              <a:rPr lang="en-US" dirty="0"/>
              <a:t> = [“Simon”, “Jimmy”, “Janey”];</a:t>
            </a:r>
          </a:p>
          <a:p>
            <a:pPr marL="0" indent="0">
              <a:buNone/>
            </a:pPr>
            <a:endParaRPr lang="en-US" dirty="0"/>
          </a:p>
          <a:p>
            <a:pPr marL="0" indent="0">
              <a:buNone/>
            </a:pPr>
            <a:r>
              <a:rPr lang="en-US" dirty="0" err="1"/>
              <a:t>document.write</a:t>
            </a:r>
            <a:r>
              <a:rPr lang="en-US" dirty="0"/>
              <a:t>(</a:t>
            </a:r>
            <a:r>
              <a:rPr lang="en-US" dirty="0" err="1"/>
              <a:t>student_names</a:t>
            </a:r>
            <a:r>
              <a:rPr lang="en-US" dirty="0"/>
              <a:t>[0]);</a:t>
            </a:r>
          </a:p>
          <a:p>
            <a:pPr marL="0" indent="0">
              <a:buNone/>
            </a:pPr>
            <a:r>
              <a:rPr lang="en-US" dirty="0" err="1"/>
              <a:t>document.write</a:t>
            </a:r>
            <a:r>
              <a:rPr lang="en-US" dirty="0"/>
              <a:t>(</a:t>
            </a:r>
            <a:r>
              <a:rPr lang="en-US" dirty="0" err="1"/>
              <a:t>student_names</a:t>
            </a:r>
            <a:r>
              <a:rPr lang="en-US" dirty="0"/>
              <a:t>[1]);</a:t>
            </a:r>
          </a:p>
          <a:p>
            <a:pPr marL="0" indent="0">
              <a:buNone/>
            </a:pPr>
            <a:r>
              <a:rPr lang="en-US" dirty="0" err="1"/>
              <a:t>document.write</a:t>
            </a:r>
            <a:r>
              <a:rPr lang="en-US" dirty="0"/>
              <a:t>(</a:t>
            </a:r>
            <a:r>
              <a:rPr lang="en-US" dirty="0" err="1"/>
              <a:t>student_names</a:t>
            </a:r>
            <a:r>
              <a:rPr lang="en-US" dirty="0"/>
              <a:t>[2]);</a:t>
            </a:r>
          </a:p>
          <a:p>
            <a:pPr marL="0" indent="0">
              <a:buNone/>
            </a:pPr>
            <a:endParaRPr lang="en-US" dirty="0"/>
          </a:p>
          <a:p>
            <a:pPr marL="0" indent="0">
              <a:buNone/>
            </a:pPr>
            <a:endParaRPr lang="en-US" dirty="0"/>
          </a:p>
        </p:txBody>
      </p:sp>
      <p:sp>
        <p:nvSpPr>
          <p:cNvPr id="4" name="Text Placeholder 3"/>
          <p:cNvSpPr>
            <a:spLocks noGrp="1"/>
          </p:cNvSpPr>
          <p:nvPr>
            <p:ph type="body" sz="quarter" idx="16"/>
          </p:nvPr>
        </p:nvSpPr>
        <p:spPr>
          <a:xfrm>
            <a:off x="477838" y="1097237"/>
            <a:ext cx="8103751" cy="381544"/>
          </a:xfrm>
        </p:spPr>
        <p:txBody>
          <a:bodyPr/>
          <a:lstStyle/>
          <a:p>
            <a:r>
              <a:rPr lang="en-US" sz="2800" cap="none" dirty="0"/>
              <a:t>Arrays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26/8/19 – S2W4</a:t>
            </a:r>
          </a:p>
        </p:txBody>
      </p:sp>
    </p:spTree>
    <p:extLst>
      <p:ext uri="{BB962C8B-B14F-4D97-AF65-F5344CB8AC3E}">
        <p14:creationId xmlns:p14="http://schemas.microsoft.com/office/powerpoint/2010/main" val="2785448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77838" y="1097237"/>
            <a:ext cx="8103751" cy="381544"/>
          </a:xfrm>
        </p:spPr>
        <p:txBody>
          <a:bodyPr/>
          <a:lstStyle/>
          <a:p>
            <a:r>
              <a:rPr lang="en-US" sz="2800" cap="none" dirty="0"/>
              <a:t>Using an Array with a For Loop</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26/8/19 – S2W4</a:t>
            </a:r>
          </a:p>
        </p:txBody>
      </p:sp>
      <p:sp>
        <p:nvSpPr>
          <p:cNvPr id="11" name="Rectangle 10">
            <a:extLst>
              <a:ext uri="{FF2B5EF4-FFF2-40B4-BE49-F238E27FC236}">
                <a16:creationId xmlns:a16="http://schemas.microsoft.com/office/drawing/2014/main" id="{2E4215DB-447E-47F9-AE88-4731F85E071D}"/>
              </a:ext>
            </a:extLst>
          </p:cNvPr>
          <p:cNvSpPr/>
          <p:nvPr/>
        </p:nvSpPr>
        <p:spPr>
          <a:xfrm>
            <a:off x="533400" y="1719343"/>
            <a:ext cx="7670800" cy="1477328"/>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student_names</a:t>
            </a:r>
            <a:r>
              <a:rPr lang="en-US" dirty="0">
                <a:latin typeface="Courier New" panose="02070309020205020404" pitchFamily="49" charset="0"/>
                <a:cs typeface="Courier New" panose="02070309020205020404" pitchFamily="49" charset="0"/>
              </a:rPr>
              <a:t> = [“Simon”, “Jimmy”, “Janey”];</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for (var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3;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document.write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student_names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4480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77838" y="1097237"/>
            <a:ext cx="8103751" cy="381544"/>
          </a:xfrm>
        </p:spPr>
        <p:txBody>
          <a:bodyPr/>
          <a:lstStyle/>
          <a:p>
            <a:r>
              <a:rPr lang="en-US" sz="2800" cap="none" dirty="0"/>
              <a:t>More</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26/8/19 – S2W4</a:t>
            </a:r>
          </a:p>
        </p:txBody>
      </p:sp>
      <p:sp>
        <p:nvSpPr>
          <p:cNvPr id="11" name="Rectangle 10">
            <a:extLst>
              <a:ext uri="{FF2B5EF4-FFF2-40B4-BE49-F238E27FC236}">
                <a16:creationId xmlns:a16="http://schemas.microsoft.com/office/drawing/2014/main" id="{2E4215DB-447E-47F9-AE88-4731F85E071D}"/>
              </a:ext>
            </a:extLst>
          </p:cNvPr>
          <p:cNvSpPr/>
          <p:nvPr/>
        </p:nvSpPr>
        <p:spPr>
          <a:xfrm>
            <a:off x="533400" y="1719343"/>
            <a:ext cx="7670800" cy="2308324"/>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student_names</a:t>
            </a:r>
            <a:r>
              <a:rPr lang="en-US" dirty="0">
                <a:latin typeface="Courier New" panose="02070309020205020404" pitchFamily="49" charset="0"/>
                <a:cs typeface="Courier New" panose="02070309020205020404" pitchFamily="49" charset="0"/>
              </a:rPr>
              <a:t> = [“Simon”, “Jimmy”, “Janey”];</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for (var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student_names.length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document.write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student_names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p>
          <a:p>
            <a:endParaRPr lang="en-US" dirty="0"/>
          </a:p>
          <a:p>
            <a:r>
              <a:rPr lang="en-US" i="1" dirty="0" err="1"/>
              <a:t>student_names.length</a:t>
            </a:r>
            <a:r>
              <a:rPr lang="en-US" i="1" dirty="0"/>
              <a:t> will return the number of elements in the array</a:t>
            </a:r>
          </a:p>
        </p:txBody>
      </p:sp>
    </p:spTree>
    <p:extLst>
      <p:ext uri="{BB962C8B-B14F-4D97-AF65-F5344CB8AC3E}">
        <p14:creationId xmlns:p14="http://schemas.microsoft.com/office/powerpoint/2010/main" val="1614007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77838" y="1097237"/>
            <a:ext cx="8103751" cy="381544"/>
          </a:xfrm>
        </p:spPr>
        <p:txBody>
          <a:bodyPr/>
          <a:lstStyle/>
          <a:p>
            <a:r>
              <a:rPr lang="en-US" sz="2800" cap="none" dirty="0"/>
              <a:t>Functions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26/8/19 – S2W4</a:t>
            </a:r>
          </a:p>
        </p:txBody>
      </p:sp>
      <p:sp>
        <p:nvSpPr>
          <p:cNvPr id="5" name="Text Placeholder 4">
            <a:extLst>
              <a:ext uri="{FF2B5EF4-FFF2-40B4-BE49-F238E27FC236}">
                <a16:creationId xmlns:a16="http://schemas.microsoft.com/office/drawing/2014/main" id="{8B05DDFE-1256-4416-ABC4-A87FBB76D4DA}"/>
              </a:ext>
            </a:extLst>
          </p:cNvPr>
          <p:cNvSpPr>
            <a:spLocks noGrp="1"/>
          </p:cNvSpPr>
          <p:nvPr>
            <p:ph type="body" sz="quarter" idx="18"/>
          </p:nvPr>
        </p:nvSpPr>
        <p:spPr>
          <a:xfrm>
            <a:off x="468503" y="1719343"/>
            <a:ext cx="8089895" cy="2846307"/>
          </a:xfrm>
        </p:spPr>
        <p:txBody>
          <a:bodyPr/>
          <a:lstStyle/>
          <a:p>
            <a:r>
              <a:rPr lang="en-AU" dirty="0"/>
              <a:t>You have already used functions!</a:t>
            </a:r>
          </a:p>
          <a:p>
            <a:endParaRPr lang="en-AU" dirty="0"/>
          </a:p>
          <a:p>
            <a:r>
              <a:rPr lang="en-AU" dirty="0" err="1"/>
              <a:t>document.write</a:t>
            </a:r>
            <a:r>
              <a:rPr lang="en-AU" dirty="0"/>
              <a:t>() is a function -&gt; you can tell by the ()</a:t>
            </a:r>
          </a:p>
          <a:p>
            <a:endParaRPr lang="en-AU" dirty="0"/>
          </a:p>
          <a:p>
            <a:r>
              <a:rPr lang="en-AU" dirty="0"/>
              <a:t>Functions let you simplify code by putting it in small pieces that you can test and ‘hide’ capability</a:t>
            </a:r>
          </a:p>
          <a:p>
            <a:endParaRPr lang="en-AU" dirty="0"/>
          </a:p>
          <a:p>
            <a:r>
              <a:rPr lang="en-AU" dirty="0"/>
              <a:t>Whenever you find you are duplicating code, you may need to write a function</a:t>
            </a:r>
          </a:p>
        </p:txBody>
      </p:sp>
    </p:spTree>
    <p:extLst>
      <p:ext uri="{BB962C8B-B14F-4D97-AF65-F5344CB8AC3E}">
        <p14:creationId xmlns:p14="http://schemas.microsoft.com/office/powerpoint/2010/main" val="387048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77838" y="1097237"/>
            <a:ext cx="8103751" cy="381544"/>
          </a:xfrm>
        </p:spPr>
        <p:txBody>
          <a:bodyPr/>
          <a:lstStyle/>
          <a:p>
            <a:r>
              <a:rPr lang="en-US" sz="2800" cap="none" dirty="0"/>
              <a:t>Functions – what they look like</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26/8/19 – S2W4</a:t>
            </a:r>
          </a:p>
        </p:txBody>
      </p:sp>
      <p:sp>
        <p:nvSpPr>
          <p:cNvPr id="5" name="Text Placeholder 4">
            <a:extLst>
              <a:ext uri="{FF2B5EF4-FFF2-40B4-BE49-F238E27FC236}">
                <a16:creationId xmlns:a16="http://schemas.microsoft.com/office/drawing/2014/main" id="{E1551513-523B-4D9A-BA4D-5AE7B0C27717}"/>
              </a:ext>
            </a:extLst>
          </p:cNvPr>
          <p:cNvSpPr>
            <a:spLocks noGrp="1"/>
          </p:cNvSpPr>
          <p:nvPr>
            <p:ph type="body" sz="quarter" idx="18"/>
          </p:nvPr>
        </p:nvSpPr>
        <p:spPr>
          <a:xfrm>
            <a:off x="484765" y="1719343"/>
            <a:ext cx="8089895" cy="1007883"/>
          </a:xfrm>
        </p:spPr>
        <p:txBody>
          <a:bodyPr>
            <a:normAutofit lnSpcReduction="10000"/>
          </a:bodyPr>
          <a:lstStyle/>
          <a:p>
            <a:r>
              <a:rPr lang="en-AU" dirty="0"/>
              <a:t>Functions can do something and finish like </a:t>
            </a:r>
            <a:r>
              <a:rPr lang="en-AU" dirty="0" err="1"/>
              <a:t>document.write</a:t>
            </a:r>
            <a:r>
              <a:rPr lang="en-AU" dirty="0"/>
              <a:t>()</a:t>
            </a:r>
          </a:p>
          <a:p>
            <a:r>
              <a:rPr lang="en-AU" dirty="0"/>
              <a:t>OR</a:t>
            </a:r>
          </a:p>
          <a:p>
            <a:r>
              <a:rPr lang="en-AU" dirty="0"/>
              <a:t>Functions can do something for you and return the answer</a:t>
            </a:r>
          </a:p>
        </p:txBody>
      </p:sp>
      <p:sp>
        <p:nvSpPr>
          <p:cNvPr id="6" name="Rectangle 5">
            <a:extLst>
              <a:ext uri="{FF2B5EF4-FFF2-40B4-BE49-F238E27FC236}">
                <a16:creationId xmlns:a16="http://schemas.microsoft.com/office/drawing/2014/main" id="{60181BD2-1082-4A41-9898-D55207817856}"/>
              </a:ext>
            </a:extLst>
          </p:cNvPr>
          <p:cNvSpPr/>
          <p:nvPr/>
        </p:nvSpPr>
        <p:spPr>
          <a:xfrm>
            <a:off x="1615062" y="2811783"/>
            <a:ext cx="5829300" cy="2031325"/>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function product(number1, number2) {</a:t>
            </a:r>
          </a:p>
          <a:p>
            <a:pPr lvl="1"/>
            <a:r>
              <a:rPr lang="en-US" dirty="0">
                <a:latin typeface="Courier New" panose="02070309020205020404" pitchFamily="49" charset="0"/>
                <a:cs typeface="Courier New" panose="02070309020205020404" pitchFamily="49" charset="0"/>
              </a:rPr>
              <a:t>return number1 * number2;</a:t>
            </a:r>
          </a:p>
          <a:p>
            <a:r>
              <a:rPr lang="en-US" dirty="0">
                <a:latin typeface="Courier New" panose="02070309020205020404" pitchFamily="49" charset="0"/>
                <a:cs typeface="Courier New" panose="02070309020205020404" pitchFamily="49" charset="0"/>
              </a:rPr>
              <a:t>}</a:t>
            </a:r>
          </a:p>
          <a:p>
            <a:endParaRPr lang="en-US" dirty="0"/>
          </a:p>
          <a:p>
            <a:r>
              <a:rPr lang="en-US" dirty="0"/>
              <a:t>You can use this by </a:t>
            </a:r>
          </a:p>
          <a:p>
            <a:endParaRPr lang="en-US" dirty="0"/>
          </a:p>
          <a:p>
            <a:r>
              <a:rPr lang="en-US" dirty="0">
                <a:latin typeface="Courier New" panose="02070309020205020404" pitchFamily="49" charset="0"/>
                <a:cs typeface="Courier New" panose="02070309020205020404" pitchFamily="49" charset="0"/>
              </a:rPr>
              <a:t>var </a:t>
            </a:r>
            <a:r>
              <a:rPr lang="en-US" dirty="0" err="1">
                <a:latin typeface="Courier New" panose="02070309020205020404" pitchFamily="49" charset="0"/>
                <a:cs typeface="Courier New" panose="02070309020205020404" pitchFamily="49" charset="0"/>
              </a:rPr>
              <a:t>newProduct</a:t>
            </a:r>
            <a:r>
              <a:rPr lang="en-US" dirty="0">
                <a:latin typeface="Courier New" panose="02070309020205020404" pitchFamily="49" charset="0"/>
                <a:cs typeface="Courier New" panose="02070309020205020404" pitchFamily="49" charset="0"/>
              </a:rPr>
              <a:t> = product(12, 3);</a:t>
            </a:r>
          </a:p>
        </p:txBody>
      </p:sp>
    </p:spTree>
    <p:extLst>
      <p:ext uri="{BB962C8B-B14F-4D97-AF65-F5344CB8AC3E}">
        <p14:creationId xmlns:p14="http://schemas.microsoft.com/office/powerpoint/2010/main" val="1070184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77838" y="1097237"/>
            <a:ext cx="8103751" cy="381544"/>
          </a:xfrm>
        </p:spPr>
        <p:txBody>
          <a:bodyPr/>
          <a:lstStyle/>
          <a:p>
            <a:r>
              <a:rPr lang="en-US" sz="2800" cap="none" dirty="0"/>
              <a:t>Objects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26/8/19 – S2W4</a:t>
            </a:r>
          </a:p>
        </p:txBody>
      </p:sp>
      <p:sp>
        <p:nvSpPr>
          <p:cNvPr id="5" name="Text Placeholder 4">
            <a:extLst>
              <a:ext uri="{FF2B5EF4-FFF2-40B4-BE49-F238E27FC236}">
                <a16:creationId xmlns:a16="http://schemas.microsoft.com/office/drawing/2014/main" id="{56AE6E7C-752D-4E08-9C90-2EAF6EDB9BF6}"/>
              </a:ext>
            </a:extLst>
          </p:cNvPr>
          <p:cNvSpPr>
            <a:spLocks noGrp="1"/>
          </p:cNvSpPr>
          <p:nvPr>
            <p:ph type="body" sz="quarter" idx="18"/>
          </p:nvPr>
        </p:nvSpPr>
        <p:spPr>
          <a:xfrm>
            <a:off x="468503" y="1719343"/>
            <a:ext cx="8089895" cy="3163807"/>
          </a:xfrm>
        </p:spPr>
        <p:txBody>
          <a:bodyPr>
            <a:normAutofit/>
          </a:bodyPr>
          <a:lstStyle/>
          <a:p>
            <a:r>
              <a:rPr lang="en-AU" dirty="0"/>
              <a:t>Objects are a way for representing a complex ‘thing’ in programming.</a:t>
            </a:r>
          </a:p>
          <a:p>
            <a:endParaRPr lang="en-AU" dirty="0"/>
          </a:p>
          <a:p>
            <a:r>
              <a:rPr lang="en-AU" dirty="0"/>
              <a:t>Objects have variables and functions built into them.</a:t>
            </a:r>
          </a:p>
          <a:p>
            <a:endParaRPr lang="en-AU" dirty="0"/>
          </a:p>
          <a:p>
            <a:r>
              <a:rPr lang="en-AU" dirty="0"/>
              <a:t>An Object variable is called a </a:t>
            </a:r>
            <a:r>
              <a:rPr lang="en-AU" u="sng" dirty="0"/>
              <a:t>property</a:t>
            </a:r>
            <a:r>
              <a:rPr lang="en-AU" dirty="0"/>
              <a:t> (the property of an object)</a:t>
            </a:r>
          </a:p>
          <a:p>
            <a:endParaRPr lang="en-AU" u="sng" dirty="0"/>
          </a:p>
          <a:p>
            <a:r>
              <a:rPr lang="en-AU" dirty="0"/>
              <a:t>An Object function is called a </a:t>
            </a:r>
            <a:r>
              <a:rPr lang="en-AU" u="sng" dirty="0"/>
              <a:t>method</a:t>
            </a:r>
            <a:r>
              <a:rPr lang="en-AU" dirty="0"/>
              <a:t> (the method of an object)</a:t>
            </a:r>
          </a:p>
        </p:txBody>
      </p:sp>
    </p:spTree>
    <p:extLst>
      <p:ext uri="{BB962C8B-B14F-4D97-AF65-F5344CB8AC3E}">
        <p14:creationId xmlns:p14="http://schemas.microsoft.com/office/powerpoint/2010/main" val="1021824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77838" y="1097237"/>
            <a:ext cx="8103751" cy="381544"/>
          </a:xfrm>
        </p:spPr>
        <p:txBody>
          <a:bodyPr/>
          <a:lstStyle/>
          <a:p>
            <a:r>
              <a:rPr lang="en-US" sz="2800" cap="none" dirty="0"/>
              <a:t>A car is an good example of an object</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26/8/19 – S2W4</a:t>
            </a:r>
          </a:p>
        </p:txBody>
      </p:sp>
      <p:sp>
        <p:nvSpPr>
          <p:cNvPr id="5" name="Text Placeholder 4">
            <a:extLst>
              <a:ext uri="{FF2B5EF4-FFF2-40B4-BE49-F238E27FC236}">
                <a16:creationId xmlns:a16="http://schemas.microsoft.com/office/drawing/2014/main" id="{56AE6E7C-752D-4E08-9C90-2EAF6EDB9BF6}"/>
              </a:ext>
            </a:extLst>
          </p:cNvPr>
          <p:cNvSpPr>
            <a:spLocks noGrp="1"/>
          </p:cNvSpPr>
          <p:nvPr>
            <p:ph type="body" sz="quarter" idx="18"/>
          </p:nvPr>
        </p:nvSpPr>
        <p:spPr>
          <a:xfrm>
            <a:off x="477838" y="1539309"/>
            <a:ext cx="8089895" cy="1032441"/>
          </a:xfrm>
        </p:spPr>
        <p:txBody>
          <a:bodyPr>
            <a:normAutofit/>
          </a:bodyPr>
          <a:lstStyle/>
          <a:p>
            <a:r>
              <a:rPr lang="en-AU" dirty="0"/>
              <a:t>All cars have these properties (but the property values can be different)</a:t>
            </a:r>
          </a:p>
          <a:p>
            <a:r>
              <a:rPr lang="en-AU" dirty="0"/>
              <a:t>All cars have these methods (but the methods may act differently)</a:t>
            </a:r>
          </a:p>
          <a:p>
            <a:endParaRPr lang="en-AU" dirty="0"/>
          </a:p>
        </p:txBody>
      </p:sp>
      <p:sp>
        <p:nvSpPr>
          <p:cNvPr id="6" name="Text Placeholder 2">
            <a:extLst>
              <a:ext uri="{FF2B5EF4-FFF2-40B4-BE49-F238E27FC236}">
                <a16:creationId xmlns:a16="http://schemas.microsoft.com/office/drawing/2014/main" id="{DEAC7981-847C-4593-9451-14DD07372835}"/>
              </a:ext>
            </a:extLst>
          </p:cNvPr>
          <p:cNvSpPr txBox="1">
            <a:spLocks/>
          </p:cNvSpPr>
          <p:nvPr/>
        </p:nvSpPr>
        <p:spPr>
          <a:xfrm>
            <a:off x="1012317" y="2984500"/>
            <a:ext cx="2646362" cy="1672666"/>
          </a:xfrm>
          <a:prstGeom prst="rect">
            <a:avLst/>
          </a:prstGeom>
        </p:spPr>
        <p:txBody>
          <a:bodyPr vert="horz" lIns="91440" tIns="45720" rIns="91440" bIns="45720" numCol="1" rtlCol="0">
            <a:normAutofit lnSpcReduction="10000"/>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err="1"/>
              <a:t>car.door_number</a:t>
            </a:r>
            <a:r>
              <a:rPr lang="en-US" dirty="0"/>
              <a:t> = 4</a:t>
            </a:r>
          </a:p>
          <a:p>
            <a:pPr marL="0" indent="0">
              <a:buFont typeface="Arial" panose="020B0604020202020204" pitchFamily="34" charset="0"/>
              <a:buNone/>
            </a:pPr>
            <a:r>
              <a:rPr lang="en-US" dirty="0" err="1"/>
              <a:t>car.colour</a:t>
            </a:r>
            <a:r>
              <a:rPr lang="en-US" dirty="0"/>
              <a:t> = “green”</a:t>
            </a:r>
          </a:p>
          <a:p>
            <a:pPr marL="0" indent="0">
              <a:buFont typeface="Arial" panose="020B0604020202020204" pitchFamily="34" charset="0"/>
              <a:buNone/>
            </a:pPr>
            <a:r>
              <a:rPr lang="en-US" dirty="0" err="1"/>
              <a:t>car.weight</a:t>
            </a:r>
            <a:r>
              <a:rPr lang="en-US" dirty="0"/>
              <a:t> = 1000</a:t>
            </a:r>
          </a:p>
          <a:p>
            <a:pPr marL="0" indent="0">
              <a:buFont typeface="Arial" panose="020B0604020202020204" pitchFamily="34" charset="0"/>
              <a:buNone/>
            </a:pPr>
            <a:r>
              <a:rPr lang="en-US" dirty="0" err="1"/>
              <a:t>car.brand</a:t>
            </a:r>
            <a:r>
              <a:rPr lang="en-US" dirty="0"/>
              <a:t> = “Toyota”</a:t>
            </a:r>
          </a:p>
          <a:p>
            <a:pPr marL="0" indent="0">
              <a:buFont typeface="Arial" panose="020B0604020202020204" pitchFamily="34" charset="0"/>
              <a:buNone/>
            </a:pPr>
            <a:r>
              <a:rPr lang="en-US" dirty="0" err="1"/>
              <a:t>car.model</a:t>
            </a:r>
            <a:r>
              <a:rPr lang="en-US" dirty="0"/>
              <a:t> = “</a:t>
            </a:r>
            <a:r>
              <a:rPr lang="en-US" dirty="0" err="1"/>
              <a:t>camry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9" name="Text Placeholder 2">
            <a:extLst>
              <a:ext uri="{FF2B5EF4-FFF2-40B4-BE49-F238E27FC236}">
                <a16:creationId xmlns:a16="http://schemas.microsoft.com/office/drawing/2014/main" id="{36C185F7-FD3D-4584-9627-F814E679BB16}"/>
              </a:ext>
            </a:extLst>
          </p:cNvPr>
          <p:cNvSpPr txBox="1">
            <a:spLocks/>
          </p:cNvSpPr>
          <p:nvPr/>
        </p:nvSpPr>
        <p:spPr>
          <a:xfrm>
            <a:off x="5294765" y="2387599"/>
            <a:ext cx="2646362" cy="2519641"/>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11" name="Text Placeholder 2">
            <a:extLst>
              <a:ext uri="{FF2B5EF4-FFF2-40B4-BE49-F238E27FC236}">
                <a16:creationId xmlns:a16="http://schemas.microsoft.com/office/drawing/2014/main" id="{D2B737BE-F983-4F93-8167-5F511D77740C}"/>
              </a:ext>
            </a:extLst>
          </p:cNvPr>
          <p:cNvSpPr txBox="1">
            <a:spLocks/>
          </p:cNvSpPr>
          <p:nvPr/>
        </p:nvSpPr>
        <p:spPr>
          <a:xfrm>
            <a:off x="5095367" y="3282949"/>
            <a:ext cx="2646362" cy="1374215"/>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err="1"/>
              <a:t>car.start</a:t>
            </a:r>
            <a:r>
              <a:rPr lang="en-US" dirty="0"/>
              <a:t>()</a:t>
            </a:r>
          </a:p>
          <a:p>
            <a:pPr marL="0" indent="0">
              <a:buFont typeface="Arial" panose="020B0604020202020204" pitchFamily="34" charset="0"/>
              <a:buNone/>
            </a:pPr>
            <a:r>
              <a:rPr lang="en-US" dirty="0" err="1"/>
              <a:t>car.stop</a:t>
            </a:r>
            <a:r>
              <a:rPr lang="en-US" dirty="0"/>
              <a:t>()</a:t>
            </a:r>
          </a:p>
          <a:p>
            <a:pPr marL="0" indent="0">
              <a:buFont typeface="Arial" panose="020B0604020202020204" pitchFamily="34" charset="0"/>
              <a:buNone/>
            </a:pPr>
            <a:r>
              <a:rPr lang="en-US" dirty="0" err="1"/>
              <a:t>car.drive</a:t>
            </a:r>
            <a:r>
              <a:rPr lang="en-US" dirty="0"/>
              <a:t>()</a:t>
            </a:r>
          </a:p>
          <a:p>
            <a:pPr marL="0" indent="0">
              <a:buFont typeface="Arial" panose="020B0604020202020204" pitchFamily="34" charset="0"/>
              <a:buNone/>
            </a:pPr>
            <a:r>
              <a:rPr lang="en-US" dirty="0" err="1"/>
              <a:t>car.reverse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518636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77838" y="1097237"/>
            <a:ext cx="8103751" cy="381544"/>
          </a:xfrm>
        </p:spPr>
        <p:txBody>
          <a:bodyPr/>
          <a:lstStyle/>
          <a:p>
            <a:r>
              <a:rPr lang="en-US" sz="2800" cap="none" dirty="0"/>
              <a:t>Creating objects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26/8/19 – S2W4</a:t>
            </a:r>
          </a:p>
        </p:txBody>
      </p:sp>
      <p:sp>
        <p:nvSpPr>
          <p:cNvPr id="5" name="Text Placeholder 4">
            <a:extLst>
              <a:ext uri="{FF2B5EF4-FFF2-40B4-BE49-F238E27FC236}">
                <a16:creationId xmlns:a16="http://schemas.microsoft.com/office/drawing/2014/main" id="{56AE6E7C-752D-4E08-9C90-2EAF6EDB9BF6}"/>
              </a:ext>
            </a:extLst>
          </p:cNvPr>
          <p:cNvSpPr>
            <a:spLocks noGrp="1"/>
          </p:cNvSpPr>
          <p:nvPr>
            <p:ph type="body" sz="quarter" idx="18"/>
          </p:nvPr>
        </p:nvSpPr>
        <p:spPr>
          <a:xfrm>
            <a:off x="477838" y="1539309"/>
            <a:ext cx="8089895" cy="1032441"/>
          </a:xfrm>
        </p:spPr>
        <p:txBody>
          <a:bodyPr>
            <a:normAutofit/>
          </a:bodyPr>
          <a:lstStyle/>
          <a:p>
            <a:r>
              <a:rPr lang="en-AU" dirty="0"/>
              <a:t>You can create objects by</a:t>
            </a:r>
          </a:p>
          <a:p>
            <a:endParaRPr lang="en-AU" dirty="0"/>
          </a:p>
        </p:txBody>
      </p:sp>
      <p:sp>
        <p:nvSpPr>
          <p:cNvPr id="6" name="Text Placeholder 2">
            <a:extLst>
              <a:ext uri="{FF2B5EF4-FFF2-40B4-BE49-F238E27FC236}">
                <a16:creationId xmlns:a16="http://schemas.microsoft.com/office/drawing/2014/main" id="{DEAC7981-847C-4593-9451-14DD07372835}"/>
              </a:ext>
            </a:extLst>
          </p:cNvPr>
          <p:cNvSpPr txBox="1">
            <a:spLocks/>
          </p:cNvSpPr>
          <p:nvPr/>
        </p:nvSpPr>
        <p:spPr>
          <a:xfrm>
            <a:off x="1056766" y="2055529"/>
            <a:ext cx="7172833" cy="2731260"/>
          </a:xfrm>
          <a:prstGeom prst="rect">
            <a:avLst/>
          </a:prstGeom>
        </p:spPr>
        <p:txBody>
          <a:bodyPr vert="horz" lIns="91440" tIns="45720" rIns="91440" bIns="45720" numCol="1" rtlCol="0">
            <a:normAutofit fontScale="92500" lnSpcReduction="10000"/>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var </a:t>
            </a:r>
            <a:r>
              <a:rPr lang="en-US" dirty="0" err="1"/>
              <a:t>aCar</a:t>
            </a:r>
            <a:r>
              <a:rPr lang="en-US" dirty="0"/>
              <a:t> = { </a:t>
            </a:r>
            <a:r>
              <a:rPr lang="en-US" dirty="0" err="1"/>
              <a:t>brand:“Toyota</a:t>
            </a:r>
            <a:r>
              <a:rPr lang="en-US" dirty="0"/>
              <a:t>”, num_doors:”4”, </a:t>
            </a:r>
            <a:r>
              <a:rPr lang="en-US" dirty="0" err="1"/>
              <a:t>colour</a:t>
            </a:r>
            <a:r>
              <a:rPr lang="en-US" dirty="0"/>
              <a:t>:”green”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OR</a:t>
            </a:r>
          </a:p>
          <a:p>
            <a:pPr marL="0" indent="0">
              <a:buFont typeface="Arial" panose="020B0604020202020204" pitchFamily="34" charset="0"/>
              <a:buNone/>
            </a:pPr>
            <a:endParaRPr lang="en-US" dirty="0"/>
          </a:p>
          <a:p>
            <a:pPr marL="0" indent="0">
              <a:buNone/>
            </a:pPr>
            <a:r>
              <a:rPr lang="en-US" dirty="0"/>
              <a:t>var </a:t>
            </a:r>
            <a:r>
              <a:rPr lang="en-US" dirty="0" err="1"/>
              <a:t>aCar</a:t>
            </a:r>
            <a:r>
              <a:rPr lang="en-US" dirty="0"/>
              <a:t> = { </a:t>
            </a:r>
          </a:p>
          <a:p>
            <a:pPr marL="0" indent="0">
              <a:buNone/>
            </a:pPr>
            <a:r>
              <a:rPr lang="en-US" dirty="0"/>
              <a:t>	</a:t>
            </a:r>
            <a:r>
              <a:rPr lang="en-US" dirty="0" err="1"/>
              <a:t>brand:“Toyota</a:t>
            </a:r>
            <a:r>
              <a:rPr lang="en-US" dirty="0"/>
              <a:t>”, </a:t>
            </a:r>
          </a:p>
          <a:p>
            <a:pPr marL="0" indent="0">
              <a:buNone/>
            </a:pPr>
            <a:r>
              <a:rPr lang="en-US" dirty="0"/>
              <a:t>	num_doors:”4”, </a:t>
            </a:r>
          </a:p>
          <a:p>
            <a:pPr marL="0" indent="0">
              <a:buNone/>
            </a:pPr>
            <a:r>
              <a:rPr lang="en-US" dirty="0"/>
              <a:t>	</a:t>
            </a:r>
            <a:r>
              <a:rPr lang="en-US" dirty="0" err="1"/>
              <a:t>colour</a:t>
            </a:r>
            <a:r>
              <a:rPr lang="en-US" dirty="0"/>
              <a:t>:”green” </a:t>
            </a:r>
          </a:p>
          <a:p>
            <a:pPr marL="0" indent="0">
              <a:buNone/>
            </a:pPr>
            <a:r>
              <a:rPr lang="en-US" dirty="0"/>
              <a:t>};</a:t>
            </a:r>
          </a:p>
          <a:p>
            <a:pPr marL="0" indent="0">
              <a:buFont typeface="Arial" panose="020B0604020202020204" pitchFamily="34" charset="0"/>
              <a:buNone/>
            </a:pPr>
            <a:endParaRPr lang="en-US" dirty="0"/>
          </a:p>
        </p:txBody>
      </p:sp>
      <p:sp>
        <p:nvSpPr>
          <p:cNvPr id="9" name="Text Placeholder 2">
            <a:extLst>
              <a:ext uri="{FF2B5EF4-FFF2-40B4-BE49-F238E27FC236}">
                <a16:creationId xmlns:a16="http://schemas.microsoft.com/office/drawing/2014/main" id="{36C185F7-FD3D-4584-9627-F814E679BB16}"/>
              </a:ext>
            </a:extLst>
          </p:cNvPr>
          <p:cNvSpPr txBox="1">
            <a:spLocks/>
          </p:cNvSpPr>
          <p:nvPr/>
        </p:nvSpPr>
        <p:spPr>
          <a:xfrm>
            <a:off x="5294765" y="2387599"/>
            <a:ext cx="2646362" cy="2519641"/>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588222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77838" y="1097237"/>
            <a:ext cx="8103751" cy="381544"/>
          </a:xfrm>
        </p:spPr>
        <p:txBody>
          <a:bodyPr/>
          <a:lstStyle/>
          <a:p>
            <a:r>
              <a:rPr lang="en-US" sz="2800" cap="none" dirty="0"/>
              <a:t>Creating Methods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26/8/19 – S2W4</a:t>
            </a:r>
          </a:p>
        </p:txBody>
      </p:sp>
      <p:sp>
        <p:nvSpPr>
          <p:cNvPr id="5" name="Text Placeholder 4">
            <a:extLst>
              <a:ext uri="{FF2B5EF4-FFF2-40B4-BE49-F238E27FC236}">
                <a16:creationId xmlns:a16="http://schemas.microsoft.com/office/drawing/2014/main" id="{56AE6E7C-752D-4E08-9C90-2EAF6EDB9BF6}"/>
              </a:ext>
            </a:extLst>
          </p:cNvPr>
          <p:cNvSpPr>
            <a:spLocks noGrp="1"/>
          </p:cNvSpPr>
          <p:nvPr>
            <p:ph type="body" sz="quarter" idx="18"/>
          </p:nvPr>
        </p:nvSpPr>
        <p:spPr>
          <a:xfrm>
            <a:off x="477838" y="1539309"/>
            <a:ext cx="8089895" cy="1032441"/>
          </a:xfrm>
        </p:spPr>
        <p:txBody>
          <a:bodyPr>
            <a:normAutofit/>
          </a:bodyPr>
          <a:lstStyle/>
          <a:p>
            <a:r>
              <a:rPr lang="en-AU" dirty="0"/>
              <a:t>You create methods the same way</a:t>
            </a:r>
          </a:p>
          <a:p>
            <a:pPr marL="0" indent="0">
              <a:buNone/>
            </a:pPr>
            <a:endParaRPr lang="en-AU" dirty="0"/>
          </a:p>
        </p:txBody>
      </p:sp>
      <p:sp>
        <p:nvSpPr>
          <p:cNvPr id="6" name="Text Placeholder 2">
            <a:extLst>
              <a:ext uri="{FF2B5EF4-FFF2-40B4-BE49-F238E27FC236}">
                <a16:creationId xmlns:a16="http://schemas.microsoft.com/office/drawing/2014/main" id="{DEAC7981-847C-4593-9451-14DD07372835}"/>
              </a:ext>
            </a:extLst>
          </p:cNvPr>
          <p:cNvSpPr txBox="1">
            <a:spLocks/>
          </p:cNvSpPr>
          <p:nvPr/>
        </p:nvSpPr>
        <p:spPr>
          <a:xfrm>
            <a:off x="1056766" y="2055529"/>
            <a:ext cx="7172833" cy="2731260"/>
          </a:xfrm>
          <a:prstGeom prst="rect">
            <a:avLst/>
          </a:prstGeom>
        </p:spPr>
        <p:txBody>
          <a:bodyPr vert="horz" lIns="91440" tIns="45720" rIns="91440" bIns="45720" numCol="1" rtlCol="0">
            <a:normAutofit fontScale="92500" lnSpcReduction="10000"/>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None/>
            </a:pPr>
            <a:r>
              <a:rPr lang="en-US" dirty="0"/>
              <a:t>var </a:t>
            </a:r>
            <a:r>
              <a:rPr lang="en-US" dirty="0" err="1"/>
              <a:t>aCar</a:t>
            </a:r>
            <a:r>
              <a:rPr lang="en-US" dirty="0"/>
              <a:t> = { </a:t>
            </a:r>
          </a:p>
          <a:p>
            <a:pPr marL="0" indent="0">
              <a:buNone/>
            </a:pPr>
            <a:r>
              <a:rPr lang="en-US" dirty="0"/>
              <a:t>	brand : “Toyota”, </a:t>
            </a:r>
          </a:p>
          <a:p>
            <a:pPr marL="0" indent="0">
              <a:buNone/>
            </a:pPr>
            <a:r>
              <a:rPr lang="en-US" dirty="0"/>
              <a:t>	</a:t>
            </a:r>
            <a:r>
              <a:rPr lang="en-US" dirty="0" err="1"/>
              <a:t>num_doors</a:t>
            </a:r>
            <a:r>
              <a:rPr lang="en-US" dirty="0"/>
              <a:t> : ”4”, </a:t>
            </a:r>
          </a:p>
          <a:p>
            <a:pPr marL="0" indent="0">
              <a:buNone/>
            </a:pPr>
            <a:r>
              <a:rPr lang="en-US" dirty="0"/>
              <a:t>	</a:t>
            </a:r>
            <a:r>
              <a:rPr lang="en-US" dirty="0" err="1"/>
              <a:t>colour</a:t>
            </a:r>
            <a:r>
              <a:rPr lang="en-US" dirty="0"/>
              <a:t> : ”green”,</a:t>
            </a:r>
          </a:p>
          <a:p>
            <a:pPr marL="0" indent="0">
              <a:buNone/>
            </a:pPr>
            <a:r>
              <a:rPr lang="en-US" dirty="0"/>
              <a:t>	</a:t>
            </a:r>
            <a:r>
              <a:rPr lang="en-US" dirty="0" err="1"/>
              <a:t>looks_like</a:t>
            </a:r>
            <a:r>
              <a:rPr lang="en-US" dirty="0"/>
              <a:t> : function() {</a:t>
            </a:r>
          </a:p>
          <a:p>
            <a:pPr marL="0" indent="0">
              <a:buNone/>
            </a:pPr>
            <a:r>
              <a:rPr lang="en-US" dirty="0"/>
              <a:t>		return </a:t>
            </a:r>
            <a:r>
              <a:rPr lang="en-US" dirty="0" err="1"/>
              <a:t>this.colour</a:t>
            </a:r>
            <a:r>
              <a:rPr lang="en-US" dirty="0"/>
              <a:t> + “ “ + </a:t>
            </a:r>
            <a:r>
              <a:rPr lang="en-US" dirty="0" err="1"/>
              <a:t>this.brand</a:t>
            </a:r>
            <a:r>
              <a:rPr lang="en-US" dirty="0"/>
              <a:t>;</a:t>
            </a:r>
          </a:p>
          <a:p>
            <a:pPr marL="0" indent="0">
              <a:buNone/>
            </a:pPr>
            <a:r>
              <a:rPr lang="en-US" dirty="0"/>
              <a:t>	}</a:t>
            </a:r>
          </a:p>
          <a:p>
            <a:pPr marL="0" indent="0">
              <a:buNone/>
            </a:pPr>
            <a:r>
              <a:rPr lang="en-US" dirty="0"/>
              <a:t>};</a:t>
            </a:r>
          </a:p>
          <a:p>
            <a:pPr marL="0" indent="0">
              <a:buFont typeface="Arial" panose="020B0604020202020204" pitchFamily="34" charset="0"/>
              <a:buNone/>
            </a:pPr>
            <a:endParaRPr lang="en-US" dirty="0"/>
          </a:p>
        </p:txBody>
      </p:sp>
      <p:sp>
        <p:nvSpPr>
          <p:cNvPr id="9" name="Text Placeholder 2">
            <a:extLst>
              <a:ext uri="{FF2B5EF4-FFF2-40B4-BE49-F238E27FC236}">
                <a16:creationId xmlns:a16="http://schemas.microsoft.com/office/drawing/2014/main" id="{36C185F7-FD3D-4584-9627-F814E679BB16}"/>
              </a:ext>
            </a:extLst>
          </p:cNvPr>
          <p:cNvSpPr txBox="1">
            <a:spLocks/>
          </p:cNvSpPr>
          <p:nvPr/>
        </p:nvSpPr>
        <p:spPr>
          <a:xfrm>
            <a:off x="5294765" y="2387599"/>
            <a:ext cx="2646362" cy="2519641"/>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390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77838" y="1097237"/>
            <a:ext cx="8103751" cy="381544"/>
          </a:xfrm>
        </p:spPr>
        <p:txBody>
          <a:bodyPr/>
          <a:lstStyle/>
          <a:p>
            <a:r>
              <a:rPr lang="en-US" sz="2800" cap="none" dirty="0"/>
              <a:t>Accessing properties and methods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26/8/19 – S2W4</a:t>
            </a:r>
          </a:p>
        </p:txBody>
      </p:sp>
      <p:sp>
        <p:nvSpPr>
          <p:cNvPr id="5" name="Text Placeholder 4">
            <a:extLst>
              <a:ext uri="{FF2B5EF4-FFF2-40B4-BE49-F238E27FC236}">
                <a16:creationId xmlns:a16="http://schemas.microsoft.com/office/drawing/2014/main" id="{56AE6E7C-752D-4E08-9C90-2EAF6EDB9BF6}"/>
              </a:ext>
            </a:extLst>
          </p:cNvPr>
          <p:cNvSpPr>
            <a:spLocks noGrp="1"/>
          </p:cNvSpPr>
          <p:nvPr>
            <p:ph type="body" sz="quarter" idx="18"/>
          </p:nvPr>
        </p:nvSpPr>
        <p:spPr>
          <a:xfrm>
            <a:off x="477838" y="1539309"/>
            <a:ext cx="8089895" cy="1032441"/>
          </a:xfrm>
        </p:spPr>
        <p:txBody>
          <a:bodyPr>
            <a:normAutofit/>
          </a:bodyPr>
          <a:lstStyle/>
          <a:p>
            <a:r>
              <a:rPr lang="en-AU" dirty="0"/>
              <a:t>To get to the inside of an object use</a:t>
            </a:r>
          </a:p>
          <a:p>
            <a:pPr marL="0" indent="0">
              <a:buNone/>
            </a:pPr>
            <a:endParaRPr lang="en-AU" dirty="0"/>
          </a:p>
        </p:txBody>
      </p:sp>
      <p:sp>
        <p:nvSpPr>
          <p:cNvPr id="6" name="Text Placeholder 2">
            <a:extLst>
              <a:ext uri="{FF2B5EF4-FFF2-40B4-BE49-F238E27FC236}">
                <a16:creationId xmlns:a16="http://schemas.microsoft.com/office/drawing/2014/main" id="{DEAC7981-847C-4593-9451-14DD07372835}"/>
              </a:ext>
            </a:extLst>
          </p:cNvPr>
          <p:cNvSpPr txBox="1">
            <a:spLocks/>
          </p:cNvSpPr>
          <p:nvPr/>
        </p:nvSpPr>
        <p:spPr>
          <a:xfrm>
            <a:off x="1056767" y="2055529"/>
            <a:ext cx="3204084" cy="2731260"/>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var col = “”;</a:t>
            </a:r>
          </a:p>
          <a:p>
            <a:pPr marL="0" indent="0">
              <a:buFont typeface="Arial" panose="020B0604020202020204" pitchFamily="34" charset="0"/>
              <a:buNone/>
            </a:pPr>
            <a:r>
              <a:rPr lang="en-US" dirty="0"/>
              <a:t>col = </a:t>
            </a:r>
            <a:r>
              <a:rPr lang="en-US" dirty="0" err="1"/>
              <a:t>aCar.colour</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Or</a:t>
            </a:r>
          </a:p>
          <a:p>
            <a:pPr marL="0" indent="0">
              <a:buFont typeface="Arial" panose="020B0604020202020204" pitchFamily="34" charset="0"/>
              <a:buNone/>
            </a:pPr>
            <a:endParaRPr lang="en-US" dirty="0"/>
          </a:p>
          <a:p>
            <a:pPr marL="0" indent="0">
              <a:buNone/>
            </a:pPr>
            <a:r>
              <a:rPr lang="en-US" dirty="0"/>
              <a:t>var col = “”;</a:t>
            </a:r>
          </a:p>
          <a:p>
            <a:pPr marL="0" indent="0">
              <a:buNone/>
            </a:pPr>
            <a:r>
              <a:rPr lang="en-US" dirty="0"/>
              <a:t>col = </a:t>
            </a:r>
            <a:r>
              <a:rPr lang="en-US" dirty="0" err="1"/>
              <a:t>aCar</a:t>
            </a:r>
            <a:r>
              <a:rPr lang="en-US" dirty="0"/>
              <a:t>[“</a:t>
            </a:r>
            <a:r>
              <a:rPr lang="en-US" dirty="0" err="1"/>
              <a:t>colour</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9" name="Text Placeholder 2">
            <a:extLst>
              <a:ext uri="{FF2B5EF4-FFF2-40B4-BE49-F238E27FC236}">
                <a16:creationId xmlns:a16="http://schemas.microsoft.com/office/drawing/2014/main" id="{36C185F7-FD3D-4584-9627-F814E679BB16}"/>
              </a:ext>
            </a:extLst>
          </p:cNvPr>
          <p:cNvSpPr txBox="1">
            <a:spLocks/>
          </p:cNvSpPr>
          <p:nvPr/>
        </p:nvSpPr>
        <p:spPr>
          <a:xfrm>
            <a:off x="5294765" y="2387599"/>
            <a:ext cx="2646362" cy="2519641"/>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cxnSp>
        <p:nvCxnSpPr>
          <p:cNvPr id="10" name="Straight Connector 9">
            <a:extLst>
              <a:ext uri="{FF2B5EF4-FFF2-40B4-BE49-F238E27FC236}">
                <a16:creationId xmlns:a16="http://schemas.microsoft.com/office/drawing/2014/main" id="{25680069-41AA-4711-944A-E2E068190FC2}"/>
              </a:ext>
            </a:extLst>
          </p:cNvPr>
          <p:cNvCxnSpPr>
            <a:cxnSpLocks/>
          </p:cNvCxnSpPr>
          <p:nvPr/>
        </p:nvCxnSpPr>
        <p:spPr>
          <a:xfrm>
            <a:off x="4501711" y="1821339"/>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D2A5B12F-A037-48DF-9E9F-1B0B4C7216C5}"/>
              </a:ext>
            </a:extLst>
          </p:cNvPr>
          <p:cNvSpPr txBox="1">
            <a:spLocks/>
          </p:cNvSpPr>
          <p:nvPr/>
        </p:nvSpPr>
        <p:spPr>
          <a:xfrm>
            <a:off x="4883148" y="2079058"/>
            <a:ext cx="3581401" cy="2731260"/>
          </a:xfrm>
          <a:prstGeom prst="rect">
            <a:avLst/>
          </a:prstGeom>
        </p:spPr>
        <p:txBody>
          <a:bodyPr vert="horz" lIns="91440" tIns="45720" rIns="91440" bIns="45720" numCol="1" rtlCol="0">
            <a:normAutofit fontScale="85000" lnSpcReduction="10000"/>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var </a:t>
            </a:r>
            <a:r>
              <a:rPr lang="en-US" dirty="0" err="1"/>
              <a:t>typcar</a:t>
            </a:r>
            <a:r>
              <a:rPr lang="en-US" dirty="0"/>
              <a:t> = “”;</a:t>
            </a:r>
          </a:p>
          <a:p>
            <a:pPr marL="0" indent="0">
              <a:buFont typeface="Arial" panose="020B0604020202020204" pitchFamily="34" charset="0"/>
              <a:buNone/>
            </a:pPr>
            <a:r>
              <a:rPr lang="en-US" dirty="0" err="1"/>
              <a:t>typcar</a:t>
            </a:r>
            <a:r>
              <a:rPr lang="en-US" dirty="0"/>
              <a:t> = </a:t>
            </a:r>
            <a:r>
              <a:rPr lang="en-US" dirty="0" err="1"/>
              <a:t>aCar.looks_like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solidFill>
                  <a:schemeClr val="bg1">
                    <a:lumMod val="65000"/>
                  </a:schemeClr>
                </a:solidFill>
              </a:rPr>
              <a:t>/*</a:t>
            </a:r>
          </a:p>
          <a:p>
            <a:pPr marL="0" indent="0">
              <a:buFont typeface="Arial" panose="020B0604020202020204" pitchFamily="34" charset="0"/>
              <a:buNone/>
            </a:pPr>
            <a:r>
              <a:rPr lang="en-US" dirty="0">
                <a:solidFill>
                  <a:schemeClr val="bg1">
                    <a:lumMod val="65000"/>
                  </a:schemeClr>
                </a:solidFill>
              </a:rPr>
              <a:t>If you use</a:t>
            </a:r>
          </a:p>
          <a:p>
            <a:pPr marL="0" indent="0">
              <a:buFont typeface="Arial" panose="020B0604020202020204" pitchFamily="34" charset="0"/>
              <a:buNone/>
            </a:pPr>
            <a:endParaRPr lang="en-US" dirty="0">
              <a:solidFill>
                <a:schemeClr val="bg1">
                  <a:lumMod val="65000"/>
                </a:schemeClr>
              </a:solidFill>
            </a:endParaRPr>
          </a:p>
          <a:p>
            <a:pPr marL="0" indent="0">
              <a:buFont typeface="Arial" panose="020B0604020202020204" pitchFamily="34" charset="0"/>
              <a:buNone/>
            </a:pPr>
            <a:r>
              <a:rPr lang="en-US" dirty="0" err="1">
                <a:solidFill>
                  <a:schemeClr val="bg1">
                    <a:lumMod val="65000"/>
                  </a:schemeClr>
                </a:solidFill>
              </a:rPr>
              <a:t>typcar</a:t>
            </a:r>
            <a:r>
              <a:rPr lang="en-US" dirty="0">
                <a:solidFill>
                  <a:schemeClr val="bg1">
                    <a:lumMod val="65000"/>
                  </a:schemeClr>
                </a:solidFill>
              </a:rPr>
              <a:t> = </a:t>
            </a:r>
            <a:r>
              <a:rPr lang="en-US" dirty="0" err="1">
                <a:solidFill>
                  <a:schemeClr val="bg1">
                    <a:lumMod val="65000"/>
                  </a:schemeClr>
                </a:solidFill>
              </a:rPr>
              <a:t>aCar.looks_like</a:t>
            </a:r>
            <a:endParaRPr lang="en-US" dirty="0">
              <a:solidFill>
                <a:schemeClr val="bg1">
                  <a:lumMod val="65000"/>
                </a:schemeClr>
              </a:solidFill>
            </a:endParaRPr>
          </a:p>
          <a:p>
            <a:pPr marL="0" indent="0">
              <a:buFont typeface="Arial" panose="020B0604020202020204" pitchFamily="34" charset="0"/>
              <a:buNone/>
            </a:pPr>
            <a:endParaRPr lang="en-US" dirty="0">
              <a:solidFill>
                <a:schemeClr val="bg1">
                  <a:lumMod val="65000"/>
                </a:schemeClr>
              </a:solidFill>
            </a:endParaRPr>
          </a:p>
          <a:p>
            <a:pPr marL="0" indent="0">
              <a:buFont typeface="Arial" panose="020B0604020202020204" pitchFamily="34" charset="0"/>
              <a:buNone/>
            </a:pPr>
            <a:r>
              <a:rPr lang="en-US" dirty="0">
                <a:solidFill>
                  <a:schemeClr val="bg1">
                    <a:lumMod val="65000"/>
                  </a:schemeClr>
                </a:solidFill>
              </a:rPr>
              <a:t>It will show the code inside the method</a:t>
            </a:r>
          </a:p>
          <a:p>
            <a:pPr marL="0" indent="0">
              <a:buFont typeface="Arial" panose="020B0604020202020204" pitchFamily="34" charset="0"/>
              <a:buNone/>
            </a:pPr>
            <a:r>
              <a:rPr lang="en-US" dirty="0">
                <a:solidFill>
                  <a:schemeClr val="bg1">
                    <a:lumMod val="65000"/>
                  </a:schemeClr>
                </a:solidFill>
              </a:rPr>
              <a:t>*/</a:t>
            </a:r>
          </a:p>
        </p:txBody>
      </p:sp>
    </p:spTree>
    <p:extLst>
      <p:ext uri="{BB962C8B-B14F-4D97-AF65-F5344CB8AC3E}">
        <p14:creationId xmlns:p14="http://schemas.microsoft.com/office/powerpoint/2010/main" val="272046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26/8/19 – S2W4</a:t>
            </a:r>
          </a:p>
        </p:txBody>
      </p:sp>
      <p:sp>
        <p:nvSpPr>
          <p:cNvPr id="4" name="Text Placeholder 3"/>
          <p:cNvSpPr>
            <a:spLocks noGrp="1"/>
          </p:cNvSpPr>
          <p:nvPr>
            <p:ph type="body" sz="quarter" idx="18"/>
          </p:nvPr>
        </p:nvSpPr>
        <p:spPr>
          <a:xfrm>
            <a:off x="520125" y="1990891"/>
            <a:ext cx="8103750" cy="2414354"/>
          </a:xfrm>
        </p:spPr>
        <p:txBody>
          <a:bodyPr>
            <a:normAutofit/>
          </a:bodyPr>
          <a:lstStyle/>
          <a:p>
            <a:r>
              <a:rPr lang="en-AU" dirty="0"/>
              <a:t>We looked at datatypes and operators</a:t>
            </a:r>
          </a:p>
          <a:p>
            <a:endParaRPr lang="en-AU" dirty="0"/>
          </a:p>
          <a:p>
            <a:r>
              <a:rPr lang="en-AU" dirty="0"/>
              <a:t>We looked at decisions and repetitions in JavaScript</a:t>
            </a:r>
          </a:p>
          <a:p>
            <a:endParaRPr lang="en-AU" dirty="0"/>
          </a:p>
          <a:p>
            <a:r>
              <a:rPr lang="en-AU" dirty="0"/>
              <a:t>We wrote a html page with a JavaScript script inside of it</a:t>
            </a:r>
          </a:p>
          <a:p>
            <a:endParaRPr lang="en-AU" dirty="0"/>
          </a:p>
          <a:p>
            <a:r>
              <a:rPr lang="en-AU" dirty="0"/>
              <a:t>We started work on some traffic light examples in JavaScript</a:t>
            </a:r>
          </a:p>
          <a:p>
            <a:pPr marL="0" indent="0">
              <a:buNone/>
            </a:pPr>
            <a:endParaRPr lang="en-AU" dirty="0"/>
          </a:p>
        </p:txBody>
      </p:sp>
      <p:sp>
        <p:nvSpPr>
          <p:cNvPr id="6" name="Text Placeholder 5"/>
          <p:cNvSpPr>
            <a:spLocks noGrp="1"/>
          </p:cNvSpPr>
          <p:nvPr>
            <p:ph type="body" sz="quarter" idx="16"/>
          </p:nvPr>
        </p:nvSpPr>
        <p:spPr/>
        <p:txBody>
          <a:bodyPr/>
          <a:lstStyle/>
          <a:p>
            <a:r>
              <a:rPr lang="en-US" cap="none" dirty="0"/>
              <a:t>Week 3</a:t>
            </a:r>
          </a:p>
        </p:txBody>
      </p:sp>
    </p:spTree>
    <p:extLst>
      <p:ext uri="{BB962C8B-B14F-4D97-AF65-F5344CB8AC3E}">
        <p14:creationId xmlns:p14="http://schemas.microsoft.com/office/powerpoint/2010/main" val="2126528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26/8/19 – S2W4</a:t>
            </a:r>
          </a:p>
        </p:txBody>
      </p:sp>
      <p:sp>
        <p:nvSpPr>
          <p:cNvPr id="5" name="Text Placeholder 4">
            <a:extLst>
              <a:ext uri="{FF2B5EF4-FFF2-40B4-BE49-F238E27FC236}">
                <a16:creationId xmlns:a16="http://schemas.microsoft.com/office/drawing/2014/main" id="{D7D2822A-0FCF-4633-92E2-ACAA4FD142A3}"/>
              </a:ext>
            </a:extLst>
          </p:cNvPr>
          <p:cNvSpPr>
            <a:spLocks noGrp="1"/>
          </p:cNvSpPr>
          <p:nvPr>
            <p:ph type="body" sz="quarter" idx="16"/>
          </p:nvPr>
        </p:nvSpPr>
        <p:spPr/>
        <p:txBody>
          <a:bodyPr/>
          <a:lstStyle/>
          <a:p>
            <a:endParaRPr lang="en-AU"/>
          </a:p>
        </p:txBody>
      </p:sp>
      <p:sp>
        <p:nvSpPr>
          <p:cNvPr id="9" name="Text Placeholder 8">
            <a:extLst>
              <a:ext uri="{FF2B5EF4-FFF2-40B4-BE49-F238E27FC236}">
                <a16:creationId xmlns:a16="http://schemas.microsoft.com/office/drawing/2014/main" id="{E1F0B995-D075-47DB-92F7-0D7A1F2A8825}"/>
              </a:ext>
            </a:extLst>
          </p:cNvPr>
          <p:cNvSpPr>
            <a:spLocks noGrp="1"/>
          </p:cNvSpPr>
          <p:nvPr>
            <p:ph type="body" sz="quarter" idx="18"/>
          </p:nvPr>
        </p:nvSpPr>
        <p:spPr/>
        <p:txBody>
          <a:bodyPr/>
          <a:lstStyle/>
          <a:p>
            <a:endParaRPr lang="en-AU"/>
          </a:p>
        </p:txBody>
      </p:sp>
    </p:spTree>
    <p:extLst>
      <p:ext uri="{BB962C8B-B14F-4D97-AF65-F5344CB8AC3E}">
        <p14:creationId xmlns:p14="http://schemas.microsoft.com/office/powerpoint/2010/main" val="3509712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26/8/19 – S2W4</a:t>
            </a:r>
          </a:p>
        </p:txBody>
      </p:sp>
      <p:sp>
        <p:nvSpPr>
          <p:cNvPr id="5" name="TextBox 4">
            <a:extLst>
              <a:ext uri="{FF2B5EF4-FFF2-40B4-BE49-F238E27FC236}">
                <a16:creationId xmlns:a16="http://schemas.microsoft.com/office/drawing/2014/main" id="{BC086C65-11F3-4FC9-B94E-87E962448874}"/>
              </a:ext>
            </a:extLst>
          </p:cNvPr>
          <p:cNvSpPr txBox="1"/>
          <p:nvPr/>
        </p:nvSpPr>
        <p:spPr>
          <a:xfrm>
            <a:off x="571500" y="1257300"/>
            <a:ext cx="8108950" cy="2893100"/>
          </a:xfrm>
          <a:prstGeom prst="rect">
            <a:avLst/>
          </a:prstGeom>
          <a:noFill/>
        </p:spPr>
        <p:txBody>
          <a:bodyPr wrap="square" rtlCol="0">
            <a:spAutoFit/>
          </a:bodyPr>
          <a:lstStyle/>
          <a:p>
            <a:r>
              <a:rPr lang="en-AU" dirty="0"/>
              <a:t>Hello World!</a:t>
            </a:r>
          </a:p>
          <a:p>
            <a:endParaRPr lang="en-AU" dirty="0"/>
          </a:p>
          <a:p>
            <a:r>
              <a:rPr lang="en-AU" dirty="0"/>
              <a:t>Open your chosen IDE</a:t>
            </a:r>
          </a:p>
          <a:p>
            <a:r>
              <a:rPr lang="en-AU" dirty="0"/>
              <a:t>Create a file (in your tracked git folder) called helloarray.html</a:t>
            </a:r>
          </a:p>
          <a:p>
            <a:br>
              <a:rPr lang="en-AU" sz="1000" dirty="0"/>
            </a:br>
            <a:r>
              <a:rPr lang="en-AU" sz="1000" dirty="0"/>
              <a:t>&lt;script&gt;</a:t>
            </a:r>
          </a:p>
          <a:p>
            <a:endParaRPr lang="en-AU" sz="1000" dirty="0"/>
          </a:p>
          <a:p>
            <a:endParaRPr lang="en-AU" sz="1000" dirty="0"/>
          </a:p>
          <a:p>
            <a:r>
              <a:rPr lang="en-AU" sz="1000" dirty="0"/>
              <a:t>var </a:t>
            </a:r>
            <a:r>
              <a:rPr lang="en-AU" sz="1000" dirty="0" err="1"/>
              <a:t>helloarray</a:t>
            </a:r>
            <a:r>
              <a:rPr lang="en-AU" sz="1000" dirty="0"/>
              <a:t> = [“Hello”, “World”, “How”, “Are”, “You”, “Today”];</a:t>
            </a:r>
            <a:br>
              <a:rPr lang="en-AU" sz="1000" dirty="0"/>
            </a:br>
            <a:r>
              <a:rPr lang="en-AU" sz="1000" dirty="0" err="1"/>
              <a:t>window.alert</a:t>
            </a:r>
            <a:r>
              <a:rPr lang="en-AU" sz="1000" dirty="0"/>
              <a:t>(</a:t>
            </a:r>
            <a:r>
              <a:rPr lang="en-AU" sz="1000" dirty="0" err="1"/>
              <a:t>helloarray</a:t>
            </a:r>
            <a:r>
              <a:rPr lang="en-AU" sz="1000" dirty="0"/>
              <a:t>[0] + “ “ + </a:t>
            </a:r>
            <a:r>
              <a:rPr lang="en-AU" sz="1000" dirty="0" err="1"/>
              <a:t>helloarray</a:t>
            </a:r>
            <a:r>
              <a:rPr lang="en-AU" sz="1000" dirty="0"/>
              <a:t>[1] + “!”);</a:t>
            </a:r>
            <a:br>
              <a:rPr lang="en-AU" sz="1000" dirty="0"/>
            </a:br>
            <a:endParaRPr lang="en-AU" sz="1000" dirty="0"/>
          </a:p>
          <a:p>
            <a:endParaRPr lang="en-AU" sz="1000" dirty="0"/>
          </a:p>
          <a:p>
            <a:r>
              <a:rPr lang="en-AU" sz="1000" dirty="0"/>
              <a:t>&lt;/script&gt;</a:t>
            </a:r>
            <a:br>
              <a:rPr lang="en-AU" sz="1000" dirty="0"/>
            </a:br>
            <a:br>
              <a:rPr lang="en-AU" sz="1000" dirty="0"/>
            </a:br>
            <a:endParaRPr lang="en-AU" sz="1000" dirty="0"/>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Exercise 1</a:t>
            </a:r>
          </a:p>
        </p:txBody>
      </p:sp>
    </p:spTree>
    <p:extLst>
      <p:ext uri="{BB962C8B-B14F-4D97-AF65-F5344CB8AC3E}">
        <p14:creationId xmlns:p14="http://schemas.microsoft.com/office/powerpoint/2010/main" val="1058752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26/8/19 – S2W4</a:t>
            </a:r>
          </a:p>
        </p:txBody>
      </p:sp>
      <p:sp>
        <p:nvSpPr>
          <p:cNvPr id="5" name="TextBox 4">
            <a:extLst>
              <a:ext uri="{FF2B5EF4-FFF2-40B4-BE49-F238E27FC236}">
                <a16:creationId xmlns:a16="http://schemas.microsoft.com/office/drawing/2014/main" id="{BC086C65-11F3-4FC9-B94E-87E962448874}"/>
              </a:ext>
            </a:extLst>
          </p:cNvPr>
          <p:cNvSpPr txBox="1"/>
          <p:nvPr/>
        </p:nvSpPr>
        <p:spPr>
          <a:xfrm>
            <a:off x="517525" y="1104900"/>
            <a:ext cx="8108950" cy="3354765"/>
          </a:xfrm>
          <a:prstGeom prst="rect">
            <a:avLst/>
          </a:prstGeom>
          <a:noFill/>
        </p:spPr>
        <p:txBody>
          <a:bodyPr wrap="square" rtlCol="0">
            <a:spAutoFit/>
          </a:bodyPr>
          <a:lstStyle/>
          <a:p>
            <a:r>
              <a:rPr lang="en-AU" dirty="0"/>
              <a:t>Hello World Again!</a:t>
            </a:r>
          </a:p>
          <a:p>
            <a:endParaRPr lang="en-AU" dirty="0"/>
          </a:p>
          <a:p>
            <a:r>
              <a:rPr lang="en-AU" dirty="0"/>
              <a:t>Open your chosen IDE</a:t>
            </a:r>
          </a:p>
          <a:p>
            <a:r>
              <a:rPr lang="en-AU" dirty="0"/>
              <a:t>Create a file (in your tracked git folder) called helloarray2.html</a:t>
            </a:r>
          </a:p>
          <a:p>
            <a:br>
              <a:rPr lang="en-AU" sz="1000" dirty="0"/>
            </a:br>
            <a:br>
              <a:rPr lang="en-AU" sz="1000" dirty="0"/>
            </a:br>
            <a:r>
              <a:rPr lang="en-AU" sz="1000" dirty="0"/>
              <a:t>&lt;script&gt;</a:t>
            </a:r>
          </a:p>
          <a:p>
            <a:endParaRPr lang="en-AU" sz="1000" dirty="0"/>
          </a:p>
          <a:p>
            <a:endParaRPr lang="en-AU" sz="1000" dirty="0"/>
          </a:p>
          <a:p>
            <a:r>
              <a:rPr lang="en-AU" sz="1000" dirty="0"/>
              <a:t>var </a:t>
            </a:r>
            <a:r>
              <a:rPr lang="en-AU" sz="1000" dirty="0" err="1"/>
              <a:t>helloarray</a:t>
            </a:r>
            <a:r>
              <a:rPr lang="en-AU" sz="1000" dirty="0"/>
              <a:t> = [“Hello”, “World”, “How”, “Are”, “You”, “Today”];</a:t>
            </a:r>
          </a:p>
          <a:p>
            <a:r>
              <a:rPr lang="en-AU" sz="1000" dirty="0"/>
              <a:t>for (var </a:t>
            </a:r>
            <a:r>
              <a:rPr lang="en-AU" sz="1000" dirty="0" err="1"/>
              <a:t>i</a:t>
            </a:r>
            <a:r>
              <a:rPr lang="en-AU" sz="1000" dirty="0"/>
              <a:t> = 0; </a:t>
            </a:r>
            <a:r>
              <a:rPr lang="en-AU" sz="1000" dirty="0" err="1"/>
              <a:t>i</a:t>
            </a:r>
            <a:r>
              <a:rPr lang="en-AU" sz="1000" dirty="0"/>
              <a:t> &lt; </a:t>
            </a:r>
            <a:r>
              <a:rPr lang="en-AU" sz="1000" dirty="0" err="1"/>
              <a:t>helloarray.length</a:t>
            </a:r>
            <a:r>
              <a:rPr lang="en-AU" sz="1000" dirty="0"/>
              <a:t>; </a:t>
            </a:r>
            <a:r>
              <a:rPr lang="en-AU" sz="1000" dirty="0" err="1"/>
              <a:t>i</a:t>
            </a:r>
            <a:r>
              <a:rPr lang="en-AU" sz="1000" dirty="0"/>
              <a:t>++) {</a:t>
            </a:r>
            <a:br>
              <a:rPr lang="en-AU" sz="1000" dirty="0"/>
            </a:br>
            <a:r>
              <a:rPr lang="en-AU" sz="1000" dirty="0"/>
              <a:t>	</a:t>
            </a:r>
            <a:r>
              <a:rPr lang="en-AU" sz="1000" dirty="0" err="1"/>
              <a:t>window.alert</a:t>
            </a:r>
            <a:r>
              <a:rPr lang="en-AU" sz="1000" dirty="0"/>
              <a:t>(</a:t>
            </a:r>
            <a:r>
              <a:rPr lang="en-AU" sz="1000" dirty="0" err="1"/>
              <a:t>helloarray</a:t>
            </a:r>
            <a:r>
              <a:rPr lang="en-AU" sz="1000" dirty="0"/>
              <a:t>[</a:t>
            </a:r>
            <a:r>
              <a:rPr lang="en-AU" sz="1000" dirty="0" err="1"/>
              <a:t>i</a:t>
            </a:r>
            <a:r>
              <a:rPr lang="en-AU" sz="1000" dirty="0"/>
              <a:t>] + “&lt;</a:t>
            </a:r>
            <a:r>
              <a:rPr lang="en-AU" sz="1000" dirty="0" err="1"/>
              <a:t>br</a:t>
            </a:r>
            <a:r>
              <a:rPr lang="en-AU" sz="1000" dirty="0"/>
              <a:t>&gt;“);</a:t>
            </a:r>
          </a:p>
          <a:p>
            <a:r>
              <a:rPr lang="en-AU" sz="1000" dirty="0"/>
              <a:t>}</a:t>
            </a:r>
            <a:br>
              <a:rPr lang="en-AU" sz="1000" dirty="0"/>
            </a:br>
            <a:endParaRPr lang="en-AU" sz="1000" dirty="0"/>
          </a:p>
          <a:p>
            <a:endParaRPr lang="en-AU" sz="1000" dirty="0"/>
          </a:p>
          <a:p>
            <a:r>
              <a:rPr lang="en-AU" sz="1000" dirty="0"/>
              <a:t>&lt;/script&gt;</a:t>
            </a:r>
            <a:br>
              <a:rPr lang="en-AU" sz="1000" dirty="0"/>
            </a:br>
            <a:br>
              <a:rPr lang="en-AU" sz="1000" dirty="0"/>
            </a:br>
            <a:endParaRPr lang="en-AU" sz="1000" dirty="0"/>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Exercise 2</a:t>
            </a:r>
          </a:p>
        </p:txBody>
      </p:sp>
    </p:spTree>
    <p:extLst>
      <p:ext uri="{BB962C8B-B14F-4D97-AF65-F5344CB8AC3E}">
        <p14:creationId xmlns:p14="http://schemas.microsoft.com/office/powerpoint/2010/main" val="2563171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26/8/19 – S2W4</a:t>
            </a:r>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Exercise 3</a:t>
            </a:r>
          </a:p>
        </p:txBody>
      </p:sp>
      <p:sp>
        <p:nvSpPr>
          <p:cNvPr id="7" name="TextBox 6">
            <a:extLst>
              <a:ext uri="{FF2B5EF4-FFF2-40B4-BE49-F238E27FC236}">
                <a16:creationId xmlns:a16="http://schemas.microsoft.com/office/drawing/2014/main" id="{BD478F1A-2C53-4751-A890-6DE7511D0903}"/>
              </a:ext>
            </a:extLst>
          </p:cNvPr>
          <p:cNvSpPr txBox="1"/>
          <p:nvPr/>
        </p:nvSpPr>
        <p:spPr>
          <a:xfrm>
            <a:off x="574675" y="1079500"/>
            <a:ext cx="8108950" cy="3970318"/>
          </a:xfrm>
          <a:prstGeom prst="rect">
            <a:avLst/>
          </a:prstGeom>
          <a:noFill/>
        </p:spPr>
        <p:txBody>
          <a:bodyPr wrap="square" rtlCol="0">
            <a:spAutoFit/>
          </a:bodyPr>
          <a:lstStyle/>
          <a:p>
            <a:r>
              <a:rPr lang="en-AU" dirty="0"/>
              <a:t>Functions</a:t>
            </a:r>
          </a:p>
          <a:p>
            <a:endParaRPr lang="en-AU" dirty="0"/>
          </a:p>
          <a:p>
            <a:r>
              <a:rPr lang="en-AU" sz="1400" dirty="0"/>
              <a:t>Open your chosen IDE</a:t>
            </a:r>
          </a:p>
          <a:p>
            <a:r>
              <a:rPr lang="en-AU" sz="1400" dirty="0"/>
              <a:t>Create a file (in your tracked git folder) called helloname.html</a:t>
            </a:r>
          </a:p>
          <a:p>
            <a:br>
              <a:rPr lang="en-AU" sz="800" dirty="0"/>
            </a:br>
            <a:r>
              <a:rPr lang="en-AU" sz="1000" dirty="0"/>
              <a:t>&lt;script&gt;</a:t>
            </a:r>
          </a:p>
          <a:p>
            <a:endParaRPr lang="en-AU" sz="1000" dirty="0"/>
          </a:p>
          <a:p>
            <a:r>
              <a:rPr lang="en-AU" sz="1000" dirty="0"/>
              <a:t>var person = prompt('Please enter your name', 'Harry Potter’);</a:t>
            </a:r>
          </a:p>
          <a:p>
            <a:r>
              <a:rPr lang="en-AU" sz="1000" dirty="0"/>
              <a:t>var </a:t>
            </a:r>
            <a:r>
              <a:rPr lang="en-AU" sz="1000" dirty="0" err="1"/>
              <a:t>txtr</a:t>
            </a:r>
            <a:r>
              <a:rPr lang="en-AU" sz="1000" dirty="0"/>
              <a:t> = “”;</a:t>
            </a:r>
          </a:p>
          <a:p>
            <a:endParaRPr lang="en-AU" sz="1000" dirty="0"/>
          </a:p>
          <a:p>
            <a:r>
              <a:rPr lang="en-AU" sz="1000" dirty="0"/>
              <a:t>if (person == null || person == "") {</a:t>
            </a:r>
          </a:p>
          <a:p>
            <a:r>
              <a:rPr lang="en-AU" sz="1000" dirty="0"/>
              <a:t>  </a:t>
            </a:r>
            <a:r>
              <a:rPr lang="en-AU" sz="1000" dirty="0" err="1"/>
              <a:t>txtr</a:t>
            </a:r>
            <a:r>
              <a:rPr lang="en-AU" sz="1000" dirty="0"/>
              <a:t> = 'User cancelled the prompt.';</a:t>
            </a:r>
          </a:p>
          <a:p>
            <a:r>
              <a:rPr lang="en-AU" sz="1000" dirty="0"/>
              <a:t>} else {</a:t>
            </a:r>
          </a:p>
          <a:p>
            <a:r>
              <a:rPr lang="en-AU" sz="1000" dirty="0"/>
              <a:t>   </a:t>
            </a:r>
            <a:r>
              <a:rPr lang="en-AU" sz="1000" dirty="0" err="1"/>
              <a:t>txtr</a:t>
            </a:r>
            <a:r>
              <a:rPr lang="en-AU" sz="1000" dirty="0"/>
              <a:t> = </a:t>
            </a:r>
            <a:r>
              <a:rPr lang="en-AU" sz="1000" dirty="0" err="1"/>
              <a:t>myFirstFunction</a:t>
            </a:r>
            <a:r>
              <a:rPr lang="en-AU" sz="1000" dirty="0"/>
              <a:t>(person);</a:t>
            </a:r>
          </a:p>
          <a:p>
            <a:r>
              <a:rPr lang="en-AU" sz="1000" dirty="0"/>
              <a:t>}</a:t>
            </a:r>
          </a:p>
          <a:p>
            <a:r>
              <a:rPr lang="en-AU" sz="1000" dirty="0" err="1"/>
              <a:t>document.write</a:t>
            </a:r>
            <a:r>
              <a:rPr lang="en-AU" sz="1000" dirty="0"/>
              <a:t>(</a:t>
            </a:r>
            <a:r>
              <a:rPr lang="en-AU" sz="1000" dirty="0" err="1"/>
              <a:t>txtr</a:t>
            </a:r>
            <a:r>
              <a:rPr lang="en-AU" sz="1000" dirty="0"/>
              <a:t>);</a:t>
            </a:r>
          </a:p>
          <a:p>
            <a:endParaRPr lang="en-AU" sz="1000" dirty="0"/>
          </a:p>
          <a:p>
            <a:r>
              <a:rPr lang="en-AU" sz="1000" dirty="0"/>
              <a:t>function </a:t>
            </a:r>
            <a:r>
              <a:rPr lang="en-AU" sz="1000" dirty="0" err="1"/>
              <a:t>myFirstFunction</a:t>
            </a:r>
            <a:r>
              <a:rPr lang="en-AU" sz="1000" dirty="0"/>
              <a:t> (name) {</a:t>
            </a:r>
          </a:p>
          <a:p>
            <a:r>
              <a:rPr lang="en-AU" sz="1000" dirty="0"/>
              <a:t>    var txt = 'Hello ' + name + ', have a great day!’;</a:t>
            </a:r>
          </a:p>
          <a:p>
            <a:r>
              <a:rPr lang="en-AU" sz="1000" dirty="0"/>
              <a:t>    return txt;</a:t>
            </a:r>
          </a:p>
          <a:p>
            <a:r>
              <a:rPr lang="en-AU" sz="1000" dirty="0"/>
              <a:t>}</a:t>
            </a:r>
          </a:p>
          <a:p>
            <a:endParaRPr lang="en-AU" sz="1000" dirty="0"/>
          </a:p>
          <a:p>
            <a:r>
              <a:rPr lang="en-AU" sz="1000" dirty="0"/>
              <a:t>&lt;/script&gt;</a:t>
            </a:r>
          </a:p>
        </p:txBody>
      </p:sp>
    </p:spTree>
    <p:extLst>
      <p:ext uri="{BB962C8B-B14F-4D97-AF65-F5344CB8AC3E}">
        <p14:creationId xmlns:p14="http://schemas.microsoft.com/office/powerpoint/2010/main" val="3880556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26/8/19 – S2W4</a:t>
            </a:r>
          </a:p>
        </p:txBody>
      </p:sp>
      <p:sp>
        <p:nvSpPr>
          <p:cNvPr id="5" name="TextBox 4">
            <a:extLst>
              <a:ext uri="{FF2B5EF4-FFF2-40B4-BE49-F238E27FC236}">
                <a16:creationId xmlns:a16="http://schemas.microsoft.com/office/drawing/2014/main" id="{BC086C65-11F3-4FC9-B94E-87E962448874}"/>
              </a:ext>
            </a:extLst>
          </p:cNvPr>
          <p:cNvSpPr txBox="1"/>
          <p:nvPr/>
        </p:nvSpPr>
        <p:spPr>
          <a:xfrm>
            <a:off x="571500" y="1257300"/>
            <a:ext cx="8108950" cy="369332"/>
          </a:xfrm>
          <a:prstGeom prst="rect">
            <a:avLst/>
          </a:prstGeom>
          <a:noFill/>
        </p:spPr>
        <p:txBody>
          <a:bodyPr wrap="square" rtlCol="0">
            <a:spAutoFit/>
          </a:bodyPr>
          <a:lstStyle/>
          <a:p>
            <a:r>
              <a:rPr lang="en-AU" dirty="0"/>
              <a:t>Take your first simple Traffic Light and think about functions</a:t>
            </a:r>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Exercise 4</a:t>
            </a:r>
          </a:p>
        </p:txBody>
      </p:sp>
    </p:spTree>
    <p:extLst>
      <p:ext uri="{BB962C8B-B14F-4D97-AF65-F5344CB8AC3E}">
        <p14:creationId xmlns:p14="http://schemas.microsoft.com/office/powerpoint/2010/main" val="3599883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307CA-9FA6-4E06-BCB5-B4E567F293DB}"/>
              </a:ext>
            </a:extLst>
          </p:cNvPr>
          <p:cNvSpPr>
            <a:spLocks noGrp="1"/>
          </p:cNvSpPr>
          <p:nvPr>
            <p:ph type="body" sz="quarter" idx="14"/>
          </p:nvPr>
        </p:nvSpPr>
        <p:spPr/>
        <p:txBody>
          <a:bodyPr/>
          <a:lstStyle/>
          <a:p>
            <a:r>
              <a:rPr lang="en-AU" dirty="0"/>
              <a:t>11055 </a:t>
            </a:r>
            <a:r>
              <a:rPr lang="en-AU" dirty="0" err="1"/>
              <a:t>PfD</a:t>
            </a:r>
            <a:endParaRPr lang="en-AU" dirty="0"/>
          </a:p>
        </p:txBody>
      </p:sp>
      <p:sp>
        <p:nvSpPr>
          <p:cNvPr id="4" name="Text Placeholder 3">
            <a:extLst>
              <a:ext uri="{FF2B5EF4-FFF2-40B4-BE49-F238E27FC236}">
                <a16:creationId xmlns:a16="http://schemas.microsoft.com/office/drawing/2014/main" id="{BF7F05B6-A890-4FA0-9CDC-EF3E131B07C7}"/>
              </a:ext>
            </a:extLst>
          </p:cNvPr>
          <p:cNvSpPr>
            <a:spLocks noGrp="1"/>
          </p:cNvSpPr>
          <p:nvPr>
            <p:ph type="body" sz="quarter" idx="15"/>
          </p:nvPr>
        </p:nvSpPr>
        <p:spPr/>
        <p:txBody>
          <a:bodyPr/>
          <a:lstStyle/>
          <a:p>
            <a:r>
              <a:rPr lang="en-US" dirty="0"/>
              <a:t>26/8/19 – S2W4</a:t>
            </a:r>
          </a:p>
        </p:txBody>
      </p:sp>
      <p:sp>
        <p:nvSpPr>
          <p:cNvPr id="5" name="TextBox 4">
            <a:extLst>
              <a:ext uri="{FF2B5EF4-FFF2-40B4-BE49-F238E27FC236}">
                <a16:creationId xmlns:a16="http://schemas.microsoft.com/office/drawing/2014/main" id="{BC086C65-11F3-4FC9-B94E-87E962448874}"/>
              </a:ext>
            </a:extLst>
          </p:cNvPr>
          <p:cNvSpPr txBox="1"/>
          <p:nvPr/>
        </p:nvSpPr>
        <p:spPr>
          <a:xfrm>
            <a:off x="584198" y="1162049"/>
            <a:ext cx="4876800" cy="923330"/>
          </a:xfrm>
          <a:prstGeom prst="rect">
            <a:avLst/>
          </a:prstGeom>
          <a:noFill/>
        </p:spPr>
        <p:txBody>
          <a:bodyPr wrap="square" rtlCol="0">
            <a:spAutoFit/>
          </a:bodyPr>
          <a:lstStyle/>
          <a:p>
            <a:r>
              <a:rPr lang="en-AU" dirty="0"/>
              <a:t>Now try with your full traffic light </a:t>
            </a:r>
          </a:p>
          <a:p>
            <a:endParaRPr lang="en-AU" dirty="0"/>
          </a:p>
          <a:p>
            <a:r>
              <a:rPr lang="en-AU" dirty="0"/>
              <a:t>Right turn lanes and pedestrian crossings</a:t>
            </a:r>
          </a:p>
        </p:txBody>
      </p:sp>
      <p:sp>
        <p:nvSpPr>
          <p:cNvPr id="6" name="TextBox 5">
            <a:extLst>
              <a:ext uri="{FF2B5EF4-FFF2-40B4-BE49-F238E27FC236}">
                <a16:creationId xmlns:a16="http://schemas.microsoft.com/office/drawing/2014/main" id="{8AAD8933-5974-4DD4-9136-7D00F0D986BB}"/>
              </a:ext>
            </a:extLst>
          </p:cNvPr>
          <p:cNvSpPr txBox="1"/>
          <p:nvPr/>
        </p:nvSpPr>
        <p:spPr>
          <a:xfrm>
            <a:off x="2880232" y="321727"/>
            <a:ext cx="3164967" cy="369332"/>
          </a:xfrm>
          <a:prstGeom prst="rect">
            <a:avLst/>
          </a:prstGeom>
          <a:noFill/>
        </p:spPr>
        <p:txBody>
          <a:bodyPr wrap="square" rtlCol="0">
            <a:spAutoFit/>
          </a:bodyPr>
          <a:lstStyle/>
          <a:p>
            <a:r>
              <a:rPr lang="en-US" dirty="0"/>
              <a:t>Exercise 5</a:t>
            </a:r>
          </a:p>
        </p:txBody>
      </p:sp>
      <p:grpSp>
        <p:nvGrpSpPr>
          <p:cNvPr id="22" name="Group 21">
            <a:extLst>
              <a:ext uri="{FF2B5EF4-FFF2-40B4-BE49-F238E27FC236}">
                <a16:creationId xmlns:a16="http://schemas.microsoft.com/office/drawing/2014/main" id="{8CFD1EB1-5AD5-49B8-A25D-CBA5193E9898}"/>
              </a:ext>
            </a:extLst>
          </p:cNvPr>
          <p:cNvGrpSpPr/>
          <p:nvPr/>
        </p:nvGrpSpPr>
        <p:grpSpPr>
          <a:xfrm>
            <a:off x="4991104" y="4076699"/>
            <a:ext cx="1460500" cy="971550"/>
            <a:chOff x="3441700" y="3683000"/>
            <a:chExt cx="1460500" cy="971550"/>
          </a:xfrm>
        </p:grpSpPr>
        <p:cxnSp>
          <p:nvCxnSpPr>
            <p:cNvPr id="7" name="Straight Arrow Connector 6">
              <a:extLst>
                <a:ext uri="{FF2B5EF4-FFF2-40B4-BE49-F238E27FC236}">
                  <a16:creationId xmlns:a16="http://schemas.microsoft.com/office/drawing/2014/main" id="{F9807BB7-3867-4D0D-93B4-FD632BE996BC}"/>
                </a:ext>
              </a:extLst>
            </p:cNvPr>
            <p:cNvCxnSpPr/>
            <p:nvPr/>
          </p:nvCxnSpPr>
          <p:spPr>
            <a:xfrm flipV="1">
              <a:off x="3860800" y="3810000"/>
              <a:ext cx="0" cy="844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37FB69F-6046-4AEF-B81A-729F42B7CDF8}"/>
                </a:ext>
              </a:extLst>
            </p:cNvPr>
            <p:cNvCxnSpPr/>
            <p:nvPr/>
          </p:nvCxnSpPr>
          <p:spPr>
            <a:xfrm flipV="1">
              <a:off x="4127500" y="3810000"/>
              <a:ext cx="0" cy="844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C9DD4FE-91B8-4B9A-8913-9CE4EC436F7E}"/>
                </a:ext>
              </a:extLst>
            </p:cNvPr>
            <p:cNvCxnSpPr/>
            <p:nvPr/>
          </p:nvCxnSpPr>
          <p:spPr>
            <a:xfrm flipV="1">
              <a:off x="4356100" y="4064000"/>
              <a:ext cx="0"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AF113F7-2E21-4BEF-A2AE-6D3C1B736003}"/>
                </a:ext>
              </a:extLst>
            </p:cNvPr>
            <p:cNvCxnSpPr/>
            <p:nvPr/>
          </p:nvCxnSpPr>
          <p:spPr>
            <a:xfrm flipV="1">
              <a:off x="4356100" y="3810000"/>
              <a:ext cx="133350" cy="158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1C8E560-505F-43AF-844C-E98D6AD0F946}"/>
                </a:ext>
              </a:extLst>
            </p:cNvPr>
            <p:cNvCxnSpPr/>
            <p:nvPr/>
          </p:nvCxnSpPr>
          <p:spPr>
            <a:xfrm>
              <a:off x="3441700" y="3683000"/>
              <a:ext cx="146050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26313F58-0758-4E62-A9E8-9614D8E19D8D}"/>
              </a:ext>
            </a:extLst>
          </p:cNvPr>
          <p:cNvGrpSpPr/>
          <p:nvPr/>
        </p:nvGrpSpPr>
        <p:grpSpPr>
          <a:xfrm rot="5400000">
            <a:off x="3654423" y="2488621"/>
            <a:ext cx="1460500" cy="971550"/>
            <a:chOff x="1845182" y="3016250"/>
            <a:chExt cx="1460500" cy="971550"/>
          </a:xfrm>
        </p:grpSpPr>
        <p:cxnSp>
          <p:nvCxnSpPr>
            <p:cNvPr id="16" name="Straight Arrow Connector 15">
              <a:extLst>
                <a:ext uri="{FF2B5EF4-FFF2-40B4-BE49-F238E27FC236}">
                  <a16:creationId xmlns:a16="http://schemas.microsoft.com/office/drawing/2014/main" id="{E5F1D4B8-11CD-4F05-9A39-0D07DF84338E}"/>
                </a:ext>
              </a:extLst>
            </p:cNvPr>
            <p:cNvCxnSpPr/>
            <p:nvPr/>
          </p:nvCxnSpPr>
          <p:spPr>
            <a:xfrm flipV="1">
              <a:off x="2264282" y="3143250"/>
              <a:ext cx="0" cy="844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87D7ECA-54F8-4B42-9CBC-6850296B5072}"/>
                </a:ext>
              </a:extLst>
            </p:cNvPr>
            <p:cNvCxnSpPr/>
            <p:nvPr/>
          </p:nvCxnSpPr>
          <p:spPr>
            <a:xfrm flipV="1">
              <a:off x="2530982" y="3143250"/>
              <a:ext cx="0" cy="844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DA030AC-BE3D-40B4-9F43-9E5138106BA9}"/>
                </a:ext>
              </a:extLst>
            </p:cNvPr>
            <p:cNvCxnSpPr/>
            <p:nvPr/>
          </p:nvCxnSpPr>
          <p:spPr>
            <a:xfrm flipV="1">
              <a:off x="2759582" y="3397250"/>
              <a:ext cx="0"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5BAC984-C9AE-489E-8112-F06FD2868C42}"/>
                </a:ext>
              </a:extLst>
            </p:cNvPr>
            <p:cNvCxnSpPr/>
            <p:nvPr/>
          </p:nvCxnSpPr>
          <p:spPr>
            <a:xfrm flipV="1">
              <a:off x="2759582" y="3143250"/>
              <a:ext cx="133350" cy="158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18E5DD0-4624-419C-8F3A-96573A03F9B0}"/>
                </a:ext>
              </a:extLst>
            </p:cNvPr>
            <p:cNvCxnSpPr/>
            <p:nvPr/>
          </p:nvCxnSpPr>
          <p:spPr>
            <a:xfrm>
              <a:off x="1845182" y="3016250"/>
              <a:ext cx="146050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EDD3E1DE-BAF1-4ED3-9704-9ACD7B00549B}"/>
              </a:ext>
            </a:extLst>
          </p:cNvPr>
          <p:cNvGrpSpPr/>
          <p:nvPr/>
        </p:nvGrpSpPr>
        <p:grpSpPr>
          <a:xfrm rot="10800000">
            <a:off x="5587998" y="1329521"/>
            <a:ext cx="1460500" cy="971550"/>
            <a:chOff x="1845182" y="3016250"/>
            <a:chExt cx="1460500" cy="971550"/>
          </a:xfrm>
        </p:grpSpPr>
        <p:cxnSp>
          <p:nvCxnSpPr>
            <p:cNvPr id="24" name="Straight Arrow Connector 23">
              <a:extLst>
                <a:ext uri="{FF2B5EF4-FFF2-40B4-BE49-F238E27FC236}">
                  <a16:creationId xmlns:a16="http://schemas.microsoft.com/office/drawing/2014/main" id="{9E1F072E-3B0E-43C0-AD9C-0683EC4F8DD5}"/>
                </a:ext>
              </a:extLst>
            </p:cNvPr>
            <p:cNvCxnSpPr/>
            <p:nvPr/>
          </p:nvCxnSpPr>
          <p:spPr>
            <a:xfrm flipV="1">
              <a:off x="2264282" y="3143250"/>
              <a:ext cx="0" cy="844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3291DE4-A315-409D-AE88-06924A8515F0}"/>
                </a:ext>
              </a:extLst>
            </p:cNvPr>
            <p:cNvCxnSpPr/>
            <p:nvPr/>
          </p:nvCxnSpPr>
          <p:spPr>
            <a:xfrm flipV="1">
              <a:off x="2530982" y="3143250"/>
              <a:ext cx="0" cy="844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DE3AAB-49C6-4418-AFF2-03EBBC19BEBC}"/>
                </a:ext>
              </a:extLst>
            </p:cNvPr>
            <p:cNvCxnSpPr/>
            <p:nvPr/>
          </p:nvCxnSpPr>
          <p:spPr>
            <a:xfrm flipV="1">
              <a:off x="2759582" y="3397250"/>
              <a:ext cx="0"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C3ECF4B-AF31-40E5-922C-E991A9AA353B}"/>
                </a:ext>
              </a:extLst>
            </p:cNvPr>
            <p:cNvCxnSpPr/>
            <p:nvPr/>
          </p:nvCxnSpPr>
          <p:spPr>
            <a:xfrm flipV="1">
              <a:off x="2759582" y="3143250"/>
              <a:ext cx="133350" cy="158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2899AF7-66A2-450E-B29E-28B2A20BEBE0}"/>
                </a:ext>
              </a:extLst>
            </p:cNvPr>
            <p:cNvCxnSpPr/>
            <p:nvPr/>
          </p:nvCxnSpPr>
          <p:spPr>
            <a:xfrm>
              <a:off x="1845182" y="3016250"/>
              <a:ext cx="146050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4F2011F8-D622-4D2C-9F5E-52E057D5DE41}"/>
              </a:ext>
            </a:extLst>
          </p:cNvPr>
          <p:cNvGrpSpPr/>
          <p:nvPr/>
        </p:nvGrpSpPr>
        <p:grpSpPr>
          <a:xfrm rot="16200000">
            <a:off x="6880228" y="3009607"/>
            <a:ext cx="1460500" cy="971550"/>
            <a:chOff x="1845182" y="3016250"/>
            <a:chExt cx="1460500" cy="971550"/>
          </a:xfrm>
        </p:grpSpPr>
        <p:cxnSp>
          <p:nvCxnSpPr>
            <p:cNvPr id="30" name="Straight Arrow Connector 29">
              <a:extLst>
                <a:ext uri="{FF2B5EF4-FFF2-40B4-BE49-F238E27FC236}">
                  <a16:creationId xmlns:a16="http://schemas.microsoft.com/office/drawing/2014/main" id="{126B80E3-B1BE-428C-BBE7-7B0A247D90B0}"/>
                </a:ext>
              </a:extLst>
            </p:cNvPr>
            <p:cNvCxnSpPr/>
            <p:nvPr/>
          </p:nvCxnSpPr>
          <p:spPr>
            <a:xfrm flipV="1">
              <a:off x="2264282" y="3143250"/>
              <a:ext cx="0" cy="844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47AB455-71D9-4F61-AB01-2610787557E6}"/>
                </a:ext>
              </a:extLst>
            </p:cNvPr>
            <p:cNvCxnSpPr/>
            <p:nvPr/>
          </p:nvCxnSpPr>
          <p:spPr>
            <a:xfrm flipV="1">
              <a:off x="2530982" y="3143250"/>
              <a:ext cx="0" cy="844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22E804E-9DEB-4688-A33A-EFB112D249A6}"/>
                </a:ext>
              </a:extLst>
            </p:cNvPr>
            <p:cNvCxnSpPr/>
            <p:nvPr/>
          </p:nvCxnSpPr>
          <p:spPr>
            <a:xfrm flipV="1">
              <a:off x="2759582" y="3397250"/>
              <a:ext cx="0"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0E1CA6B-A20F-43EF-98E8-4B984A422E1A}"/>
                </a:ext>
              </a:extLst>
            </p:cNvPr>
            <p:cNvCxnSpPr/>
            <p:nvPr/>
          </p:nvCxnSpPr>
          <p:spPr>
            <a:xfrm flipV="1">
              <a:off x="2759582" y="3143250"/>
              <a:ext cx="133350" cy="158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F01D9B6-A6B2-4CBA-A006-A96BE8508189}"/>
                </a:ext>
              </a:extLst>
            </p:cNvPr>
            <p:cNvCxnSpPr/>
            <p:nvPr/>
          </p:nvCxnSpPr>
          <p:spPr>
            <a:xfrm>
              <a:off x="1845182" y="3016250"/>
              <a:ext cx="146050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1085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Data Types and literals in JavaScript</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26/8/19 – S2W4</a:t>
            </a:r>
          </a:p>
        </p:txBody>
      </p:sp>
      <p:sp>
        <p:nvSpPr>
          <p:cNvPr id="2" name="Rectangle 1">
            <a:extLst>
              <a:ext uri="{FF2B5EF4-FFF2-40B4-BE49-F238E27FC236}">
                <a16:creationId xmlns:a16="http://schemas.microsoft.com/office/drawing/2014/main" id="{8103FB49-6394-4236-BE14-0E0C0B2CF8FF}"/>
              </a:ext>
            </a:extLst>
          </p:cNvPr>
          <p:cNvSpPr/>
          <p:nvPr/>
        </p:nvSpPr>
        <p:spPr>
          <a:xfrm>
            <a:off x="468503" y="2387880"/>
            <a:ext cx="3906647" cy="1754326"/>
          </a:xfrm>
          <a:prstGeom prst="rect">
            <a:avLst/>
          </a:prstGeom>
        </p:spPr>
        <p:txBody>
          <a:bodyPr wrap="square">
            <a:spAutoFit/>
          </a:bodyPr>
          <a:lstStyle/>
          <a:p>
            <a:r>
              <a:rPr lang="en-US" dirty="0"/>
              <a:t>Booleans (True/False, Yes/No, On/Off)</a:t>
            </a:r>
          </a:p>
          <a:p>
            <a:r>
              <a:rPr lang="en-US" dirty="0"/>
              <a:t>Numbers (1, 1.1, -3, 5x10</a:t>
            </a:r>
            <a:r>
              <a:rPr lang="en-US" baseline="30000" dirty="0"/>
              <a:t>4</a:t>
            </a:r>
            <a:r>
              <a:rPr lang="en-US" dirty="0"/>
              <a:t>)</a:t>
            </a:r>
          </a:p>
          <a:p>
            <a:r>
              <a:rPr lang="en-US" dirty="0"/>
              <a:t>Strings (‘a’, “word”, “Many words”)</a:t>
            </a:r>
          </a:p>
          <a:p>
            <a:endParaRPr lang="en-US" dirty="0"/>
          </a:p>
          <a:p>
            <a:r>
              <a:rPr lang="en-US" dirty="0"/>
              <a:t>Objects – complicated information that may include other objects or the above</a:t>
            </a:r>
            <a:endParaRPr lang="en-AU" dirty="0"/>
          </a:p>
        </p:txBody>
      </p:sp>
      <p:sp>
        <p:nvSpPr>
          <p:cNvPr id="3" name="Rectangle 2">
            <a:extLst>
              <a:ext uri="{FF2B5EF4-FFF2-40B4-BE49-F238E27FC236}">
                <a16:creationId xmlns:a16="http://schemas.microsoft.com/office/drawing/2014/main" id="{778A6376-26EC-41AE-A750-19E8C9E4C589}"/>
              </a:ext>
            </a:extLst>
          </p:cNvPr>
          <p:cNvSpPr/>
          <p:nvPr/>
        </p:nvSpPr>
        <p:spPr>
          <a:xfrm>
            <a:off x="4861306" y="2249380"/>
            <a:ext cx="3975100" cy="2031325"/>
          </a:xfrm>
          <a:prstGeom prst="rect">
            <a:avLst/>
          </a:prstGeom>
        </p:spPr>
        <p:txBody>
          <a:bodyPr wrap="square">
            <a:spAutoFit/>
          </a:bodyPr>
          <a:lstStyle/>
          <a:p>
            <a:r>
              <a:rPr lang="en-US" dirty="0"/>
              <a:t>var a; 		Undefined 	</a:t>
            </a:r>
          </a:p>
          <a:p>
            <a:r>
              <a:rPr lang="en-US" dirty="0"/>
              <a:t>var a = null;	Null </a:t>
            </a:r>
          </a:p>
          <a:p>
            <a:r>
              <a:rPr lang="en-US" dirty="0"/>
              <a:t>var a = 1;		Number		</a:t>
            </a:r>
          </a:p>
          <a:p>
            <a:r>
              <a:rPr lang="en-US" dirty="0"/>
              <a:t>var a = true; 	Boolean		</a:t>
            </a:r>
          </a:p>
          <a:p>
            <a:r>
              <a:rPr lang="en-US" dirty="0"/>
              <a:t>var a = “Hello”; 	String			</a:t>
            </a:r>
          </a:p>
          <a:p>
            <a:r>
              <a:rPr lang="en-US" dirty="0"/>
              <a:t>var a = {}; 	Object	</a:t>
            </a:r>
            <a:endParaRPr lang="en-AU" dirty="0"/>
          </a:p>
        </p:txBody>
      </p:sp>
      <p:cxnSp>
        <p:nvCxnSpPr>
          <p:cNvPr id="10" name="Straight Connector 9">
            <a:extLst>
              <a:ext uri="{FF2B5EF4-FFF2-40B4-BE49-F238E27FC236}">
                <a16:creationId xmlns:a16="http://schemas.microsoft.com/office/drawing/2014/main" id="{6DAA293C-FD11-407A-9ED1-87468063ADC4}"/>
              </a:ext>
            </a:extLst>
          </p:cNvPr>
          <p:cNvCxnSpPr/>
          <p:nvPr/>
        </p:nvCxnSpPr>
        <p:spPr>
          <a:xfrm>
            <a:off x="4520378" y="1746250"/>
            <a:ext cx="51622" cy="29654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1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468503" y="1140084"/>
            <a:ext cx="8103751" cy="381544"/>
          </a:xfrm>
        </p:spPr>
        <p:txBody>
          <a:bodyPr/>
          <a:lstStyle/>
          <a:p>
            <a:r>
              <a:rPr lang="en-US" sz="2800" cap="none" dirty="0"/>
              <a:t>Operators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26/8/19 – S2W4</a:t>
            </a:r>
          </a:p>
        </p:txBody>
      </p:sp>
      <p:cxnSp>
        <p:nvCxnSpPr>
          <p:cNvPr id="10" name="Straight Connector 9">
            <a:extLst>
              <a:ext uri="{FF2B5EF4-FFF2-40B4-BE49-F238E27FC236}">
                <a16:creationId xmlns:a16="http://schemas.microsoft.com/office/drawing/2014/main" id="{6DAA293C-FD11-407A-9ED1-87468063ADC4}"/>
              </a:ext>
            </a:extLst>
          </p:cNvPr>
          <p:cNvCxnSpPr>
            <a:cxnSpLocks/>
          </p:cNvCxnSpPr>
          <p:nvPr/>
        </p:nvCxnSpPr>
        <p:spPr>
          <a:xfrm>
            <a:off x="4520378" y="1746250"/>
            <a:ext cx="0" cy="296545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C9995769-8156-42C3-9D3A-0EB02C498029}"/>
              </a:ext>
            </a:extLst>
          </p:cNvPr>
          <p:cNvSpPr txBox="1">
            <a:spLocks/>
          </p:cNvSpPr>
          <p:nvPr/>
        </p:nvSpPr>
        <p:spPr>
          <a:xfrm>
            <a:off x="468503" y="1644254"/>
            <a:ext cx="2703510"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Equal </a:t>
            </a:r>
          </a:p>
          <a:p>
            <a:pPr marL="0" indent="0">
              <a:buFont typeface="Arial" panose="020B0604020202020204" pitchFamily="34" charset="0"/>
              <a:buNone/>
            </a:pPr>
            <a:r>
              <a:rPr lang="en-US" dirty="0"/>
              <a:t>Not Equal	</a:t>
            </a:r>
          </a:p>
          <a:p>
            <a:pPr marL="0" indent="0">
              <a:buFont typeface="Arial" panose="020B0604020202020204" pitchFamily="34" charset="0"/>
              <a:buNone/>
            </a:pPr>
            <a:r>
              <a:rPr lang="en-US" dirty="0"/>
              <a:t>Greater than</a:t>
            </a:r>
          </a:p>
          <a:p>
            <a:pPr marL="0" indent="0">
              <a:buFont typeface="Arial" panose="020B0604020202020204" pitchFamily="34" charset="0"/>
              <a:buNone/>
            </a:pPr>
            <a:r>
              <a:rPr lang="en-US" dirty="0"/>
              <a:t>Greater than or equal to</a:t>
            </a:r>
          </a:p>
          <a:p>
            <a:pPr marL="0" indent="0">
              <a:buFont typeface="Arial" panose="020B0604020202020204" pitchFamily="34" charset="0"/>
              <a:buNone/>
            </a:pPr>
            <a:r>
              <a:rPr lang="en-US" dirty="0"/>
              <a:t>Less than</a:t>
            </a:r>
          </a:p>
          <a:p>
            <a:pPr marL="0" indent="0">
              <a:buFont typeface="Arial" panose="020B0604020202020204" pitchFamily="34" charset="0"/>
              <a:buNone/>
            </a:pPr>
            <a:r>
              <a:rPr lang="en-US" dirty="0"/>
              <a:t>Less than or equal to</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Object equivalence</a:t>
            </a:r>
          </a:p>
          <a:p>
            <a:pPr marL="0" indent="0">
              <a:buFont typeface="Arial" panose="020B0604020202020204" pitchFamily="34" charset="0"/>
              <a:buNone/>
            </a:pPr>
            <a:r>
              <a:rPr lang="en-US" dirty="0"/>
              <a:t>Not Object equivalence</a:t>
            </a:r>
          </a:p>
        </p:txBody>
      </p:sp>
      <p:sp>
        <p:nvSpPr>
          <p:cNvPr id="11" name="Text Placeholder 2">
            <a:extLst>
              <a:ext uri="{FF2B5EF4-FFF2-40B4-BE49-F238E27FC236}">
                <a16:creationId xmlns:a16="http://schemas.microsoft.com/office/drawing/2014/main" id="{1890DF57-AAD4-4BCE-A974-B0E994CEC314}"/>
              </a:ext>
            </a:extLst>
          </p:cNvPr>
          <p:cNvSpPr txBox="1">
            <a:spLocks/>
          </p:cNvSpPr>
          <p:nvPr/>
        </p:nvSpPr>
        <p:spPr>
          <a:xfrm>
            <a:off x="3364105" y="1644254"/>
            <a:ext cx="867538"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&gt;</a:t>
            </a:r>
          </a:p>
          <a:p>
            <a:pPr marL="0" indent="0">
              <a:buFont typeface="Arial" panose="020B0604020202020204" pitchFamily="34" charset="0"/>
              <a:buNone/>
            </a:pPr>
            <a:r>
              <a:rPr lang="en-US" dirty="0"/>
              <a:t>&gt;=</a:t>
            </a:r>
          </a:p>
          <a:p>
            <a:pPr marL="0" indent="0">
              <a:buFont typeface="Arial" panose="020B0604020202020204" pitchFamily="34" charset="0"/>
              <a:buNone/>
            </a:pPr>
            <a:r>
              <a:rPr lang="en-US" dirty="0"/>
              <a:t>&lt;</a:t>
            </a:r>
          </a:p>
          <a:p>
            <a:pPr marL="0" indent="0">
              <a:buFont typeface="Arial" panose="020B0604020202020204" pitchFamily="34" charset="0"/>
              <a:buNone/>
            </a:pPr>
            <a:r>
              <a:rPr lang="en-US" dirty="0"/>
              <a:t>&lt;=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a:p>
            <a:pPr marL="0" indent="0">
              <a:buFont typeface="Arial" panose="020B0604020202020204" pitchFamily="34" charset="0"/>
              <a:buNone/>
            </a:pPr>
            <a:r>
              <a:rPr lang="en-US" dirty="0"/>
              <a:t>!==</a:t>
            </a:r>
          </a:p>
        </p:txBody>
      </p:sp>
      <p:sp>
        <p:nvSpPr>
          <p:cNvPr id="12" name="Text Placeholder 2">
            <a:extLst>
              <a:ext uri="{FF2B5EF4-FFF2-40B4-BE49-F238E27FC236}">
                <a16:creationId xmlns:a16="http://schemas.microsoft.com/office/drawing/2014/main" id="{6991B8A0-B0AF-47F7-987E-0EC487951F5E}"/>
              </a:ext>
            </a:extLst>
          </p:cNvPr>
          <p:cNvSpPr txBox="1">
            <a:spLocks/>
          </p:cNvSpPr>
          <p:nvPr/>
        </p:nvSpPr>
        <p:spPr>
          <a:xfrm>
            <a:off x="4860735" y="1644254"/>
            <a:ext cx="2646362"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t>And	</a:t>
            </a:r>
          </a:p>
          <a:p>
            <a:pPr marL="0" indent="0">
              <a:buFont typeface="Arial" panose="020B0604020202020204" pitchFamily="34" charset="0"/>
              <a:buNone/>
            </a:pPr>
            <a:r>
              <a:rPr lang="en-US"/>
              <a:t>Or	</a:t>
            </a:r>
          </a:p>
          <a:p>
            <a:pPr marL="0" indent="0">
              <a:buFont typeface="Arial" panose="020B0604020202020204" pitchFamily="34" charset="0"/>
              <a:buNone/>
            </a:pPr>
            <a:r>
              <a:rPr lang="en-US"/>
              <a:t>Not</a:t>
            </a:r>
          </a:p>
          <a:p>
            <a:pPr marL="0" indent="0">
              <a:buFont typeface="Arial" panose="020B0604020202020204" pitchFamily="34" charset="0"/>
              <a:buNone/>
            </a:pPr>
            <a:endParaRPr lang="en-US"/>
          </a:p>
          <a:p>
            <a:pPr marL="0" indent="0">
              <a:buFont typeface="Arial" panose="020B0604020202020204" pitchFamily="34" charset="0"/>
              <a:buNone/>
            </a:pPr>
            <a:r>
              <a:rPr lang="en-US"/>
              <a:t>String Concatenation</a:t>
            </a:r>
          </a:p>
          <a:p>
            <a:pPr marL="0" indent="0">
              <a:buFont typeface="Arial" panose="020B0604020202020204" pitchFamily="34" charset="0"/>
              <a:buNone/>
            </a:pPr>
            <a:endParaRPr lang="en-US"/>
          </a:p>
          <a:p>
            <a:pPr marL="0" indent="0">
              <a:buFont typeface="Arial" panose="020B0604020202020204" pitchFamily="34" charset="0"/>
              <a:buNone/>
            </a:pPr>
            <a:r>
              <a:rPr lang="en-US"/>
              <a:t>Iteration</a:t>
            </a:r>
            <a:endParaRPr lang="en-US" dirty="0"/>
          </a:p>
        </p:txBody>
      </p:sp>
      <p:sp>
        <p:nvSpPr>
          <p:cNvPr id="13" name="Text Placeholder 2">
            <a:extLst>
              <a:ext uri="{FF2B5EF4-FFF2-40B4-BE49-F238E27FC236}">
                <a16:creationId xmlns:a16="http://schemas.microsoft.com/office/drawing/2014/main" id="{E6196C79-BBE2-47C3-B134-8B89BB3D8AB3}"/>
              </a:ext>
            </a:extLst>
          </p:cNvPr>
          <p:cNvSpPr txBox="1">
            <a:spLocks/>
          </p:cNvSpPr>
          <p:nvPr/>
        </p:nvSpPr>
        <p:spPr>
          <a:xfrm>
            <a:off x="7756337" y="1644254"/>
            <a:ext cx="893760" cy="3067446"/>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&amp;&amp;</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79619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26/8/19 – S2W4</a:t>
            </a:r>
          </a:p>
        </p:txBody>
      </p:sp>
      <p:sp>
        <p:nvSpPr>
          <p:cNvPr id="6" name="Text Placeholder 5"/>
          <p:cNvSpPr>
            <a:spLocks noGrp="1"/>
          </p:cNvSpPr>
          <p:nvPr>
            <p:ph type="body" sz="quarter" idx="16"/>
          </p:nvPr>
        </p:nvSpPr>
        <p:spPr>
          <a:xfrm>
            <a:off x="468503" y="1208461"/>
            <a:ext cx="8103751" cy="381544"/>
          </a:xfrm>
        </p:spPr>
        <p:txBody>
          <a:bodyPr/>
          <a:lstStyle/>
          <a:p>
            <a:r>
              <a:rPr lang="en-US" cap="none" dirty="0"/>
              <a:t>Decisions – Boolean / Branching</a:t>
            </a:r>
          </a:p>
        </p:txBody>
      </p:sp>
      <p:sp>
        <p:nvSpPr>
          <p:cNvPr id="32" name="Text Placeholder 2">
            <a:extLst>
              <a:ext uri="{FF2B5EF4-FFF2-40B4-BE49-F238E27FC236}">
                <a16:creationId xmlns:a16="http://schemas.microsoft.com/office/drawing/2014/main" id="{866F01E2-C950-4149-A033-EA5A4ECDF648}"/>
              </a:ext>
            </a:extLst>
          </p:cNvPr>
          <p:cNvSpPr>
            <a:spLocks noGrp="1"/>
          </p:cNvSpPr>
          <p:nvPr>
            <p:ph type="body" sz="quarter" idx="18"/>
          </p:nvPr>
        </p:nvSpPr>
        <p:spPr>
          <a:xfrm>
            <a:off x="1012317" y="2055166"/>
            <a:ext cx="2646362" cy="2602000"/>
          </a:xfrm>
        </p:spPr>
        <p:txBody>
          <a:bodyPr>
            <a:normAutofit fontScale="92500" lnSpcReduction="20000"/>
          </a:bodyPr>
          <a:lstStyle/>
          <a:p>
            <a:pPr marL="0" indent="0">
              <a:buNone/>
            </a:pPr>
            <a:r>
              <a:rPr lang="en-US" dirty="0"/>
              <a:t>If (x == 1) text = “yes”;</a:t>
            </a:r>
          </a:p>
          <a:p>
            <a:pPr marL="0" indent="0">
              <a:buNone/>
            </a:pPr>
            <a:endParaRPr lang="en-US" dirty="0"/>
          </a:p>
          <a:p>
            <a:pPr marL="0" indent="0">
              <a:buNone/>
            </a:pPr>
            <a:r>
              <a:rPr lang="en-US" dirty="0"/>
              <a:t>If (x == 1) {</a:t>
            </a:r>
          </a:p>
          <a:p>
            <a:pPr marL="0" indent="0">
              <a:buNone/>
            </a:pPr>
            <a:r>
              <a:rPr lang="en-US" dirty="0"/>
              <a:t>	text = “yes”;</a:t>
            </a:r>
          </a:p>
          <a:p>
            <a:pPr marL="0" indent="0">
              <a:buNone/>
            </a:pPr>
            <a:r>
              <a:rPr lang="en-US" dirty="0"/>
              <a:t>} else {</a:t>
            </a:r>
          </a:p>
          <a:p>
            <a:pPr marL="0" indent="0">
              <a:buNone/>
            </a:pPr>
            <a:r>
              <a:rPr lang="en-US" dirty="0"/>
              <a:t>	text = “no”;</a:t>
            </a:r>
          </a:p>
          <a:p>
            <a:pPr marL="0" indent="0">
              <a:buNone/>
            </a:pPr>
            <a:r>
              <a:rPr lang="en-US" dirty="0"/>
              <a:t>}</a:t>
            </a:r>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
        <p:nvSpPr>
          <p:cNvPr id="33" name="Text Placeholder 2">
            <a:extLst>
              <a:ext uri="{FF2B5EF4-FFF2-40B4-BE49-F238E27FC236}">
                <a16:creationId xmlns:a16="http://schemas.microsoft.com/office/drawing/2014/main" id="{63874038-4F99-4319-9C68-8BF21438EA0F}"/>
              </a:ext>
            </a:extLst>
          </p:cNvPr>
          <p:cNvSpPr txBox="1">
            <a:spLocks/>
          </p:cNvSpPr>
          <p:nvPr/>
        </p:nvSpPr>
        <p:spPr>
          <a:xfrm>
            <a:off x="5294765" y="1941791"/>
            <a:ext cx="2646362" cy="2965450"/>
          </a:xfrm>
          <a:prstGeom prst="rect">
            <a:avLst/>
          </a:prstGeom>
        </p:spPr>
        <p:txBody>
          <a:bodyPr vert="horz" lIns="91440" tIns="45720" rIns="91440" bIns="45720" numCol="1" rtlCol="0">
            <a:normAutofit fontScale="92500" lnSpcReduction="20000"/>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switch (x) {</a:t>
            </a:r>
          </a:p>
          <a:p>
            <a:pPr marL="0" indent="0">
              <a:buFont typeface="Arial" panose="020B0604020202020204" pitchFamily="34" charset="0"/>
              <a:buNone/>
            </a:pPr>
            <a:r>
              <a:rPr lang="en-US" dirty="0"/>
              <a:t>	case 1:</a:t>
            </a:r>
          </a:p>
          <a:p>
            <a:pPr marL="0" indent="0">
              <a:buFont typeface="Arial" panose="020B0604020202020204" pitchFamily="34" charset="0"/>
              <a:buNone/>
            </a:pPr>
            <a:r>
              <a:rPr lang="en-US" dirty="0"/>
              <a:t>		text = “yes”;</a:t>
            </a:r>
          </a:p>
          <a:p>
            <a:pPr marL="0" indent="0">
              <a:buFont typeface="Arial" panose="020B0604020202020204" pitchFamily="34" charset="0"/>
              <a:buNone/>
            </a:pPr>
            <a:r>
              <a:rPr lang="en-US" dirty="0"/>
              <a:t>		break;</a:t>
            </a:r>
          </a:p>
          <a:p>
            <a:pPr marL="0" indent="0">
              <a:buFont typeface="Arial" panose="020B0604020202020204" pitchFamily="34" charset="0"/>
              <a:buNone/>
            </a:pPr>
            <a:r>
              <a:rPr lang="en-US" dirty="0"/>
              <a:t>	case 2:</a:t>
            </a:r>
          </a:p>
          <a:p>
            <a:pPr marL="0" indent="0">
              <a:buFont typeface="Arial" panose="020B0604020202020204" pitchFamily="34" charset="0"/>
              <a:buNone/>
            </a:pPr>
            <a:r>
              <a:rPr lang="en-US" dirty="0"/>
              <a:t>		text = “maybe”;</a:t>
            </a:r>
          </a:p>
          <a:p>
            <a:pPr marL="0" indent="0">
              <a:buNone/>
            </a:pPr>
            <a:r>
              <a:rPr lang="en-US" dirty="0"/>
              <a:t>		break;</a:t>
            </a:r>
          </a:p>
          <a:p>
            <a:pPr marL="0" indent="0">
              <a:buFont typeface="Arial" panose="020B0604020202020204" pitchFamily="34" charset="0"/>
              <a:buNone/>
            </a:pPr>
            <a:r>
              <a:rPr lang="en-US" dirty="0"/>
              <a:t>	case 3:</a:t>
            </a:r>
          </a:p>
          <a:p>
            <a:pPr marL="0" indent="0">
              <a:buFont typeface="Arial" panose="020B0604020202020204" pitchFamily="34" charset="0"/>
              <a:buNone/>
            </a:pPr>
            <a:r>
              <a:rPr lang="en-US" dirty="0"/>
              <a:t>		text = “no”;</a:t>
            </a:r>
          </a:p>
          <a:p>
            <a:pPr marL="0" indent="0">
              <a:buNone/>
            </a:pPr>
            <a:r>
              <a:rPr lang="en-US" dirty="0"/>
              <a:t>		</a:t>
            </a:r>
            <a:r>
              <a:rPr lang="en-US" dirty="0">
                <a:solidFill>
                  <a:schemeClr val="bg1">
                    <a:lumMod val="75000"/>
                  </a:schemeClr>
                </a:solidFill>
              </a:rPr>
              <a:t>break;</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p:txBody>
      </p:sp>
      <p:cxnSp>
        <p:nvCxnSpPr>
          <p:cNvPr id="34" name="Straight Connector 33">
            <a:extLst>
              <a:ext uri="{FF2B5EF4-FFF2-40B4-BE49-F238E27FC236}">
                <a16:creationId xmlns:a16="http://schemas.microsoft.com/office/drawing/2014/main" id="{BCE818D3-F2A6-40BE-AB94-A488480DF431}"/>
              </a:ext>
            </a:extLst>
          </p:cNvPr>
          <p:cNvCxnSpPr>
            <a:cxnSpLocks/>
          </p:cNvCxnSpPr>
          <p:nvPr/>
        </p:nvCxnSpPr>
        <p:spPr>
          <a:xfrm>
            <a:off x="4450911" y="1941791"/>
            <a:ext cx="0" cy="29654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39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26/8/19 – S2W4</a:t>
            </a:r>
          </a:p>
        </p:txBody>
      </p:sp>
      <p:sp>
        <p:nvSpPr>
          <p:cNvPr id="6" name="Text Placeholder 5"/>
          <p:cNvSpPr>
            <a:spLocks noGrp="1"/>
          </p:cNvSpPr>
          <p:nvPr>
            <p:ph type="body" sz="quarter" idx="16"/>
          </p:nvPr>
        </p:nvSpPr>
        <p:spPr>
          <a:xfrm>
            <a:off x="477838" y="1145441"/>
            <a:ext cx="8103751" cy="381544"/>
          </a:xfrm>
        </p:spPr>
        <p:txBody>
          <a:bodyPr/>
          <a:lstStyle/>
          <a:p>
            <a:r>
              <a:rPr lang="en-US" cap="none" dirty="0"/>
              <a:t>Repetition – </a:t>
            </a:r>
            <a:r>
              <a:rPr lang="en-US" sz="2400" cap="none" dirty="0"/>
              <a:t>While Loop / Do While Loop / For Loop </a:t>
            </a:r>
            <a:endParaRPr lang="en-US" cap="none" dirty="0"/>
          </a:p>
        </p:txBody>
      </p:sp>
      <p:sp>
        <p:nvSpPr>
          <p:cNvPr id="60" name="Text Placeholder 2">
            <a:extLst>
              <a:ext uri="{FF2B5EF4-FFF2-40B4-BE49-F238E27FC236}">
                <a16:creationId xmlns:a16="http://schemas.microsoft.com/office/drawing/2014/main" id="{3F5F103E-E405-4B1D-AA9A-FF98BE65604C}"/>
              </a:ext>
            </a:extLst>
          </p:cNvPr>
          <p:cNvSpPr>
            <a:spLocks noGrp="1"/>
          </p:cNvSpPr>
          <p:nvPr>
            <p:ph type="body" sz="quarter" idx="18"/>
          </p:nvPr>
        </p:nvSpPr>
        <p:spPr>
          <a:xfrm>
            <a:off x="477838" y="1719343"/>
            <a:ext cx="3154362" cy="1823957"/>
          </a:xfrm>
        </p:spPr>
        <p:txBody>
          <a:bodyPr>
            <a:normAutofit/>
          </a:bodyPr>
          <a:lstStyle/>
          <a:p>
            <a:pPr marL="0" indent="0">
              <a:buNone/>
            </a:pPr>
            <a:r>
              <a:rPr lang="en-US" dirty="0"/>
              <a:t>var </a:t>
            </a:r>
            <a:r>
              <a:rPr lang="en-US" dirty="0" err="1"/>
              <a:t>i</a:t>
            </a:r>
            <a:r>
              <a:rPr lang="en-US" dirty="0"/>
              <a:t> = 1;</a:t>
            </a:r>
          </a:p>
          <a:p>
            <a:pPr marL="0" indent="0">
              <a:buNone/>
            </a:pPr>
            <a:r>
              <a:rPr lang="en-US" dirty="0"/>
              <a:t>while (</a:t>
            </a:r>
            <a:r>
              <a:rPr lang="en-US" dirty="0" err="1"/>
              <a:t>i</a:t>
            </a:r>
            <a:r>
              <a:rPr lang="en-US" dirty="0"/>
              <a:t> &lt; 10) {</a:t>
            </a:r>
          </a:p>
          <a:p>
            <a:pPr marL="0" indent="0">
              <a:buNone/>
            </a:pPr>
            <a:r>
              <a:rPr lang="en-US" dirty="0"/>
              <a:t>	text += “The number is” + </a:t>
            </a:r>
            <a:r>
              <a:rPr lang="en-US" dirty="0" err="1"/>
              <a:t>i</a:t>
            </a:r>
            <a:r>
              <a:rPr lang="en-US" dirty="0"/>
              <a:t>;</a:t>
            </a:r>
          </a:p>
          <a:p>
            <a:pPr marL="0" indent="0">
              <a:buNone/>
            </a:pPr>
            <a:r>
              <a:rPr lang="en-US" dirty="0"/>
              <a:t>	</a:t>
            </a:r>
            <a:r>
              <a:rPr lang="en-US" dirty="0" err="1"/>
              <a:t>i</a:t>
            </a:r>
            <a:r>
              <a:rPr lang="en-US" dirty="0"/>
              <a:t>++;</a:t>
            </a:r>
          </a:p>
          <a:p>
            <a:pPr marL="0" indent="0">
              <a:buNone/>
            </a:pPr>
            <a:r>
              <a:rPr lang="en-US" dirty="0"/>
              <a:t>}</a:t>
            </a:r>
          </a:p>
          <a:p>
            <a:pPr marL="0" indent="0">
              <a:buNone/>
            </a:pPr>
            <a:endParaRPr lang="en-US" dirty="0"/>
          </a:p>
          <a:p>
            <a:pPr marL="0" indent="0">
              <a:buNone/>
            </a:pPr>
            <a:endParaRPr lang="en-US" dirty="0"/>
          </a:p>
        </p:txBody>
      </p:sp>
      <p:sp>
        <p:nvSpPr>
          <p:cNvPr id="61" name="Text Placeholder 2">
            <a:extLst>
              <a:ext uri="{FF2B5EF4-FFF2-40B4-BE49-F238E27FC236}">
                <a16:creationId xmlns:a16="http://schemas.microsoft.com/office/drawing/2014/main" id="{4E02670F-A3E3-4E0E-B1DE-A52F84351BC5}"/>
              </a:ext>
            </a:extLst>
          </p:cNvPr>
          <p:cNvSpPr txBox="1">
            <a:spLocks/>
          </p:cNvSpPr>
          <p:nvPr/>
        </p:nvSpPr>
        <p:spPr>
          <a:xfrm>
            <a:off x="4446588" y="1719343"/>
            <a:ext cx="3211512" cy="1823957"/>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var </a:t>
            </a:r>
            <a:r>
              <a:rPr lang="en-US" dirty="0" err="1"/>
              <a:t>i</a:t>
            </a:r>
            <a:r>
              <a:rPr lang="en-US" dirty="0"/>
              <a:t> = 1;</a:t>
            </a:r>
          </a:p>
          <a:p>
            <a:pPr marL="0" indent="0">
              <a:buNone/>
            </a:pPr>
            <a:r>
              <a:rPr lang="en-US" dirty="0"/>
              <a:t>do {</a:t>
            </a:r>
          </a:p>
          <a:p>
            <a:pPr marL="0" indent="0">
              <a:buNone/>
            </a:pPr>
            <a:r>
              <a:rPr lang="en-US" dirty="0"/>
              <a:t>	text += “The number is” + </a:t>
            </a:r>
            <a:r>
              <a:rPr lang="en-US" dirty="0" err="1"/>
              <a:t>i</a:t>
            </a:r>
            <a:r>
              <a:rPr lang="en-US" dirty="0"/>
              <a:t>;</a:t>
            </a:r>
          </a:p>
          <a:p>
            <a:pPr marL="0" indent="0">
              <a:buNone/>
            </a:pPr>
            <a:r>
              <a:rPr lang="en-US" dirty="0"/>
              <a:t>	</a:t>
            </a:r>
            <a:r>
              <a:rPr lang="en-US" dirty="0" err="1"/>
              <a:t>i</a:t>
            </a:r>
            <a:r>
              <a:rPr lang="en-US" dirty="0"/>
              <a:t>++;</a:t>
            </a:r>
          </a:p>
          <a:p>
            <a:pPr marL="0" indent="0">
              <a:buNone/>
            </a:pPr>
            <a:r>
              <a:rPr lang="en-US" dirty="0"/>
              <a:t>} while (</a:t>
            </a:r>
            <a:r>
              <a:rPr lang="en-US" dirty="0" err="1"/>
              <a:t>i</a:t>
            </a:r>
            <a:r>
              <a:rPr lang="en-US" dirty="0"/>
              <a:t> &lt; 10);</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62" name="Text Placeholder 2">
            <a:extLst>
              <a:ext uri="{FF2B5EF4-FFF2-40B4-BE49-F238E27FC236}">
                <a16:creationId xmlns:a16="http://schemas.microsoft.com/office/drawing/2014/main" id="{32521988-3CDA-4DC6-B823-9FA0532F5DCD}"/>
              </a:ext>
            </a:extLst>
          </p:cNvPr>
          <p:cNvSpPr txBox="1">
            <a:spLocks/>
          </p:cNvSpPr>
          <p:nvPr/>
        </p:nvSpPr>
        <p:spPr>
          <a:xfrm>
            <a:off x="491617" y="3693082"/>
            <a:ext cx="3167062" cy="1093707"/>
          </a:xfrm>
          <a:prstGeom prst="rect">
            <a:avLst/>
          </a:prstGeom>
        </p:spPr>
        <p:txBody>
          <a:bodyPr vert="horz" lIns="91440" tIns="45720" rIns="91440" bIns="45720" numCol="1" rtlCol="0">
            <a:normAutofit/>
          </a:bodyPr>
          <a:lstStyle>
            <a:lvl1pPr marL="171450" marR="0" indent="-1714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tab pos="180000" algn="l"/>
                <a:tab pos="360000" algn="l"/>
                <a:tab pos="540000" algn="l"/>
                <a:tab pos="720000" algn="l"/>
              </a:tabLst>
              <a:defRPr sz="1800" kern="1200" baseline="0">
                <a:solidFill>
                  <a:schemeClr val="accent2"/>
                </a:solidFill>
                <a:latin typeface="+mn-lt"/>
                <a:ea typeface="+mn-ea"/>
                <a:cs typeface="+mn-cs"/>
              </a:defRPr>
            </a:lvl1pPr>
            <a:lvl2pPr marL="447675" indent="-180975"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2pPr>
            <a:lvl3pPr marL="809625" indent="-180975" algn="l" defTabSz="914400" rtl="0" eaLnBrk="1" latinLnBrk="0" hangingPunct="1">
              <a:spcBef>
                <a:spcPct val="20000"/>
              </a:spcBef>
              <a:buFont typeface="Wingdings" panose="05000000000000000000" pitchFamily="2" charset="2"/>
              <a:buChar char="§"/>
              <a:tabLst>
                <a:tab pos="180000" algn="l"/>
                <a:tab pos="360000" algn="l"/>
                <a:tab pos="540000" algn="l"/>
                <a:tab pos="720000" algn="l"/>
              </a:tabLst>
              <a:defRPr sz="1800" kern="1200">
                <a:solidFill>
                  <a:schemeClr val="accent2"/>
                </a:solidFill>
                <a:latin typeface="+mn-lt"/>
                <a:ea typeface="+mn-ea"/>
                <a:cs typeface="+mn-cs"/>
              </a:defRPr>
            </a:lvl3pPr>
            <a:lvl4pPr marL="1162050" indent="-171450" algn="l" defTabSz="914400" rtl="0" eaLnBrk="1" latinLnBrk="0" hangingPunct="1">
              <a:spcBef>
                <a:spcPct val="20000"/>
              </a:spcBef>
              <a:buFont typeface="Calibri" panose="020F0502020204030204" pitchFamily="34" charset="0"/>
              <a:buChar char="◦"/>
              <a:tabLst>
                <a:tab pos="180000" algn="l"/>
                <a:tab pos="360000" algn="l"/>
                <a:tab pos="540000" algn="l"/>
                <a:tab pos="720000" algn="l"/>
              </a:tabLst>
              <a:defRPr sz="1800" kern="1200">
                <a:solidFill>
                  <a:schemeClr val="accent2"/>
                </a:solidFill>
                <a:latin typeface="+mn-lt"/>
                <a:ea typeface="+mn-ea"/>
                <a:cs typeface="+mn-cs"/>
              </a:defRPr>
            </a:lvl4pPr>
            <a:lvl5pPr marL="1524000" indent="-180975" algn="l" defTabSz="914400" rtl="0" eaLnBrk="1" latinLnBrk="0" hangingPunct="1">
              <a:spcBef>
                <a:spcPct val="20000"/>
              </a:spcBef>
              <a:buFont typeface="Arial" panose="020B0604020202020204" pitchFamily="34" charset="0"/>
              <a:buChar char="•"/>
              <a:defRPr sz="1300" kern="1200">
                <a:solidFill>
                  <a:schemeClr val="accent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t>for (var i = 1; i &lt; 10; i++) {</a:t>
            </a:r>
          </a:p>
          <a:p>
            <a:pPr marL="0" indent="0">
              <a:buFont typeface="Arial" panose="020B0604020202020204" pitchFamily="34" charset="0"/>
              <a:buNone/>
            </a:pPr>
            <a:r>
              <a:rPr lang="en-US"/>
              <a:t>	text += “The number is” + i;</a:t>
            </a:r>
          </a:p>
          <a:p>
            <a:pPr marL="0" indent="0">
              <a:buFont typeface="Arial" panose="020B0604020202020204" pitchFamily="34" charset="0"/>
              <a:buNone/>
            </a:pPr>
            <a:r>
              <a:rPr lang="en-US"/>
              <a:t>}</a:t>
            </a:r>
          </a:p>
          <a:p>
            <a:pPr marL="0" indent="0">
              <a:buFont typeface="Arial" panose="020B0604020202020204" pitchFamily="34" charset="0"/>
              <a:buNone/>
            </a:pPr>
            <a:endParaRPr lang="en-US" dirty="0"/>
          </a:p>
        </p:txBody>
      </p:sp>
      <p:cxnSp>
        <p:nvCxnSpPr>
          <p:cNvPr id="64" name="Straight Connector 63">
            <a:extLst>
              <a:ext uri="{FF2B5EF4-FFF2-40B4-BE49-F238E27FC236}">
                <a16:creationId xmlns:a16="http://schemas.microsoft.com/office/drawing/2014/main" id="{72984F14-9637-41B1-B493-5B085A5800AB}"/>
              </a:ext>
            </a:extLst>
          </p:cNvPr>
          <p:cNvCxnSpPr>
            <a:cxnSpLocks/>
          </p:cNvCxnSpPr>
          <p:nvPr/>
        </p:nvCxnSpPr>
        <p:spPr>
          <a:xfrm>
            <a:off x="4158811" y="1770341"/>
            <a:ext cx="0" cy="2965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D39CE0-FCC7-493A-AA13-395770D37424}"/>
              </a:ext>
            </a:extLst>
          </p:cNvPr>
          <p:cNvCxnSpPr>
            <a:cxnSpLocks/>
          </p:cNvCxnSpPr>
          <p:nvPr/>
        </p:nvCxnSpPr>
        <p:spPr>
          <a:xfrm>
            <a:off x="491617" y="3600450"/>
            <a:ext cx="33564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859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8"/>
          </p:nvPr>
        </p:nvSpPr>
        <p:spPr>
          <a:xfrm>
            <a:off x="468503" y="2364159"/>
            <a:ext cx="8089895" cy="2128634"/>
          </a:xfrm>
        </p:spPr>
        <p:txBody>
          <a:bodyPr>
            <a:normAutofit lnSpcReduction="10000"/>
          </a:bodyPr>
          <a:lstStyle/>
          <a:p>
            <a:r>
              <a:rPr lang="en-AU" dirty="0"/>
              <a:t>Identify and critique various programming languages and how they can be utilised within the field of design;</a:t>
            </a:r>
          </a:p>
          <a:p>
            <a:endParaRPr lang="en-AU" dirty="0"/>
          </a:p>
          <a:p>
            <a:r>
              <a:rPr lang="en-AU" dirty="0"/>
              <a:t>Analyse and apply computer programming techniques through the use of features including loops, variables, functions and objects; and</a:t>
            </a:r>
          </a:p>
          <a:p>
            <a:endParaRPr lang="en-AU" dirty="0"/>
          </a:p>
          <a:p>
            <a:r>
              <a:rPr lang="en-AU" dirty="0"/>
              <a:t>Create engaging interactive media for different various contexts.</a:t>
            </a:r>
          </a:p>
          <a:p>
            <a:endParaRPr lang="en-US" dirty="0"/>
          </a:p>
        </p:txBody>
      </p:sp>
      <p:sp>
        <p:nvSpPr>
          <p:cNvPr id="4" name="Text Placeholder 3"/>
          <p:cNvSpPr>
            <a:spLocks noGrp="1"/>
          </p:cNvSpPr>
          <p:nvPr>
            <p:ph type="body" sz="quarter" idx="16"/>
          </p:nvPr>
        </p:nvSpPr>
        <p:spPr/>
        <p:txBody>
          <a:bodyPr/>
          <a:lstStyle/>
          <a:p>
            <a:r>
              <a:rPr lang="en-US" sz="2800" cap="none" dirty="0"/>
              <a:t>Why are we here?</a:t>
            </a:r>
          </a:p>
        </p:txBody>
      </p:sp>
      <p:sp>
        <p:nvSpPr>
          <p:cNvPr id="5" name="Text Placeholder 4"/>
          <p:cNvSpPr>
            <a:spLocks noGrp="1"/>
          </p:cNvSpPr>
          <p:nvPr>
            <p:ph type="body" sz="quarter" idx="17"/>
          </p:nvPr>
        </p:nvSpPr>
        <p:spPr/>
        <p:txBody>
          <a:bodyPr/>
          <a:lstStyle/>
          <a:p>
            <a:r>
              <a:rPr lang="en-US" dirty="0"/>
              <a:t>Course Objectives</a:t>
            </a:r>
          </a:p>
        </p:txBody>
      </p:sp>
      <p:sp>
        <p:nvSpPr>
          <p:cNvPr id="7" name="Text Placeholder 6"/>
          <p:cNvSpPr>
            <a:spLocks noGrp="1"/>
          </p:cNvSpPr>
          <p:nvPr>
            <p:ph type="body" sz="quarter" idx="14"/>
          </p:nvPr>
        </p:nvSpPr>
        <p:spPr/>
        <p:txBody>
          <a:bodyPr/>
          <a:lstStyle/>
          <a:p>
            <a:r>
              <a:rPr lang="en-US" dirty="0"/>
              <a:t>11055 </a:t>
            </a:r>
            <a:r>
              <a:rPr lang="en-US" dirty="0" err="1"/>
              <a:t>PfD</a:t>
            </a:r>
            <a:endParaRPr lang="en-US" dirty="0"/>
          </a:p>
        </p:txBody>
      </p:sp>
      <p:sp>
        <p:nvSpPr>
          <p:cNvPr id="8" name="Text Placeholder 7"/>
          <p:cNvSpPr>
            <a:spLocks noGrp="1"/>
          </p:cNvSpPr>
          <p:nvPr>
            <p:ph type="body" sz="quarter" idx="15"/>
          </p:nvPr>
        </p:nvSpPr>
        <p:spPr/>
        <p:txBody>
          <a:bodyPr/>
          <a:lstStyle/>
          <a:p>
            <a:r>
              <a:rPr lang="en-US" dirty="0"/>
              <a:t>26/8/19 – S2W4</a:t>
            </a:r>
          </a:p>
        </p:txBody>
      </p:sp>
    </p:spTree>
    <p:extLst>
      <p:ext uri="{BB962C8B-B14F-4D97-AF65-F5344CB8AC3E}">
        <p14:creationId xmlns:p14="http://schemas.microsoft.com/office/powerpoint/2010/main" val="80586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26/8/19 – S2W4</a:t>
            </a:r>
          </a:p>
        </p:txBody>
      </p:sp>
      <p:sp>
        <p:nvSpPr>
          <p:cNvPr id="4" name="Text Placeholder 3"/>
          <p:cNvSpPr>
            <a:spLocks noGrp="1"/>
          </p:cNvSpPr>
          <p:nvPr>
            <p:ph type="body" sz="quarter" idx="22"/>
          </p:nvPr>
        </p:nvSpPr>
        <p:spPr/>
        <p:txBody>
          <a:bodyPr/>
          <a:lstStyle/>
          <a:p>
            <a:r>
              <a:rPr lang="en-US" dirty="0"/>
              <a:t>Quiz</a:t>
            </a:r>
          </a:p>
        </p:txBody>
      </p:sp>
      <p:sp>
        <p:nvSpPr>
          <p:cNvPr id="5" name="Text Placeholder 4"/>
          <p:cNvSpPr>
            <a:spLocks noGrp="1"/>
          </p:cNvSpPr>
          <p:nvPr>
            <p:ph type="body" sz="quarter" idx="23"/>
          </p:nvPr>
        </p:nvSpPr>
        <p:spPr/>
        <p:txBody>
          <a:bodyPr/>
          <a:lstStyle/>
          <a:p>
            <a:r>
              <a:rPr lang="en-US" dirty="0"/>
              <a:t>20% Week 4</a:t>
            </a:r>
          </a:p>
          <a:p>
            <a:r>
              <a:rPr lang="en-US" dirty="0"/>
              <a:t>Mostly module 1, with maybe a variable question or five</a:t>
            </a:r>
          </a:p>
        </p:txBody>
      </p:sp>
      <p:sp>
        <p:nvSpPr>
          <p:cNvPr id="7" name="Text Placeholder 6"/>
          <p:cNvSpPr>
            <a:spLocks noGrp="1"/>
          </p:cNvSpPr>
          <p:nvPr>
            <p:ph type="body" sz="quarter" idx="27"/>
          </p:nvPr>
        </p:nvSpPr>
        <p:spPr/>
        <p:txBody>
          <a:bodyPr/>
          <a:lstStyle/>
          <a:p>
            <a:r>
              <a:rPr lang="en-US" dirty="0"/>
              <a:t>Project 1</a:t>
            </a:r>
          </a:p>
        </p:txBody>
      </p:sp>
      <p:sp>
        <p:nvSpPr>
          <p:cNvPr id="8" name="Text Placeholder 7"/>
          <p:cNvSpPr>
            <a:spLocks noGrp="1"/>
          </p:cNvSpPr>
          <p:nvPr>
            <p:ph type="body" sz="quarter" idx="28"/>
          </p:nvPr>
        </p:nvSpPr>
        <p:spPr/>
        <p:txBody>
          <a:bodyPr/>
          <a:lstStyle/>
          <a:p>
            <a:r>
              <a:rPr lang="en-US" dirty="0"/>
              <a:t>30% Week 7</a:t>
            </a:r>
          </a:p>
          <a:p>
            <a:r>
              <a:rPr lang="en-US" dirty="0"/>
              <a:t>A JavaScript project using the tools we have learnt</a:t>
            </a:r>
          </a:p>
        </p:txBody>
      </p:sp>
      <p:sp>
        <p:nvSpPr>
          <p:cNvPr id="9" name="Text Placeholder 8"/>
          <p:cNvSpPr>
            <a:spLocks noGrp="1"/>
          </p:cNvSpPr>
          <p:nvPr>
            <p:ph type="body" sz="quarter" idx="29"/>
          </p:nvPr>
        </p:nvSpPr>
        <p:spPr/>
        <p:txBody>
          <a:bodyPr/>
          <a:lstStyle/>
          <a:p>
            <a:r>
              <a:rPr lang="en-US" dirty="0"/>
              <a:t>Project 2</a:t>
            </a:r>
          </a:p>
        </p:txBody>
      </p:sp>
      <p:sp>
        <p:nvSpPr>
          <p:cNvPr id="10" name="Text Placeholder 9"/>
          <p:cNvSpPr>
            <a:spLocks noGrp="1"/>
          </p:cNvSpPr>
          <p:nvPr>
            <p:ph type="body" sz="quarter" idx="30"/>
          </p:nvPr>
        </p:nvSpPr>
        <p:spPr/>
        <p:txBody>
          <a:bodyPr/>
          <a:lstStyle/>
          <a:p>
            <a:r>
              <a:rPr lang="en-US" dirty="0"/>
              <a:t>50% Week 13</a:t>
            </a:r>
          </a:p>
          <a:p>
            <a:r>
              <a:rPr lang="en-US" dirty="0"/>
              <a:t>A Python project using the tools we have learnt</a:t>
            </a:r>
          </a:p>
        </p:txBody>
      </p:sp>
      <p:pic>
        <p:nvPicPr>
          <p:cNvPr id="3074" name="Picture 2" descr="Related image">
            <a:extLst>
              <a:ext uri="{FF2B5EF4-FFF2-40B4-BE49-F238E27FC236}">
                <a16:creationId xmlns:a16="http://schemas.microsoft.com/office/drawing/2014/main" id="{ECC3C03A-BBDD-4A5A-A71A-D7946DAADB4E}"/>
              </a:ext>
            </a:extLst>
          </p:cNvPr>
          <p:cNvPicPr>
            <a:picLocks noGrp="1" noChangeAspect="1" noChangeArrowheads="1"/>
          </p:cNvPicPr>
          <p:nvPr>
            <p:ph type="pic" sz="quarter" idx="26"/>
          </p:nvPr>
        </p:nvPicPr>
        <p:blipFill>
          <a:blip r:embed="rId2">
            <a:extLst>
              <a:ext uri="{28A0092B-C50C-407E-A947-70E740481C1C}">
                <a14:useLocalDpi xmlns:a14="http://schemas.microsoft.com/office/drawing/2010/main" val="0"/>
              </a:ext>
            </a:extLst>
          </a:blip>
          <a:srcRect l="2814" r="281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project">
            <a:extLst>
              <a:ext uri="{FF2B5EF4-FFF2-40B4-BE49-F238E27FC236}">
                <a16:creationId xmlns:a16="http://schemas.microsoft.com/office/drawing/2014/main" id="{A8ACC2C5-6860-47C4-8D25-E5F6126B807A}"/>
              </a:ext>
            </a:extLst>
          </p:cNvPr>
          <p:cNvPicPr>
            <a:picLocks noGrp="1" noChangeAspect="1" noChangeArrowheads="1"/>
          </p:cNvPicPr>
          <p:nvPr>
            <p:ph type="pic" sz="quarter" idx="32"/>
          </p:nvPr>
        </p:nvPicPr>
        <p:blipFill>
          <a:blip r:embed="rId3">
            <a:extLst>
              <a:ext uri="{28A0092B-C50C-407E-A947-70E740481C1C}">
                <a14:useLocalDpi xmlns:a14="http://schemas.microsoft.com/office/drawing/2010/main" val="0"/>
              </a:ext>
            </a:extLst>
          </a:blip>
          <a:srcRect l="13826" r="1382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lated image">
            <a:extLst>
              <a:ext uri="{FF2B5EF4-FFF2-40B4-BE49-F238E27FC236}">
                <a16:creationId xmlns:a16="http://schemas.microsoft.com/office/drawing/2014/main" id="{F30BCB94-6FD6-426B-B854-80CBCE224339}"/>
              </a:ext>
            </a:extLst>
          </p:cNvPr>
          <p:cNvPicPr>
            <a:picLocks noGrp="1" noChangeAspect="1" noChangeArrowheads="1"/>
          </p:cNvPicPr>
          <p:nvPr>
            <p:ph type="pic" sz="quarter" idx="31"/>
          </p:nvPr>
        </p:nvPicPr>
        <p:blipFill>
          <a:blip r:embed="rId4">
            <a:extLst>
              <a:ext uri="{28A0092B-C50C-407E-A947-70E740481C1C}">
                <a14:useLocalDpi xmlns:a14="http://schemas.microsoft.com/office/drawing/2010/main" val="0"/>
              </a:ext>
            </a:extLst>
          </a:blip>
          <a:srcRect l="22000" r="2200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6847E90-231A-40BB-B1BA-38E6C1BB1DE3}"/>
              </a:ext>
            </a:extLst>
          </p:cNvPr>
          <p:cNvSpPr txBox="1"/>
          <p:nvPr/>
        </p:nvSpPr>
        <p:spPr>
          <a:xfrm>
            <a:off x="1186103" y="964676"/>
            <a:ext cx="1936750" cy="369332"/>
          </a:xfrm>
          <a:prstGeom prst="rect">
            <a:avLst/>
          </a:prstGeom>
          <a:noFill/>
        </p:spPr>
        <p:txBody>
          <a:bodyPr wrap="square" rtlCol="0">
            <a:spAutoFit/>
          </a:bodyPr>
          <a:lstStyle/>
          <a:p>
            <a:r>
              <a:rPr lang="en-AU" dirty="0">
                <a:solidFill>
                  <a:srgbClr val="FF0000"/>
                </a:solidFill>
              </a:rPr>
              <a:t>THIS WEEK!!!</a:t>
            </a:r>
          </a:p>
        </p:txBody>
      </p:sp>
    </p:spTree>
    <p:extLst>
      <p:ext uri="{BB962C8B-B14F-4D97-AF65-F5344CB8AC3E}">
        <p14:creationId xmlns:p14="http://schemas.microsoft.com/office/powerpoint/2010/main" val="50601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11055 </a:t>
            </a:r>
            <a:r>
              <a:rPr lang="en-US" dirty="0" err="1"/>
              <a:t>PfD</a:t>
            </a:r>
            <a:endParaRPr lang="en-US" dirty="0"/>
          </a:p>
        </p:txBody>
      </p:sp>
      <p:sp>
        <p:nvSpPr>
          <p:cNvPr id="3" name="Text Placeholder 2"/>
          <p:cNvSpPr>
            <a:spLocks noGrp="1"/>
          </p:cNvSpPr>
          <p:nvPr>
            <p:ph type="body" sz="quarter" idx="15"/>
          </p:nvPr>
        </p:nvSpPr>
        <p:spPr/>
        <p:txBody>
          <a:bodyPr/>
          <a:lstStyle/>
          <a:p>
            <a:r>
              <a:rPr lang="en-US" dirty="0"/>
              <a:t>26/8/19 – S2W4</a:t>
            </a:r>
          </a:p>
        </p:txBody>
      </p:sp>
      <p:sp>
        <p:nvSpPr>
          <p:cNvPr id="4" name="Text Placeholder 3"/>
          <p:cNvSpPr>
            <a:spLocks noGrp="1"/>
          </p:cNvSpPr>
          <p:nvPr>
            <p:ph type="body" sz="quarter" idx="18"/>
          </p:nvPr>
        </p:nvSpPr>
        <p:spPr>
          <a:xfrm>
            <a:off x="477839" y="1706931"/>
            <a:ext cx="8103750" cy="3144469"/>
          </a:xfrm>
        </p:spPr>
        <p:txBody>
          <a:bodyPr>
            <a:normAutofit/>
          </a:bodyPr>
          <a:lstStyle/>
          <a:p>
            <a:r>
              <a:rPr lang="en-US" dirty="0"/>
              <a:t>Arrays</a:t>
            </a:r>
          </a:p>
          <a:p>
            <a:pPr lvl="1"/>
            <a:r>
              <a:rPr lang="en-US" dirty="0"/>
              <a:t>A ‘group’ variable</a:t>
            </a:r>
          </a:p>
          <a:p>
            <a:endParaRPr lang="en-US" dirty="0"/>
          </a:p>
          <a:p>
            <a:r>
              <a:rPr lang="en-US" dirty="0"/>
              <a:t>Functions</a:t>
            </a:r>
          </a:p>
          <a:p>
            <a:pPr lvl="1"/>
            <a:r>
              <a:rPr lang="en-US" dirty="0"/>
              <a:t>Removing duplication from our code</a:t>
            </a:r>
          </a:p>
          <a:p>
            <a:endParaRPr lang="en-US" dirty="0"/>
          </a:p>
          <a:p>
            <a:r>
              <a:rPr lang="en-US" dirty="0"/>
              <a:t>Objects</a:t>
            </a:r>
          </a:p>
          <a:p>
            <a:pPr lvl="1"/>
            <a:r>
              <a:rPr lang="en-US" dirty="0"/>
              <a:t>Simplicity through complexity</a:t>
            </a:r>
          </a:p>
        </p:txBody>
      </p:sp>
      <p:sp>
        <p:nvSpPr>
          <p:cNvPr id="6" name="Text Placeholder 5"/>
          <p:cNvSpPr>
            <a:spLocks noGrp="1"/>
          </p:cNvSpPr>
          <p:nvPr>
            <p:ph type="body" sz="quarter" idx="16"/>
          </p:nvPr>
        </p:nvSpPr>
        <p:spPr>
          <a:xfrm>
            <a:off x="477838" y="1126296"/>
            <a:ext cx="8103751" cy="381544"/>
          </a:xfrm>
        </p:spPr>
        <p:txBody>
          <a:bodyPr/>
          <a:lstStyle/>
          <a:p>
            <a:r>
              <a:rPr lang="en-US" cap="none" dirty="0"/>
              <a:t>Extending JavaScript concepts</a:t>
            </a:r>
          </a:p>
        </p:txBody>
      </p:sp>
    </p:spTree>
    <p:extLst>
      <p:ext uri="{BB962C8B-B14F-4D97-AF65-F5344CB8AC3E}">
        <p14:creationId xmlns:p14="http://schemas.microsoft.com/office/powerpoint/2010/main" val="599179414"/>
      </p:ext>
    </p:extLst>
  </p:cSld>
  <p:clrMapOvr>
    <a:masterClrMapping/>
  </p:clrMapOvr>
</p:sld>
</file>

<file path=ppt/theme/theme1.xml><?xml version="1.0" encoding="utf-8"?>
<a:theme xmlns:a="http://schemas.openxmlformats.org/drawingml/2006/main" name="Office Theme">
  <a:themeElements>
    <a:clrScheme name="UC-Rebrand">
      <a:dk1>
        <a:sysClr val="windowText" lastClr="000000"/>
      </a:dk1>
      <a:lt1>
        <a:sysClr val="window" lastClr="FFFFFF"/>
      </a:lt1>
      <a:dk2>
        <a:srgbClr val="414D61"/>
      </a:dk2>
      <a:lt2>
        <a:srgbClr val="FFFFFF"/>
      </a:lt2>
      <a:accent1>
        <a:srgbClr val="00A9CE"/>
      </a:accent1>
      <a:accent2>
        <a:srgbClr val="58595B"/>
      </a:accent2>
      <a:accent3>
        <a:srgbClr val="92D6E3"/>
      </a:accent3>
      <a:accent4>
        <a:srgbClr val="006C91"/>
      </a:accent4>
      <a:accent5>
        <a:srgbClr val="414D61"/>
      </a:accent5>
      <a:accent6>
        <a:srgbClr val="00A79D"/>
      </a:accent6>
      <a:hlink>
        <a:srgbClr val="00A9CE"/>
      </a:hlink>
      <a:folHlink>
        <a:srgbClr val="006C91"/>
      </a:folHlink>
    </a:clrScheme>
    <a:fontScheme name="UC-Rebrand">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2" id="{383DEF78-DEB4-5B41-A66A-979385EB815A}" vid="{C6B7040D-84D1-654B-804C-49F837896D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Powerpoint-ArtsDesign_Internal</Template>
  <TotalTime>3788</TotalTime>
  <Words>1059</Words>
  <Application>Microsoft Office PowerPoint</Application>
  <PresentationFormat>On-screen Show (16:9)</PresentationFormat>
  <Paragraphs>323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Courier New</vt:lpstr>
      <vt:lpstr>Georgia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Thompson</dc:creator>
  <cp:lastModifiedBy>Simon Thompson</cp:lastModifiedBy>
  <cp:revision>75</cp:revision>
  <dcterms:created xsi:type="dcterms:W3CDTF">2019-07-29T23:12:27Z</dcterms:created>
  <dcterms:modified xsi:type="dcterms:W3CDTF">2019-08-24T23:27:51Z</dcterms:modified>
</cp:coreProperties>
</file>