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CC8FC-D02B-159C-913F-6767E176F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817493-B7AA-A201-334D-3234C107A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95AFA-325C-FB1D-1D1D-917DAD96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B52-B7EA-441C-A09C-E3AC285D04B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DC926D-1C42-9734-81A7-728841A0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A95A3-0E57-6D20-81AB-D4046413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7DD9-1BC2-4D72-88C6-C48494A4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4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8DB22-6806-5DF4-4B60-1C384F5E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0D0991-CF57-BE4E-D671-E10612BAC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C99DAE-D9AE-6FE1-FA1A-06616B5D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B52-B7EA-441C-A09C-E3AC285D04B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F1C9F1-F666-C2B6-4063-47262AB2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4B0082-B5A5-9555-B8E4-487850FE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7DD9-1BC2-4D72-88C6-C48494A4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3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ADF1ED-7E50-9F95-93A7-E5EC7C14E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BBA6A0-7158-7AA3-6540-E1505A754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B9D91B-17D6-F2DD-E2C9-AFA32AA5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B52-B7EA-441C-A09C-E3AC285D04B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12895-382D-A0B8-1D2D-2679B0CB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EAEBF-BED2-98B6-2FBB-C82D2E9F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7DD9-1BC2-4D72-88C6-C48494A4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1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AD847-52F3-7D60-B805-38CF4FC9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F2402E-0D60-F5A7-A128-8F0F85F4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7A28A-16ED-9033-CC4C-3E8141C3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B52-B7EA-441C-A09C-E3AC285D04B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E890FC-30A0-AEF4-2F04-26AC5F12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B52451-349E-0B7B-3984-CA926A3D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7DD9-1BC2-4D72-88C6-C48494A4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98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3544A-3AAA-C5B4-0EC6-7178BD80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0811C-B5F1-D82E-17C7-8F681175B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DBC92-84B1-F9F4-3267-47051811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B52-B7EA-441C-A09C-E3AC285D04B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3291E-2007-17A8-329E-981DA9FC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953B7-E2F4-6C87-74D9-382595F2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7DD9-1BC2-4D72-88C6-C48494A4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12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DA784-AADB-2DDE-F55C-C134FE0B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7E27B-73F9-303F-B4B0-D0E1B1C10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5D7206-9F57-F1F4-FAA8-2C4747C78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434740-9D5C-C059-C3B2-A7DA072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B52-B7EA-441C-A09C-E3AC285D04B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59BD84-66AA-BE80-A5E0-C1438C28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20623D-F098-253B-AC5B-9338A73C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7DD9-1BC2-4D72-88C6-C48494A4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14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D126C-9F16-DC39-18C4-FF456AAE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28158-A803-7DD2-3FC7-91C67429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0B6F0D-C662-A7E3-427C-30CC49DF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822044-B658-FBFB-C00E-65A47962D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8DA25B-A85B-EE26-2728-5024EC984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293AF5-1422-7CE0-7DF7-862EE3C4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B52-B7EA-441C-A09C-E3AC285D04B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E4CC35-7C2D-2273-0F39-5A6768CE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7EC146-CB9C-6912-F43A-C56855D9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7DD9-1BC2-4D72-88C6-C48494A4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1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333EC-647C-371B-64D3-29E9D35B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575B6D-CAC9-9E2F-D966-D2DBC9C2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B52-B7EA-441C-A09C-E3AC285D04B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794534-7645-FCDC-9F6A-0E0B62C8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BA247E-31F0-86DE-F990-DA14988D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7DD9-1BC2-4D72-88C6-C48494A4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0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065419-8EB5-2504-D76E-58301F34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B52-B7EA-441C-A09C-E3AC285D04B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5EF03C-BEF9-0032-A5EE-8E733898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36515-69B6-4C5A-F57C-8F7B9B6D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7DD9-1BC2-4D72-88C6-C48494A4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8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07662-582C-211D-EB88-A60AD169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7E2E2-7F28-BDB2-CDF2-9E71A5E5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0A200F-2A94-B10B-64AD-E5E12740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E6FB67-5C63-0C4F-4104-B020B3D7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B52-B7EA-441C-A09C-E3AC285D04B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7364EE-30CC-0144-5EAE-1D642DF0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3F78B-4387-3024-47B2-7B3A6909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7DD9-1BC2-4D72-88C6-C48494A4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67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B6A13-E276-D2F8-73E3-B797E665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A5897F-7D36-98AA-02E9-7D768BAEB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9502E9-6432-C73B-9034-7A92EE841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2874ED-9D89-C65C-C6B4-542A8032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7B52-B7EA-441C-A09C-E3AC285D04B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C9E4AA-B7A2-94AC-95B9-98173036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AF006-ACBF-A4C2-D2DB-184385A1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7DD9-1BC2-4D72-88C6-C48494A4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370131-A22A-DEE8-A208-779902F6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08FA1E-7754-FBB2-BED8-E33158D8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8D7A56-AD57-D8D3-D4C3-665013A06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D7B52-B7EA-441C-A09C-E3AC285D04B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79E03-D2B4-E682-3AA0-27E931D8B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F31E9E-1F18-F33C-34CF-BC213CD05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67DD9-1BC2-4D72-88C6-C48494A4D8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FCBEB-F070-5044-EDE1-BD17B101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685720-C597-8FB0-664B-1E2005CF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0E875E-223D-3E78-C5FB-B711A802924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" t="5049" r="1039" b="68523"/>
          <a:stretch>
            <a:fillRect/>
          </a:stretch>
        </p:blipFill>
        <p:spPr>
          <a:xfrm>
            <a:off x="5183188" y="1698438"/>
            <a:ext cx="6172200" cy="34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9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FCBEB-F070-5044-EDE1-BD17B101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685720-C597-8FB0-664B-1E2005CF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0E875E-223D-3E78-C5FB-B711A802924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" t="33744" r="1879" b="33848"/>
          <a:stretch>
            <a:fillRect/>
          </a:stretch>
        </p:blipFill>
        <p:spPr>
          <a:xfrm>
            <a:off x="5183188" y="1323788"/>
            <a:ext cx="6172200" cy="421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FCBEB-F070-5044-EDE1-BD17B101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685720-C597-8FB0-664B-1E2005CF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0E875E-223D-3E78-C5FB-B711A802924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t="68589" r="1235" b="4540"/>
          <a:stretch>
            <a:fillRect/>
          </a:stretch>
        </p:blipFill>
        <p:spPr>
          <a:xfrm>
            <a:off x="5183188" y="1690239"/>
            <a:ext cx="6172200" cy="34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32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de Araujo Ferreira de Souza</dc:creator>
  <cp:lastModifiedBy>Marcelo de Araujo Ferreira de Souza</cp:lastModifiedBy>
  <cp:revision>1</cp:revision>
  <dcterms:created xsi:type="dcterms:W3CDTF">2024-04-21T08:37:23Z</dcterms:created>
  <dcterms:modified xsi:type="dcterms:W3CDTF">2024-04-21T08:37:55Z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f30bd7-48d4-4116-8126-760ac5ec243c_Enabled">
    <vt:lpwstr>true</vt:lpwstr>
  </property>
  <property fmtid="{D5CDD505-2E9C-101B-9397-08002B2CF9AE}" pid="3" name="MSIP_Label_5ff30bd7-48d4-4116-8126-760ac5ec243c_SetDate">
    <vt:lpwstr>2024-04-21T08:37:42Z</vt:lpwstr>
  </property>
  <property fmtid="{D5CDD505-2E9C-101B-9397-08002B2CF9AE}" pid="4" name="MSIP_Label_5ff30bd7-48d4-4116-8126-760ac5ec243c_Method">
    <vt:lpwstr>Standard</vt:lpwstr>
  </property>
  <property fmtid="{D5CDD505-2E9C-101B-9397-08002B2CF9AE}" pid="5" name="MSIP_Label_5ff30bd7-48d4-4116-8126-760ac5ec243c_Name">
    <vt:lpwstr>defa4170-0d19-0005-0004-bc88714345d2</vt:lpwstr>
  </property>
  <property fmtid="{D5CDD505-2E9C-101B-9397-08002B2CF9AE}" pid="6" name="MSIP_Label_5ff30bd7-48d4-4116-8126-760ac5ec243c_SiteId">
    <vt:lpwstr>df35106d-be5c-4c99-8af6-70bfa08247fc</vt:lpwstr>
  </property>
  <property fmtid="{D5CDD505-2E9C-101B-9397-08002B2CF9AE}" pid="7" name="MSIP_Label_5ff30bd7-48d4-4116-8126-760ac5ec243c_ActionId">
    <vt:lpwstr>d35f32e5-7667-4199-94ef-f2f6681fa7e4</vt:lpwstr>
  </property>
  <property fmtid="{D5CDD505-2E9C-101B-9397-08002B2CF9AE}" pid="8" name="MSIP_Label_5ff30bd7-48d4-4116-8126-760ac5ec243c_ContentBits">
    <vt:lpwstr>0</vt:lpwstr>
  </property>
</Properties>
</file>