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BF653-A81E-F914-E901-B6FA53B17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C56CA8-B546-03CB-C718-2C6341F4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49846-A838-3218-D6AC-EE6ABFAE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DD947-76FF-F7D1-9C99-9772182C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0A325-ABA9-FB91-724D-AB37B059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0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D86D1-51C8-85BC-A822-6392130A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34C86A-DE41-EAE0-604F-F3CB337EF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347A7A-AC86-3EFD-D3A1-011EC90A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3844B-E9B4-BB1D-46DC-CA6361B1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11FFA-BCC4-6931-FB1F-E7ACFBC1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0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93F55-68F0-126E-E58F-2F630059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85D409-5C51-8AFA-1E9E-ACB0E64D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98B47-3BD3-F4A1-00C1-C928D1ED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62734-6A04-7D7D-7BD0-50F26E28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C0145-115E-E90D-23FB-6CB53380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2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E636-1A74-B151-FBFF-6AD9903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B89AB-46FD-3022-7302-240A11B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CAAB0-774C-50A1-D04F-24A4AD1E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E4914-90A4-E46B-3D9C-69011D39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22442-A620-8853-F304-F8BA86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5619-9517-EFE7-CE33-D242673F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4982D-D37A-AC70-3F2F-A3791D20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402FE-0162-910D-D79F-7F7F92E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4F282-CCCD-9F87-65E4-D7256569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5BA66-0474-1E5F-BCAF-9B67618D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6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6B19-D993-9181-3949-EC3D0CB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426C3-7883-588F-3E52-C10B268B2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DD015F-1E95-5EF4-56FF-068BBA5F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0008D6-5EDB-650D-D995-BAE4AB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7515E-6B54-52BF-79BE-32BCBDE1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1C87E2-21BF-5A87-48C0-0BDE593F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4249-EC74-862F-945B-914B65DD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81163-31DA-918A-5472-F29AB1AA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86BC78-5A7A-B91A-C8E5-0A8B453F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79D0D8-F239-509D-352E-45C3B047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68F234-0C8F-AC71-B1D5-509EBDBB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C8142C-01E4-3B5E-5339-C219F577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E1BDBD-DA22-EA47-6D79-B9ECB612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6EC2D7-34B1-658B-DC1E-89CFE245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4426-5BFA-E294-960F-6D29A34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D67E27-2552-F8AC-30CF-88848C25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8909F-337D-8DEC-311C-3E384742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246451-8416-B494-0F28-B84A7C1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75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CEE3E7-C1D8-9DFD-38AA-31DADF0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E9DDF0-BC74-6E1F-A27F-C14700F9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65C333-098E-8F31-FCCE-690C0BD8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2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D4CE6-A8AD-7B3C-9E46-1C2AAC2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F5103-7D8B-3A9D-747D-D9DBD69B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64EF92-81B9-B661-24C5-55C3557E5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0EB81-BEA9-263D-97DD-3FB341D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128F06-696E-ABF3-005A-CFCD5D91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28665-2C61-572E-3D5B-45A9929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41781-EBD4-0DE4-55AF-E717D50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5FBEAC-A38F-941B-2274-C8CD075B2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37E7D1-98B3-E94F-D7B5-5760DF80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C28AD-CDF2-8DAD-E22D-CAA52A34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2974D4-7DDA-491C-0737-185AFEB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FFC2D-1AE5-B659-DFBF-7E7AFD8C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23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C55D05-F788-8C0C-B40F-545FF62F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A8E24F-C73D-F24E-E92E-A693C714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F3F87-6DEF-13C5-EFD0-8D330A913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4A34-E8A3-4947-AB18-933BD9ED41D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526EA-E402-B9CE-A34B-0BE00822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D03168-D6F6-4C18-DF9F-5745732D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2656-5E0D-4379-A2D1-8FF5281E0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6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23B0EED-7ED2-A1E8-D44D-28F5E97606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5049" r="1039" b="68523"/>
          <a:stretch>
            <a:fillRect/>
          </a:stretch>
        </p:blipFill>
        <p:spPr>
          <a:xfrm>
            <a:off x="368698" y="217357"/>
            <a:ext cx="11454604" cy="64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5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23B0EED-7ED2-A1E8-D44D-28F5E97606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33744" r="1879" b="33848"/>
          <a:stretch>
            <a:fillRect/>
          </a:stretch>
        </p:blipFill>
        <p:spPr>
          <a:xfrm>
            <a:off x="1466947" y="271248"/>
            <a:ext cx="9258106" cy="63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4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23B0EED-7ED2-A1E8-D44D-28F5E97606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68589" r="1235" b="4540"/>
          <a:stretch>
            <a:fillRect/>
          </a:stretch>
        </p:blipFill>
        <p:spPr>
          <a:xfrm>
            <a:off x="442267" y="243590"/>
            <a:ext cx="11307465" cy="63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1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de Araujo Ferreira de Souza</dc:creator>
  <cp:lastModifiedBy>Marcelo de Araujo Ferreira de Souza</cp:lastModifiedBy>
  <cp:revision>1</cp:revision>
  <dcterms:created xsi:type="dcterms:W3CDTF">2024-04-24T23:21:44Z</dcterms:created>
  <dcterms:modified xsi:type="dcterms:W3CDTF">2024-04-24T23:24:01Z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f30bd7-48d4-4116-8126-760ac5ec243c_Enabled">
    <vt:lpwstr>true</vt:lpwstr>
  </property>
  <property fmtid="{D5CDD505-2E9C-101B-9397-08002B2CF9AE}" pid="3" name="MSIP_Label_5ff30bd7-48d4-4116-8126-760ac5ec243c_SetDate">
    <vt:lpwstr>2024-04-24T23:23:49Z</vt:lpwstr>
  </property>
  <property fmtid="{D5CDD505-2E9C-101B-9397-08002B2CF9AE}" pid="4" name="MSIP_Label_5ff30bd7-48d4-4116-8126-760ac5ec243c_Method">
    <vt:lpwstr>Standard</vt:lpwstr>
  </property>
  <property fmtid="{D5CDD505-2E9C-101B-9397-08002B2CF9AE}" pid="5" name="MSIP_Label_5ff30bd7-48d4-4116-8126-760ac5ec243c_Name">
    <vt:lpwstr>defa4170-0d19-0005-0004-bc88714345d2</vt:lpwstr>
  </property>
  <property fmtid="{D5CDD505-2E9C-101B-9397-08002B2CF9AE}" pid="6" name="MSIP_Label_5ff30bd7-48d4-4116-8126-760ac5ec243c_SiteId">
    <vt:lpwstr>df35106d-be5c-4c99-8af6-70bfa08247fc</vt:lpwstr>
  </property>
  <property fmtid="{D5CDD505-2E9C-101B-9397-08002B2CF9AE}" pid="7" name="MSIP_Label_5ff30bd7-48d4-4116-8126-760ac5ec243c_ActionId">
    <vt:lpwstr>c58c935a-c60a-49e2-bebc-b11c148cae76</vt:lpwstr>
  </property>
  <property fmtid="{D5CDD505-2E9C-101B-9397-08002B2CF9AE}" pid="8" name="MSIP_Label_5ff30bd7-48d4-4116-8126-760ac5ec243c_ContentBits">
    <vt:lpwstr>0</vt:lpwstr>
  </property>
</Properties>
</file>