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11/13/2019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11/13/2019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11/13/2019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11/13/2019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A8CC-9FA9-48ED-A4C6-4F037B7DA647}"/>
              </a:ext>
            </a:extLst>
          </p:cNvPr>
          <p:cNvSpPr>
            <a:spLocks noGrp="1"/>
          </p:cNvSpPr>
          <p:nvPr>
            <p:ph type="ctrTitle"/>
          </p:nvPr>
        </p:nvSpPr>
        <p:spPr/>
        <p:txBody>
          <a:bodyPr/>
          <a:lstStyle/>
          <a:p>
            <a:r>
              <a:rPr lang="en-US" dirty="0">
                <a:latin typeface="Comic Sans MS" panose="030F0702030302020204" pitchFamily="66" charset="0"/>
              </a:rPr>
              <a:t>Some random text game</a:t>
            </a:r>
          </a:p>
        </p:txBody>
      </p:sp>
      <p:sp>
        <p:nvSpPr>
          <p:cNvPr id="3" name="Subtitle 2">
            <a:extLst>
              <a:ext uri="{FF2B5EF4-FFF2-40B4-BE49-F238E27FC236}">
                <a16:creationId xmlns:a16="http://schemas.microsoft.com/office/drawing/2014/main" id="{49D7305B-E7D5-4D65-AAFC-51A58035CA25}"/>
              </a:ext>
            </a:extLst>
          </p:cNvPr>
          <p:cNvSpPr>
            <a:spLocks noGrp="1"/>
          </p:cNvSpPr>
          <p:nvPr>
            <p:ph type="subTitle" idx="1"/>
          </p:nvPr>
        </p:nvSpPr>
        <p:spPr/>
        <p:txBody>
          <a:bodyPr/>
          <a:lstStyle/>
          <a:p>
            <a:r>
              <a:rPr lang="en-US" dirty="0"/>
              <a:t>By Brandon, that guy in the front of the room.</a:t>
            </a:r>
          </a:p>
          <a:p>
            <a:endParaRPr lang="en-US" dirty="0"/>
          </a:p>
        </p:txBody>
      </p:sp>
    </p:spTree>
    <p:extLst>
      <p:ext uri="{BB962C8B-B14F-4D97-AF65-F5344CB8AC3E}">
        <p14:creationId xmlns:p14="http://schemas.microsoft.com/office/powerpoint/2010/main" val="401807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9C3C-D9C9-4A08-BAB8-6628B69F32A5}"/>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BDDB5FC2-993E-46B6-A682-B2C1CF49BEAE}"/>
              </a:ext>
            </a:extLst>
          </p:cNvPr>
          <p:cNvPicPr>
            <a:picLocks noGrp="1" noChangeAspect="1"/>
          </p:cNvPicPr>
          <p:nvPr>
            <p:ph idx="1"/>
          </p:nvPr>
        </p:nvPicPr>
        <p:blipFill>
          <a:blip r:embed="rId2"/>
          <a:stretch>
            <a:fillRect/>
          </a:stretch>
        </p:blipFill>
        <p:spPr>
          <a:xfrm>
            <a:off x="2584881" y="-2393"/>
            <a:ext cx="7022237" cy="6860393"/>
          </a:xfrm>
        </p:spPr>
      </p:pic>
    </p:spTree>
    <p:extLst>
      <p:ext uri="{BB962C8B-B14F-4D97-AF65-F5344CB8AC3E}">
        <p14:creationId xmlns:p14="http://schemas.microsoft.com/office/powerpoint/2010/main" val="346552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2C07-5A01-4FB2-9925-4CD7AEF0E399}"/>
              </a:ext>
            </a:extLst>
          </p:cNvPr>
          <p:cNvSpPr>
            <a:spLocks noGrp="1"/>
          </p:cNvSpPr>
          <p:nvPr>
            <p:ph type="ctrTitle"/>
          </p:nvPr>
        </p:nvSpPr>
        <p:spPr/>
        <p:txBody>
          <a:bodyPr/>
          <a:lstStyle/>
          <a:p>
            <a:r>
              <a:rPr lang="en-US" dirty="0">
                <a:latin typeface="Comic Sans MS" panose="030F0702030302020204" pitchFamily="66" charset="0"/>
              </a:rPr>
              <a:t>That’s all, Folks!</a:t>
            </a:r>
          </a:p>
        </p:txBody>
      </p:sp>
      <p:sp>
        <p:nvSpPr>
          <p:cNvPr id="3" name="Subtitle 2">
            <a:extLst>
              <a:ext uri="{FF2B5EF4-FFF2-40B4-BE49-F238E27FC236}">
                <a16:creationId xmlns:a16="http://schemas.microsoft.com/office/drawing/2014/main" id="{FC646A36-149C-4A42-9E35-678B2F2F8501}"/>
              </a:ext>
            </a:extLst>
          </p:cNvPr>
          <p:cNvSpPr>
            <a:spLocks noGrp="1"/>
          </p:cNvSpPr>
          <p:nvPr>
            <p:ph type="subTitle" idx="1"/>
          </p:nvPr>
        </p:nvSpPr>
        <p:spPr>
          <a:xfrm>
            <a:off x="1088914" y="3429000"/>
            <a:ext cx="7034362" cy="2815281"/>
          </a:xfrm>
        </p:spPr>
        <p:txBody>
          <a:bodyPr>
            <a:normAutofit/>
          </a:bodyPr>
          <a:lstStyle/>
          <a:p>
            <a:r>
              <a:rPr lang="en-US" sz="2400" dirty="0"/>
              <a:t>Are there any questions?</a:t>
            </a:r>
            <a:br>
              <a:rPr lang="en-US" sz="2400" dirty="0"/>
            </a:br>
            <a:r>
              <a:rPr lang="en-US" sz="2400" dirty="0"/>
              <a:t>(Note: Preferably don’t ask any questions)</a:t>
            </a:r>
          </a:p>
        </p:txBody>
      </p:sp>
    </p:spTree>
    <p:extLst>
      <p:ext uri="{BB962C8B-B14F-4D97-AF65-F5344CB8AC3E}">
        <p14:creationId xmlns:p14="http://schemas.microsoft.com/office/powerpoint/2010/main" val="63410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7524-B5FF-42C9-AEE8-7AEC49AC4525}"/>
              </a:ext>
            </a:extLst>
          </p:cNvPr>
          <p:cNvSpPr>
            <a:spLocks noGrp="1"/>
          </p:cNvSpPr>
          <p:nvPr>
            <p:ph type="title"/>
          </p:nvPr>
        </p:nvSpPr>
        <p:spPr/>
        <p:txBody>
          <a:bodyPr/>
          <a:lstStyle/>
          <a:p>
            <a:r>
              <a:rPr lang="en-US" dirty="0"/>
              <a:t>Style, because that matters for some reason…</a:t>
            </a:r>
          </a:p>
        </p:txBody>
      </p:sp>
      <p:sp>
        <p:nvSpPr>
          <p:cNvPr id="3" name="Content Placeholder 2">
            <a:extLst>
              <a:ext uri="{FF2B5EF4-FFF2-40B4-BE49-F238E27FC236}">
                <a16:creationId xmlns:a16="http://schemas.microsoft.com/office/drawing/2014/main" id="{0A41B18D-12C7-4532-8003-7BFC5FD7B6BC}"/>
              </a:ext>
            </a:extLst>
          </p:cNvPr>
          <p:cNvSpPr>
            <a:spLocks noGrp="1"/>
          </p:cNvSpPr>
          <p:nvPr>
            <p:ph idx="1"/>
          </p:nvPr>
        </p:nvSpPr>
        <p:spPr/>
        <p:txBody>
          <a:bodyPr/>
          <a:lstStyle/>
          <a:p>
            <a:r>
              <a:rPr lang="en-US" dirty="0"/>
              <a:t>File names are </a:t>
            </a:r>
            <a:r>
              <a:rPr lang="en-US" dirty="0" err="1"/>
              <a:t>UpperCamelCase</a:t>
            </a:r>
            <a:endParaRPr lang="en-US" dirty="0"/>
          </a:p>
          <a:p>
            <a:r>
              <a:rPr lang="en-US" dirty="0"/>
              <a:t>Variable names are </a:t>
            </a:r>
            <a:r>
              <a:rPr lang="en-US" dirty="0" err="1"/>
              <a:t>lowerCamelCase</a:t>
            </a:r>
            <a:endParaRPr lang="en-US" dirty="0"/>
          </a:p>
          <a:p>
            <a:r>
              <a:rPr lang="en-US" dirty="0"/>
              <a:t>Comments exist when necessary</a:t>
            </a:r>
          </a:p>
          <a:p>
            <a:r>
              <a:rPr lang="en-US" dirty="0"/>
              <a:t>{} on their own line</a:t>
            </a:r>
          </a:p>
          <a:p>
            <a:r>
              <a:rPr lang="en-US" dirty="0"/>
              <a:t>PLEASE FOR THE LOVE OF GOD HAVE A  DAMN GOOD REASON FOR GLOBAL VARIABLES</a:t>
            </a:r>
          </a:p>
        </p:txBody>
      </p:sp>
    </p:spTree>
    <p:extLst>
      <p:ext uri="{BB962C8B-B14F-4D97-AF65-F5344CB8AC3E}">
        <p14:creationId xmlns:p14="http://schemas.microsoft.com/office/powerpoint/2010/main" val="239030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CBDB-C778-49C3-A876-0152AF4F42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8AF2C4B-28A0-4EB8-A503-E28A59DA8531}"/>
              </a:ext>
            </a:extLst>
          </p:cNvPr>
          <p:cNvPicPr>
            <a:picLocks noGrp="1" noChangeAspect="1"/>
          </p:cNvPicPr>
          <p:nvPr>
            <p:ph idx="1"/>
          </p:nvPr>
        </p:nvPicPr>
        <p:blipFill>
          <a:blip r:embed="rId2"/>
          <a:stretch>
            <a:fillRect/>
          </a:stretch>
        </p:blipFill>
        <p:spPr>
          <a:xfrm>
            <a:off x="2105487" y="0"/>
            <a:ext cx="7981025" cy="6852748"/>
          </a:xfrm>
        </p:spPr>
      </p:pic>
    </p:spTree>
    <p:extLst>
      <p:ext uri="{BB962C8B-B14F-4D97-AF65-F5344CB8AC3E}">
        <p14:creationId xmlns:p14="http://schemas.microsoft.com/office/powerpoint/2010/main" val="108338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77B0-F2FA-4E56-94F9-300066D23C5F}"/>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97737CA8-0416-4514-AC93-67F00B890875}"/>
              </a:ext>
            </a:extLst>
          </p:cNvPr>
          <p:cNvSpPr>
            <a:spLocks noGrp="1"/>
          </p:cNvSpPr>
          <p:nvPr>
            <p:ph idx="1"/>
          </p:nvPr>
        </p:nvSpPr>
        <p:spPr/>
        <p:txBody>
          <a:bodyPr/>
          <a:lstStyle/>
          <a:p>
            <a:r>
              <a:rPr lang="en-US" dirty="0"/>
              <a:t>A text-based adventure game.</a:t>
            </a:r>
          </a:p>
          <a:p>
            <a:r>
              <a:rPr lang="en-US" dirty="0"/>
              <a:t>If you know what </a:t>
            </a:r>
            <a:r>
              <a:rPr lang="en-US" dirty="0" err="1"/>
              <a:t>Zork</a:t>
            </a:r>
            <a:r>
              <a:rPr lang="en-US" dirty="0"/>
              <a:t> is, you need no explanation.</a:t>
            </a:r>
          </a:p>
          <a:p>
            <a:r>
              <a:rPr lang="en-US" dirty="0"/>
              <a:t>Type stuff to do stuff.</a:t>
            </a:r>
          </a:p>
        </p:txBody>
      </p:sp>
    </p:spTree>
    <p:extLst>
      <p:ext uri="{BB962C8B-B14F-4D97-AF65-F5344CB8AC3E}">
        <p14:creationId xmlns:p14="http://schemas.microsoft.com/office/powerpoint/2010/main" val="98617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5865-6CE5-45C5-BA05-9502234FAB1D}"/>
              </a:ext>
            </a:extLst>
          </p:cNvPr>
          <p:cNvSpPr>
            <a:spLocks noGrp="1"/>
          </p:cNvSpPr>
          <p:nvPr>
            <p:ph type="title"/>
          </p:nvPr>
        </p:nvSpPr>
        <p:spPr>
          <a:xfrm>
            <a:off x="762000" y="559678"/>
            <a:ext cx="10667998" cy="4952492"/>
          </a:xfrm>
        </p:spPr>
        <p:txBody>
          <a:bodyPr/>
          <a:lstStyle/>
          <a:p>
            <a:pPr algn="ctr"/>
            <a:r>
              <a:rPr lang="en-US" dirty="0"/>
              <a:t>From here on out,</a:t>
            </a:r>
            <a:br>
              <a:rPr lang="en-US" dirty="0"/>
            </a:br>
            <a:r>
              <a:rPr lang="en-US" dirty="0"/>
              <a:t>there are pictures of code.</a:t>
            </a:r>
            <a:br>
              <a:rPr lang="en-US" dirty="0"/>
            </a:br>
            <a:r>
              <a:rPr lang="en-US" dirty="0"/>
              <a:t>If you’d like, just go ahead and ignore them.</a:t>
            </a:r>
            <a:br>
              <a:rPr lang="en-US" dirty="0"/>
            </a:br>
            <a:r>
              <a:rPr lang="en-US" dirty="0"/>
              <a:t>Or, you can try to read them despite me telling you what they do…</a:t>
            </a:r>
          </a:p>
        </p:txBody>
      </p:sp>
      <p:sp>
        <p:nvSpPr>
          <p:cNvPr id="3" name="Content Placeholder 2">
            <a:extLst>
              <a:ext uri="{FF2B5EF4-FFF2-40B4-BE49-F238E27FC236}">
                <a16:creationId xmlns:a16="http://schemas.microsoft.com/office/drawing/2014/main" id="{163E2085-5953-431E-817D-CA4E652CBA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9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D473-A724-48E2-B5CF-627F688AAB7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6209CA9-5A5C-48AE-AC8F-C487D1868DEA}"/>
              </a:ext>
            </a:extLst>
          </p:cNvPr>
          <p:cNvPicPr>
            <a:picLocks noGrp="1" noChangeAspect="1"/>
          </p:cNvPicPr>
          <p:nvPr>
            <p:ph idx="1"/>
          </p:nvPr>
        </p:nvPicPr>
        <p:blipFill>
          <a:blip r:embed="rId2"/>
          <a:stretch>
            <a:fillRect/>
          </a:stretch>
        </p:blipFill>
        <p:spPr>
          <a:xfrm>
            <a:off x="1026850" y="-1063"/>
            <a:ext cx="10138299" cy="6859063"/>
          </a:xfrm>
        </p:spPr>
      </p:pic>
    </p:spTree>
    <p:extLst>
      <p:ext uri="{BB962C8B-B14F-4D97-AF65-F5344CB8AC3E}">
        <p14:creationId xmlns:p14="http://schemas.microsoft.com/office/powerpoint/2010/main" val="310405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D365-0E99-44A6-8CAD-464712C954C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D394073-BC7B-425C-B4DA-9A81591C31CD}"/>
              </a:ext>
            </a:extLst>
          </p:cNvPr>
          <p:cNvPicPr>
            <a:picLocks noGrp="1" noChangeAspect="1"/>
          </p:cNvPicPr>
          <p:nvPr>
            <p:ph idx="1"/>
          </p:nvPr>
        </p:nvPicPr>
        <p:blipFill>
          <a:blip r:embed="rId2"/>
          <a:stretch>
            <a:fillRect/>
          </a:stretch>
        </p:blipFill>
        <p:spPr>
          <a:xfrm>
            <a:off x="1873188" y="0"/>
            <a:ext cx="8788894" cy="6858000"/>
          </a:xfrm>
        </p:spPr>
      </p:pic>
    </p:spTree>
    <p:extLst>
      <p:ext uri="{BB962C8B-B14F-4D97-AF65-F5344CB8AC3E}">
        <p14:creationId xmlns:p14="http://schemas.microsoft.com/office/powerpoint/2010/main" val="9800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0C1D-2E61-426C-B5EE-6EAC45FF04B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8BB8195-466C-4615-93F3-BB7A599B81A0}"/>
              </a:ext>
            </a:extLst>
          </p:cNvPr>
          <p:cNvPicPr>
            <a:picLocks noGrp="1" noChangeAspect="1"/>
          </p:cNvPicPr>
          <p:nvPr>
            <p:ph idx="1"/>
          </p:nvPr>
        </p:nvPicPr>
        <p:blipFill>
          <a:blip r:embed="rId2"/>
          <a:stretch>
            <a:fillRect/>
          </a:stretch>
        </p:blipFill>
        <p:spPr>
          <a:xfrm>
            <a:off x="0" y="96781"/>
            <a:ext cx="12192001" cy="6664438"/>
          </a:xfrm>
        </p:spPr>
      </p:pic>
    </p:spTree>
    <p:extLst>
      <p:ext uri="{BB962C8B-B14F-4D97-AF65-F5344CB8AC3E}">
        <p14:creationId xmlns:p14="http://schemas.microsoft.com/office/powerpoint/2010/main" val="1092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2A96-B084-4C70-9574-C37E2959E45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A58D5274-3CD5-4C5B-9F0E-3408DEFD1872}"/>
              </a:ext>
            </a:extLst>
          </p:cNvPr>
          <p:cNvPicPr>
            <a:picLocks noGrp="1" noChangeAspect="1"/>
          </p:cNvPicPr>
          <p:nvPr>
            <p:ph idx="1"/>
          </p:nvPr>
        </p:nvPicPr>
        <p:blipFill>
          <a:blip r:embed="rId2"/>
          <a:stretch>
            <a:fillRect/>
          </a:stretch>
        </p:blipFill>
        <p:spPr>
          <a:xfrm>
            <a:off x="1958339" y="0"/>
            <a:ext cx="8275322" cy="6858000"/>
          </a:xfrm>
        </p:spPr>
      </p:pic>
    </p:spTree>
    <p:extLst>
      <p:ext uri="{BB962C8B-B14F-4D97-AF65-F5344CB8AC3E}">
        <p14:creationId xmlns:p14="http://schemas.microsoft.com/office/powerpoint/2010/main" val="408744764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46</TotalTime>
  <Words>144</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Schoolbook</vt:lpstr>
      <vt:lpstr>Comic Sans MS</vt:lpstr>
      <vt:lpstr>Corbel</vt:lpstr>
      <vt:lpstr>Headlines</vt:lpstr>
      <vt:lpstr>Some random text game</vt:lpstr>
      <vt:lpstr>Style, because that matters for some reason…</vt:lpstr>
      <vt:lpstr>PowerPoint Presentation</vt:lpstr>
      <vt:lpstr>What is it?</vt:lpstr>
      <vt:lpstr>From here on out, there are pictures of code. If you’d like, just go ahead and ignore them. Or, you can try to read them despite me telling you what they do…</vt:lpstr>
      <vt:lpstr>PowerPoint Presentation</vt:lpstr>
      <vt:lpstr>PowerPoint Presentation</vt:lpstr>
      <vt:lpstr>PowerPoint Presentation</vt:lpstr>
      <vt:lpstr>PowerPoint Presentation</vt:lpstr>
      <vt:lpstr>PowerPoint Presentation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random text game</dc:title>
  <dc:creator>Brandon Bell</dc:creator>
  <cp:lastModifiedBy>Brandon Bell</cp:lastModifiedBy>
  <cp:revision>6</cp:revision>
  <dcterms:created xsi:type="dcterms:W3CDTF">2019-11-09T19:38:20Z</dcterms:created>
  <dcterms:modified xsi:type="dcterms:W3CDTF">2019-11-14T02:14:21Z</dcterms:modified>
</cp:coreProperties>
</file>