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10.jpeg" ContentType="image/jpeg"/>
  <Override PartName="/ppt/media/image7.png" ContentType="image/png"/>
  <Override PartName="/ppt/media/image6.png" ContentType="image/png"/>
  <Override PartName="/ppt/media/image5.jpeg" ContentType="image/jpe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6" descr=""/>
          <p:cNvPicPr/>
          <p:nvPr/>
        </p:nvPicPr>
        <p:blipFill>
          <a:blip r:embed="rId1"/>
          <a:stretch/>
        </p:blipFill>
        <p:spPr>
          <a:xfrm>
            <a:off x="0" y="0"/>
            <a:ext cx="12186360" cy="6855840"/>
          </a:xfrm>
          <a:prstGeom prst="rect">
            <a:avLst/>
          </a:prstGeom>
          <a:ln>
            <a:noFill/>
          </a:ln>
        </p:spPr>
      </p:pic>
      <p:sp>
        <p:nvSpPr>
          <p:cNvPr id="73" name="CustomShape 1"/>
          <p:cNvSpPr/>
          <p:nvPr/>
        </p:nvSpPr>
        <p:spPr>
          <a:xfrm>
            <a:off x="2651760" y="1555560"/>
            <a:ext cx="6756480" cy="255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Въведение в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AJAX и JSON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4244760" y="1122480"/>
            <a:ext cx="3753360" cy="27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ЛЕКЦИЯ 1 </a:t>
            </a:r>
            <a:r>
              <a:rPr b="0" lang="en-US" sz="1200" spc="-1" strike="noStrike">
                <a:solidFill>
                  <a:srgbClr val="6fc8d7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© 2018 Нет Ит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1" descr=""/>
          <p:cNvPicPr/>
          <p:nvPr/>
        </p:nvPicPr>
        <p:blipFill>
          <a:blip r:embed="rId1"/>
          <a:stretch/>
        </p:blipFill>
        <p:spPr>
          <a:xfrm>
            <a:off x="0" y="0"/>
            <a:ext cx="12187080" cy="6856560"/>
          </a:xfrm>
          <a:prstGeom prst="rect">
            <a:avLst/>
          </a:prstGeom>
          <a:ln>
            <a:noFill/>
          </a:ln>
        </p:spPr>
      </p:pic>
      <p:sp>
        <p:nvSpPr>
          <p:cNvPr id="76" name="CustomShape 1"/>
          <p:cNvSpPr/>
          <p:nvPr/>
        </p:nvSpPr>
        <p:spPr>
          <a:xfrm>
            <a:off x="2651760" y="1585800"/>
            <a:ext cx="8466840" cy="252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AJAX (Asynchroneous Javascript and XML) са асинхронни заявки към сървъра с евентуален отговор. В модерните приложения се ползва JSON (Javascript Object Notation), поради предимствата му да е вграден в Javascript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"isActive": false,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"balance": "$3,933.15",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"picture": "http://placehold.it/32x32",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"age": 29,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tags” : [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"aute",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"pariatur",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"voluptate",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6fc8d7"/>
              </a:buClr>
              <a:buSzPct val="140000"/>
              <a:buFont typeface="Arial"/>
              <a:buChar char="•"/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2802960" y="608040"/>
            <a:ext cx="8764920" cy="6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AJAX и JSON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2834640" y="1371600"/>
            <a:ext cx="5759640" cy="38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1" descr=""/>
          <p:cNvPicPr/>
          <p:nvPr/>
        </p:nvPicPr>
        <p:blipFill>
          <a:blip r:embed="rId1"/>
          <a:stretch/>
        </p:blipFill>
        <p:spPr>
          <a:xfrm>
            <a:off x="0" y="0"/>
            <a:ext cx="12187080" cy="6856560"/>
          </a:xfrm>
          <a:prstGeom prst="rect">
            <a:avLst/>
          </a:prstGeom>
          <a:ln>
            <a:noFill/>
          </a:ln>
        </p:spPr>
      </p:pic>
      <p:sp>
        <p:nvSpPr>
          <p:cNvPr id="80" name="CustomShape 1"/>
          <p:cNvSpPr/>
          <p:nvPr/>
        </p:nvSpPr>
        <p:spPr>
          <a:xfrm>
            <a:off x="2651760" y="1585800"/>
            <a:ext cx="8466840" cy="252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За генериране / обработване на JSON данни в PHP се полазват 2 функции: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json_decode – обработва JSON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json_encode – генерира JSON от произволна променлива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2802960" y="608040"/>
            <a:ext cx="8764920" cy="6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Четене/писане на JSON с PHP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2834640" y="1371600"/>
            <a:ext cx="5759640" cy="38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1" descr=""/>
          <p:cNvPicPr/>
          <p:nvPr/>
        </p:nvPicPr>
        <p:blipFill>
          <a:blip r:embed="rId1"/>
          <a:stretch/>
        </p:blipFill>
        <p:spPr>
          <a:xfrm>
            <a:off x="0" y="0"/>
            <a:ext cx="12187080" cy="6856560"/>
          </a:xfrm>
          <a:prstGeom prst="rect">
            <a:avLst/>
          </a:prstGeom>
          <a:ln>
            <a:noFill/>
          </a:ln>
        </p:spPr>
      </p:pic>
      <p:sp>
        <p:nvSpPr>
          <p:cNvPr id="84" name="CustomShape 1"/>
          <p:cNvSpPr/>
          <p:nvPr/>
        </p:nvSpPr>
        <p:spPr>
          <a:xfrm>
            <a:off x="2651760" y="1585800"/>
            <a:ext cx="8466840" cy="252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Fetch се базира на по-новото Javascript API което се базира на promises. За съжаление тези функции не се позлват свободно от всички браузери.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fetch('send-ajax-data.php').then(function(response)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	</a:t>
            </a: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return response.text();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}).then(function(data)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	</a:t>
            </a: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console.log(data);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}).catch(function(error)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	</a:t>
            </a: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console.log('Error: ' + error);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});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2802960" y="608040"/>
            <a:ext cx="8764920" cy="6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Използване на AJAX с fetch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2834640" y="1371600"/>
            <a:ext cx="5759640" cy="38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1" descr=""/>
          <p:cNvPicPr/>
          <p:nvPr/>
        </p:nvPicPr>
        <p:blipFill>
          <a:blip r:embed="rId1"/>
          <a:stretch/>
        </p:blipFill>
        <p:spPr>
          <a:xfrm>
            <a:off x="0" y="0"/>
            <a:ext cx="12187080" cy="6856560"/>
          </a:xfrm>
          <a:prstGeom prst="rect">
            <a:avLst/>
          </a:prstGeom>
          <a:ln>
            <a:noFill/>
          </a:ln>
        </p:spPr>
      </p:pic>
      <p:sp>
        <p:nvSpPr>
          <p:cNvPr id="88" name="CustomShape 1"/>
          <p:cNvSpPr/>
          <p:nvPr/>
        </p:nvSpPr>
        <p:spPr>
          <a:xfrm>
            <a:off x="2651760" y="1585800"/>
            <a:ext cx="8466840" cy="252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$.ajax({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	</a:t>
            </a: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type: 'GET',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	</a:t>
            </a: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url: 'send-ajax-data.php',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	</a:t>
            </a: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dataType: "JSON", // data type expected from server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	</a:t>
            </a: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success: function (data)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	</a:t>
            </a: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	</a:t>
            </a: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console.log(data);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	</a:t>
            </a: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},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	</a:t>
            </a: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error: function()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	</a:t>
            </a: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	</a:t>
            </a: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console.log('Error: ' + data);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	</a:t>
            </a: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});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2802960" y="608040"/>
            <a:ext cx="8764920" cy="6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Използване на AJAX с jQuery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2834640" y="1371600"/>
            <a:ext cx="5759640" cy="38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6" descr=""/>
          <p:cNvPicPr/>
          <p:nvPr/>
        </p:nvPicPr>
        <p:blipFill>
          <a:blip r:embed="rId1"/>
          <a:stretch/>
        </p:blipFill>
        <p:spPr>
          <a:xfrm>
            <a:off x="0" y="0"/>
            <a:ext cx="12186360" cy="6855840"/>
          </a:xfrm>
          <a:prstGeom prst="rect">
            <a:avLst/>
          </a:prstGeom>
          <a:ln>
            <a:noFill/>
          </a:ln>
        </p:spPr>
      </p:pic>
      <p:sp>
        <p:nvSpPr>
          <p:cNvPr id="92" name="CustomShape 1"/>
          <p:cNvSpPr/>
          <p:nvPr/>
        </p:nvSpPr>
        <p:spPr>
          <a:xfrm>
            <a:off x="2743200" y="2044080"/>
            <a:ext cx="6756480" cy="22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БЛАГОДАРЯ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ЗА ВНИМАНИЕТО!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4244760" y="1122480"/>
            <a:ext cx="3753360" cy="27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6fc8d7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© 2018 Нет Ит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994</TotalTime>
  <Application>LibreOffice/5.1.6.2$Linux_X86_64 LibreOffice_project/10m0$Build-2</Application>
  <Words>115</Words>
  <Paragraphs>30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2017-09-27T09:06:25Z</dcterms:created>
  <dc:creator>Microsoft Office User</dc:creator>
  <dc:description/>
  <dc:language>en-US</dc:language>
  <cp:lastModifiedBy/>
  <dcterms:modified xsi:type="dcterms:W3CDTF">2018-04-16T19:45:59Z</dcterms:modified>
  <cp:revision>46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