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651760" y="1555560"/>
            <a:ext cx="6755760" cy="25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Въведение в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AngularJS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244760" y="1122480"/>
            <a:ext cx="37526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ЛЕКЦИЯ 1 </a:t>
            </a: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584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2651760" y="1585800"/>
            <a:ext cx="846612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да започне работа с AngularJS 5 ще трябва да инсталираме Node.js заедно с няколко пакета, които подпомагат доста разработката на AngularJS апликации.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Angular CLI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npm install -g @angular/cli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След успешна инсталация трябва да изициализираме нов проект, което може да стане в произволна директория с командата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ng new {име}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да пуснем boilerplate апликацията използваме: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ng serve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02960" y="608040"/>
            <a:ext cx="87642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Инсталация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834640" y="1371600"/>
            <a:ext cx="57589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58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651760" y="1585800"/>
            <a:ext cx="846612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Генералните файлове на нашият app се намират в </a:t>
            </a: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src/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директорията, а локалните за boilerplate модула – в </a:t>
            </a: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src/app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Нека разгледаме главният файл на проекта – </a:t>
            </a: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index.html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Всикчи останали компоненти трябва да се намират в </a:t>
            </a: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src/app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папката.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 същата следните файлове отговарят както селдва за: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app.component.ts – главният type script файл на нашият boilerplate компонент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app.component.html – маркъп темплейт на компонента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app.component.css – стилове за съответният компонент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Всеки път когато си порменим кода на компоинента Angular CLI ще го прекомпилира и ще го инжектира, ако е нужно.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02960" y="608040"/>
            <a:ext cx="87642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Компопненти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34640" y="1371600"/>
            <a:ext cx="57589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58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651760" y="1585800"/>
            <a:ext cx="846612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Създаването на нови компоненти става по следният начин: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ng generate component {име-на-номпонент}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Тази команда създава boilerplate компоненет с подаденото име. Нека променим примерният код както следва: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
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
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&lt;div class="card"&gt;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&lt;div class="card-block"&gt;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  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&lt;p class="card-text"&gt;Text&lt;/p&gt;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02960" y="608040"/>
            <a:ext cx="87642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Нови компопненти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34640" y="1371600"/>
            <a:ext cx="57589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5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651760" y="1585800"/>
            <a:ext cx="846612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След създаването на нов компонент в нашият проект ако искаме да го интегрираме ще трябва да го направим в следните файлове: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app.module.ts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app.component.html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След направените промени може да се наложи да рестартираме съръвъра.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02960" y="608040"/>
            <a:ext cx="87642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Интеграция на компоненти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34640" y="1371600"/>
            <a:ext cx="57589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5640" cy="685512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2743200" y="2044080"/>
            <a:ext cx="6755760" cy="22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БЛАГОДАРЯ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ВНИМАНИЕТО!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244760" y="1122480"/>
            <a:ext cx="37526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Application>LibreOffice/5.1.6.2$Linux_X86_64 LibreOffice_project/10m0$Build-2</Application>
  <Words>115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en-US</dc:language>
  <cp:lastModifiedBy/>
  <dcterms:modified xsi:type="dcterms:W3CDTF">2018-04-24T17:52:34Z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