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4920" cy="68544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651760" y="1555560"/>
            <a:ext cx="6755040" cy="25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Въведение в 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AngularJS 5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244760" y="1122480"/>
            <a:ext cx="375192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ЛЕКЦИЯ 1 </a:t>
            </a:r>
            <a:r>
              <a:rPr b="0" lang="en-US" sz="1200" spc="-1" strike="noStrike">
                <a:solidFill>
                  <a:srgbClr val="6fc8d7"/>
                </a:solidFill>
                <a:latin typeface="Gotham Medium"/>
                <a:ea typeface="Gotham Medium"/>
              </a:rPr>
              <a:t>© 2018 Нет Ит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По този начим обработваме събитието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onCardAdd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, като за целта трябва да прошием кода на обработващата функция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addCard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в appComponent: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addCard(cardText: string)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this.cards.push({text: cardText});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Event listeners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Нека да опитаме да добавяме нов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Card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елемент от input-a когато натискаме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Enter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. За тази цел трябва да отбеляежим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DOM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събитието keypress. За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DOM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събития Angular5 ни дава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HostListener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декоратора. Той е функционален декоратор, който приема името на събитие, което искаме да следим и функцията, която Angular ще извика когато то се случи.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Нека го добавим в NewCardInputComponent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import {Component, EventEmitter, OnInit, Output, HostListener} from '@angular/core';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export class NewCardInputComponent implements OnInit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@HostListener('document:keypress', ['$event'])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handleKeyboardEvent(event: KeyboardEvent)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if (event.code === "Enter" &amp;&amp; this.newCard.text.length &gt; 0)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this.addCard(this.newCard.text);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addCard(text)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this.onCardAdd.emit(text);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this.newCard.text = '';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Host listeners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4920" cy="68544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743200" y="2044080"/>
            <a:ext cx="67550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БЛАГОДАРЯ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ЗА ВНИМАНИЕТО!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244760" y="1122480"/>
            <a:ext cx="375192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fc8d7"/>
                </a:solidFill>
                <a:latin typeface="Gotham Medium"/>
                <a:ea typeface="Gotham Medium"/>
              </a:rPr>
              <a:t>© 2018 Нет Ит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Нека да инициализираме нов компонент, който ще съдържа лист от вече нарапвеният Card компонент.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ng generate component CardList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нека редактираме неговият код, така че да приема масив от обекти, който ще съдържа данните на списъка от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Card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данни.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Първо нека инициализираме масивът в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app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компонента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public cards: Array&lt;any&gt; = 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{text: 'Card 1'},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{text: 'Card 10'},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];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Предаване на параметри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Сега инициализираме селектора на новият компонент в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app.component.html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&lt;app-card-list [cards]="cards"&gt;&lt;/app-card-list&gt;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За да може да предадем cards масива на CardList компонента ще трябва да направим следните промени в него: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import {Component, Input, OnInit} from '@angular/core';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в декларацията на неговият клас: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@Input() cards: Array&lt;any&gt;;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Предаване на параметри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За да покажем списъка с данни ще трябва да направим цикъл в CardList компонента, който ще покаже компоненти от тип Card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&lt;app-card *ngFor="let card of cards" [card]="card"&gt;&lt;/app-card&gt;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Като предаваме всеки елемент от цикъла към Card компонента, променяйки го подобаващо за тази цел: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import {Component, Input, OnInit} from '@angular/core';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@Input() card:any;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неговият темплейт: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&lt;div class="card"&gt;{{ card.text }}&lt;/div&gt;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*ngFor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За да разберем как 2 компонента могат да си взаимодействат нека създадем нов компонент с просто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input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поле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ng g component NewCardInput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Като съответно му редактираме темплейта:</a:t>
            </a:r>
            <a:br/>
            <a:br/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&lt;div class="card"&gt;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&lt;div class="card-block"&gt;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&lt;input placeholder="Take a note..." class="form-control"&gt;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Добавим следните редове в декоратора му: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Комуникация между компоненти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@Component({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selector: 'app-new-card-input',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host: {'class': 'col-4'}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})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[…]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И нека го добавим в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app-component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За момента нашият нов компонент не прави нищо, нека добавим променлива, която ще съдържа текста на новият елемент от тип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Card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public newCard: any = {text: ''};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Комуникация между компоненти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За да подаваме и приемаме данни от компонента ще трябва да ги свържем с обекта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на съответнипт компонент. В случая за да захранваме обекста с данни от input-a ще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трябва да добавим следният код: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&lt;input [value]="newCard.text" (input)="newCard.text = $event.target.value"&gt;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По такъв начин всеки път когато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newCard.text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се промени, стойността ѝ ще бъде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предадена на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input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-а, и всеки път когато стойността на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input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-a се промени, тя ще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бъде предаена на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newCard.text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Всичко това може да се замени с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([])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&lt;input placeholder="Take a note..." class="form-control" </a:t>
            </a:r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[(ngModel)]="newCard.text"&gt;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Data binding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Този начин на изписване обаче трябва да бъде добавен в модулът (app.module.ts) на нашият app.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import {FormsModule} from "@angular/forms";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@NgModule({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imports: 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BrowserModule,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FormsModule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],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Data binding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2651760" y="1585800"/>
            <a:ext cx="846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За да може да закачим някаква обравотваща функци за съответен event ще трябва да изпозлваме EventEmitter класа.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import {Component, EventEmitter, OnInit, Output} from '@angular/core';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export class NewCardInputComponent implements OnInit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@Output() onCardAdd = new EventEmitter&lt;string&gt;();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[...]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След което поменяме и начинът на добавяне на компонента</a:t>
            </a:r>
            <a:br/>
            <a:br/>
            <a:r>
              <a:rPr b="1" lang="en-US" sz="20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&lt;app-new-card-input (onCardAdd)="addCard($event)"&gt;&lt;/app-new-card-input&gt;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02960" y="608040"/>
            <a:ext cx="87634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latin typeface="Gotham Medium"/>
                <a:ea typeface="Gotham Medium"/>
              </a:rPr>
              <a:t>Event listeners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834640" y="1371600"/>
            <a:ext cx="575820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Application>LibreOffice/6.0.3.2$Linux_X86_64 LibreOffice_project/00m0$Build-2</Application>
  <Words>115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en-US</dc:language>
  <cp:lastModifiedBy/>
  <dcterms:modified xsi:type="dcterms:W3CDTF">2018-05-02T22:53:06Z</dcterms:modified>
  <cp:revision>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