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802960" y="2150640"/>
            <a:ext cx="846720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Senior full stack developer @ Up2Technology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LAMP stack, web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Drupal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IT in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802960" y="608040"/>
            <a:ext cx="8765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Виктор Лазов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2802960" y="1338840"/>
            <a:ext cx="8765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Кой съм аз и с какво се занимавам?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802960" y="1430640"/>
            <a:ext cx="846720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WAMP – http://www.wampserver.com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Текстов редактор / 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Chrome dev tools / FF dev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02960" y="608040"/>
            <a:ext cx="8765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Софтуер за разработка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51760" y="1555560"/>
            <a:ext cx="67575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Устройство на Apache сървърите. Въведение в PHP.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244760" y="1122480"/>
            <a:ext cx="37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1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87040" y="2103120"/>
            <a:ext cx="846720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PHP е интрпретатор, а Apache помага за представянето му в уеб страиници.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Apache document root.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Файлова структура и достъп.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Интегриране на PHP в страници.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Проверяване на логове.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Vhost базирана среда.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02960" y="608040"/>
            <a:ext cx="8765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Apache web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34640" y="1371600"/>
            <a:ext cx="576000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 уеб сървърът представя PHP?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687040" y="2103120"/>
            <a:ext cx="846720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http://php.net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Синтаксис.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Базови команди.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Показване на грешки, проверка на логове и stack trace.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802960" y="608040"/>
            <a:ext cx="8765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Въведение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34640" y="1371600"/>
            <a:ext cx="576000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Първи стъпки в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743200" y="1920240"/>
            <a:ext cx="846720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Тежест.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Присвояване.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Аритметични.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Сравнителни.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Оператори с низове: конкатенация.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Оператори с масиви.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Оператори за управление на грешките.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Битови, логически,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02960" y="608040"/>
            <a:ext cx="8765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Оператори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802960" y="1338840"/>
            <a:ext cx="8765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Видове оператори в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2743200" y="1920240"/>
            <a:ext cx="846720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Едно твърдениe може да бъде присвояване, извикване на функция, цикъл, условие или дори да не прави нищо. Твърденията обикновено завършват с ; Допълнително могат да бъдт групирани, като за целта се използват фигурни скоби {}.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if / else if / else,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do / while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for, foreach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break, 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Алтернативно изписване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require, include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802960" y="608040"/>
            <a:ext cx="8765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Контролни структури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02960" y="1338840"/>
            <a:ext cx="8765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69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743200" y="2044080"/>
            <a:ext cx="675756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244760" y="1122480"/>
            <a:ext cx="37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2018-02-27T15:40:13Z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