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87080" cy="685656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2651760" y="1555560"/>
            <a:ext cx="6757200" cy="25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Синтаксис на PHP. Функции, типове данни, масиви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244760" y="1122480"/>
            <a:ext cx="37540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ЛЕКЦИЯ 1 </a:t>
            </a:r>
            <a:r>
              <a:rPr b="0" lang="en-US" sz="12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© 2018 Нет Ит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800" cy="685728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2687040" y="2103120"/>
            <a:ext cx="8467560" cy="25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Променливите запзват дадена стойност за последващо изпослване или за манипулации върху същата.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Дефиниране и използване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Типове – int, float, string, boolean,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Присвояване и сравнение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Операции, прехвърляне към тип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Констанити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802960" y="608040"/>
            <a:ext cx="8765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Променливи в 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2834640" y="1371600"/>
            <a:ext cx="57603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Какво представляват променливите?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080" cy="685656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2743200" y="1920240"/>
            <a:ext cx="846684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Едно твърдениe може да бъде присвояване, извикване на функция, цикъл, условие или дори да не прави нищо. Твърденията обикновено завършват с ; Допълнително могат да бъдт групирани в блокове, като за целта се използват фигурни скоби {}.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if / else if / else,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do / while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for, foreach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break, continue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Алтернативно изписване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require, include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802960" y="608040"/>
            <a:ext cx="876492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Контролни структури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802960" y="1338840"/>
            <a:ext cx="87649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800" cy="685728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2687040" y="2103120"/>
            <a:ext cx="8467560" cy="22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Масивите са струкути от данни, даващи възможност да се събират елементи в една променлива.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Дефиниция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Дефиниране, използване, измерения и достъп.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Асоциативни масиви.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Опрации с масиви.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02960" y="608040"/>
            <a:ext cx="8765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Масиви в 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834640" y="1371600"/>
            <a:ext cx="57603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Какво представляват масивите?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800" cy="685728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743200" y="1920240"/>
            <a:ext cx="8467560" cy="25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Функциите са парчета код (евентуално) с входни парамтери, извършващи дадената логика и (евентуално) връщащи резултат.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Дефиниране и използване.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Входни параметри и връщане на разултати.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Загатване за данните (входни и изходни)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Анонимни функции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802960" y="608040"/>
            <a:ext cx="8765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Функции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802960" y="1338840"/>
            <a:ext cx="87656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Какво представляват функциите?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7800" cy="685728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2687040" y="2103120"/>
            <a:ext cx="8467560" cy="25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HTML формите могат да предават поребителски за дадени параметри към сървъра. Тези данни могат да бъдат обработени с PHP и евентуално да се запишат.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Изграждане на форма и на обработваща страница.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GET и POST масиви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FILES маисв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Session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802960" y="608040"/>
            <a:ext cx="8765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Интеграция с уеб страници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2834640" y="1371600"/>
            <a:ext cx="57603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Как могат да се предават параметри от/към уеб страница?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87080" cy="685656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2743200" y="2044080"/>
            <a:ext cx="675720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БЛАГОДАРЯ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ЗА ВНИМАНИЕТО!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244760" y="1122480"/>
            <a:ext cx="37540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© 2018 Нет Ит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Application>LibreOffice/5.1.6.2$Linux_X86_64 LibreOffice_project/10m0$Build-2</Application>
  <Words>115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2017-09-27T09:06:25Z</dcterms:created>
  <dc:creator>Microsoft Office User</dc:creator>
  <dc:description/>
  <dc:language>en-US</dc:language>
  <cp:lastModifiedBy/>
  <dcterms:modified xsi:type="dcterms:W3CDTF">2018-03-01T08:02:29Z</dcterms:modified>
  <cp:revision>37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