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651760" y="1555560"/>
            <a:ext cx="6755760" cy="25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Обекти. Наследяване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244760" y="1122480"/>
            <a:ext cx="37526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ЛЕКЦИЯ 1 </a:t>
            </a: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584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2687040" y="2103120"/>
            <a:ext cx="846612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Обектите са сложни структури със собствени параметри и методи. Всеки обект може както да изпълнява собствените си методи и да модофицира собствените си параметри, така и да взаимодейства са други обекти, фунции и променливи.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Дефиниране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Инстанциране, разлика межу class и instance.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Параметри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Методи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02960" y="608040"/>
            <a:ext cx="87642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Обекти в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834640" y="1371600"/>
            <a:ext cx="57589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Какво представляват обектите?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58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687040" y="2103120"/>
            <a:ext cx="846612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Обектите са производни на тяхната дефиниция, наречена Class. В един php файл може да имаме произволен брой класове.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Когато правим инстанция на един клас това наричаме обект. Инстанцирането на нови обекти се прави с ключовата дума new, следвана от името на желания клас.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Дефиниция: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Class MyClass { /* дефиниция на класа */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Инстанциране: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$myVar = new MyClass();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02960" y="608040"/>
            <a:ext cx="87642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Дефиниране и инстанциране.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34640" y="1371600"/>
            <a:ext cx="57589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58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687040" y="2103120"/>
            <a:ext cx="846612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Всеки клас, и съответно всички негови инстанции могат да имат 0 или повече парамтеъра (properties). Параметрите са променливи в обхвата на обекта и могат да бъдат от всякакъв тип – int, string, array или други обекти.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Дефиниране: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Class MyClass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var $prop1 = “Hello world”;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var $prop2 = 10;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var $prop3 = [1,2,3,4,5];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var $prop4 = new MyOtherClass();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02960" y="608040"/>
            <a:ext cx="87642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Параметри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34640" y="1371600"/>
            <a:ext cx="57589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743200" y="1920240"/>
            <a:ext cx="846540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Методите на един обект са фукнции, които изпълняват определена логика и могат да взаимодействат с параметрите му. Нямаме ограничения за брой методи в един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Всеки клас има един специален метод наречен __construct,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който  се изпълнява винаги при инициализацията на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обект от този клас.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Дефиниране: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 MyClass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__construct() { …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myFunction() { …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Методи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02960" y="1338840"/>
            <a:ext cx="876348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2743200" y="1920240"/>
            <a:ext cx="846540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Един клас може да наследява друг. Наследникът приема всички параметри и методи на неговият предшественик, като може да ги променя или разширява, както и да има нови – собствени.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Наследяването се дефинира с ключовата дума </a:t>
            </a: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extends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Дефиниция: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Class Parent { …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Class Child extends Parent { ...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Наследяване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802960" y="1338840"/>
            <a:ext cx="876348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2743200" y="1920240"/>
            <a:ext cx="846540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 дефиницията и наследяването може да дефинираме дали методите и параметрите на един обект могат да бъдат достъпвани отвсякъде, от наследниците или само от настоящият обект.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 обектите има 3 степени на scope: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Public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– дава възможност за достъп отвсякъде.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Protected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– дава възможност за достъп само от дефиниционния клас или от наследниците му.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Private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- дава възможност за достъп само от дефиниционния клас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Scop-a се предава при наследяване. Ако не се укаже изрично, scope-a по подразбиране е public.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Scope на обектите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802960" y="1338840"/>
            <a:ext cx="876348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2743200" y="2044080"/>
            <a:ext cx="6755760" cy="22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БЛАГОДАРЯ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ВНИМАНИЕТО!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244760" y="1122480"/>
            <a:ext cx="37526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Application>LibreOffice/5.1.6.2$Linux_X86_64 LibreOffice_project/10m0$Build-2</Application>
  <Words>115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en-US</dc:language>
  <cp:lastModifiedBy/>
  <dcterms:modified xsi:type="dcterms:W3CDTF">2018-03-10T15:01:48Z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