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4560" cy="68540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51760" y="1555560"/>
            <a:ext cx="6754680" cy="25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Синтаксис на MySQL. Извличане и записване на данни.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44760" y="1122480"/>
            <a:ext cx="3751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5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651760" y="1828800"/>
            <a:ext cx="8466840" cy="22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 да се свържем нашият PHP скрипт с MySQL база данни ще използваме PHP PDO обект. Той ни осигуява следните преимущества пред негоите предшественици mysql_* функциите: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Контролиран достъп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Единично свързване с DB сървъра.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Сигурност (подготвени заявки)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Преизползване и помощни функции.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да се свържем с БД сървъра ни следните данни, които ще интегрираме в нашият код: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IP Адрес или FQDN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Потребитрелско име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Парола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Име на базата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02960" y="608040"/>
            <a:ext cx="8764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PHP свързаване с БД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834640" y="1371600"/>
            <a:ext cx="57596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4560" cy="68540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743200" y="2044080"/>
            <a:ext cx="6754680" cy="22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244760" y="1122480"/>
            <a:ext cx="3751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2018-03-10T23:29:27Z</dcterms:modified>
  <cp:revision>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