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4920" cy="68544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651760" y="1555560"/>
            <a:ext cx="6755040" cy="25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Сигурност в PHP и валидация на данни.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244760" y="1122480"/>
            <a:ext cx="37519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ЛЕКЦИЯ 7 </a:t>
            </a: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687040" y="210312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предпазване от нежелани даннни към базата използваме PDO prepared statements. Те ни предлагат селдните функционалности при изпълнение на SQL заявки: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Заявката трябва да бъде подготвена ведъж. След това може да я изпълняваме произволен борй пъти.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303d5d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303d5d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Параметрите не трябва да бъдат ограждани в кавички, въпреки възможността от SQL инжеции.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PDO prepared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834640" y="1371600"/>
            <a:ext cx="722304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687040" y="210312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 = $pdo-&gt;prepare("INSERT INTO REGISTRY (name, value) VALUES (:name, :value)");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$stmt-&gt;bindParam(':name', $name);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$stmt-&gt;bindParam(':value', $value);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// insert one 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$name = 'one';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$value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$stmt-&gt;execute();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// insert one 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$name = 'two';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$value = 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$stmt-&gt;execute();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Използване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34640" y="1371600"/>
            <a:ext cx="722304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Как се изпозват prepared statements?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687040" y="210312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 = $dbh-&gt;prepare("INSERT INTO REGISTRY (name, value) VALUES (?, ?)");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$stmt-&gt;bindParam(1, $name);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$stmt-&gt;bindParam(2, $value);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// insert one 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$name = 'one';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$value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$stmt-&gt;execute();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// insert another row with different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$name = 'two';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$value = 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$stmt-&gt;execute();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Използване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4920" cy="68544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743200" y="2044080"/>
            <a:ext cx="67550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БЛАГОДАРЯ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ВНИМАНИЕТО!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244760" y="1122480"/>
            <a:ext cx="37519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Application>LibreOffice/5.1.6.2$Linux_X86_64 LibreOffice_project/10m0$Build-2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2018-03-22T11:56:31Z</dcterms:modified>
  <cp:revision>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