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9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474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78C04F-2BDB-4413-B447-B9E3E477AA8A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1AC51F-2E2B-4DBA-B9B3-4D24AEF39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873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43D3A-9DF1-40ED-AE52-E9B21A1DFB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208E41-DB2B-4ABC-AD2E-CB4E2DD677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4B0DB-B82F-4D6F-8B7A-F5D062201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97B21-11EE-4BEB-9F38-E69A8C3F4ADA}" type="datetime1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EA231-30FA-4FB1-8A96-5F08F172E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7th of July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64902-1252-4CC8-A355-AB491DD84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4AC21-7536-439C-9612-F27983CD4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19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F8C87-46FE-4864-BC42-A2DDDF662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5C7720-EDDC-4055-824E-12B0455735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308F5D-ACB0-4030-8CDC-C02605B1A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E4123-BD70-488F-B7C3-FB593429DEEF}" type="datetime1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74AA7-01F5-4F43-92C4-DC80FAB9E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7th of July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A4D125-BF6D-4AB1-954F-E665D755B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4AC21-7536-439C-9612-F27983CD4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823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F26280-7CE1-4F30-A4A4-C2B3B8A745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9B1CB8-31A6-4F60-93F9-553081A506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8485B-17F6-4C69-818D-6592027CE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803DA-FE85-42FD-8073-066CB9D03C66}" type="datetime1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C8657D-1D59-4501-B67B-FD082E72F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7th of July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0F32EE-56BA-46B3-9094-CB5FC5459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4AC21-7536-439C-9612-F27983CD4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527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46198-50DC-459B-B043-122859831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E10D6-5006-4D71-A009-B69AC80E2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ECB20E-1576-4E7B-BFD5-96471C826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C6F60-643E-45E4-A0BE-9F1CD0F813A1}" type="datetime1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4E356-C167-407E-9BA1-673731763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7th of July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5192E-337D-4256-8BB0-285CC8051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4AC21-7536-439C-9612-F27983CD4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04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307DB-E883-4856-B592-0C3BA6E1F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2CE735-BC8D-4190-939B-3FC61272BD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2924B-E782-4A9E-909B-019211258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72016-19B0-4EC2-8883-3F00EC7EE32C}" type="datetime1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EE488-6830-4EDC-B38B-564A04C9A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7th of July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B4E80-D7A2-433A-A7BA-9361B0BC4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4AC21-7536-439C-9612-F27983CD4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63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D2B3C-17D1-4BDC-B902-9B46D57CB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B349E-C72D-434C-931D-34CCBEAA00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E9B7ED-D190-4466-B21A-72F4DDA173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47318C-3D4A-40A5-9D94-130B71090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EE1B-A342-4F26-8D00-D9C434E0D494}" type="datetime1">
              <a:rPr lang="en-US" smtClean="0"/>
              <a:t>8/4/2021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02E6D7-4774-4D37-87E0-9133EE90C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7th of July 2021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8310DE-8472-40F1-9ACA-0F2000936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4AC21-7536-439C-9612-F27983CD4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234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9828A-8CD5-4EC2-BF08-2E6D70867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337C62-525B-4D09-AAC5-3CCFDCF9F6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6F635F-9E1A-4360-9B5E-4BAD3803A8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D3AB08-F77D-415C-A609-1261C51740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285A9C-A2ED-4A38-93E3-00E21AB3CD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3CFC74-CC98-4150-AB79-90678D431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C9877-BE96-4564-9B0A-5A3FD1AA9531}" type="datetime1">
              <a:rPr lang="en-US" smtClean="0"/>
              <a:t>8/4/2021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3B91BB-F0A1-43F6-B624-F01235C91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7th of July 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257741-D688-4EC1-ADA2-91754D81E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4AC21-7536-439C-9612-F27983CD4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552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2B357-0513-4859-9FD7-30ACE6FF3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8CEE3A-61EF-498F-AB7F-1465379F4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F0AA3-EFEF-4057-8000-CEC5195480A1}" type="datetime1">
              <a:rPr lang="en-US" smtClean="0"/>
              <a:t>8/4/2021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E91EE8-D000-40B2-BC60-3C974AA52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7th of July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1692B6-6651-4D0D-A7DA-E69D52772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4AC21-7536-439C-9612-F27983CD4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809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FA2FFA-8830-4887-A13C-BDF770D68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F1157-F908-4BBE-B34C-0DADD6BE3C68}" type="datetime1">
              <a:rPr lang="en-US" smtClean="0"/>
              <a:t>8/4/2021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A31C9C-3ADD-401E-8896-8003C18D1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7th of July 2021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CDC87A-ADDD-4AD9-A02D-855FA769F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4AC21-7536-439C-9612-F27983CD4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6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D0DF3-4E9F-47EB-A91C-1941603C4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18B44-61C0-46F4-8CD0-83F0A7AEFC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E7DD83-AF04-4095-8AAA-3B6D81AAC4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BB26D0-047B-4BC0-AFDF-BE5D59010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F669C-0683-425F-8359-AAAF74FF3396}" type="datetime1">
              <a:rPr lang="en-US" smtClean="0"/>
              <a:t>8/4/2021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5604E2-6C22-4AA5-A370-41FD921E8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7th of July 2021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213E47-B3E8-43C3-8EA5-B8EC32D9E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4AC21-7536-439C-9612-F27983CD4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269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64AE8-6A12-4489-8FD4-30F8CF739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36468A-AB79-4300-9CAF-5F29108429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3981E8-5A30-4D03-B199-2149321E35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307161-B25F-45AC-8A53-B23F694FC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641D5-F2FB-47AB-83EA-898A709784F1}" type="datetime1">
              <a:rPr lang="en-US" smtClean="0"/>
              <a:t>8/4/2021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7B2E0C-7E7E-47D7-BC7F-C1B1A311C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7th of July 2021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1D2227-5C0C-4C58-9C07-56EAE790C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4AC21-7536-439C-9612-F27983CD4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955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9A2D32-2C18-4369-9AE4-C563DCB47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EB8882-2AED-4C55-8C3B-5BB1AF37E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FD924-3225-405F-9FDB-5A74686E92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48B31-8DD4-4DF0-BB8B-12CB624AF9A6}" type="datetime1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655D9A-2E5B-4FBD-8F08-53F49A6B7A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7th of July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B73D9-1F65-451A-9E80-441E817075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4AC21-7536-439C-9612-F27983CD4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044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1F0CACDD-21B0-4B55-B0AB-E89F28ADF1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5396" y="-1333"/>
            <a:ext cx="6864350" cy="6858000"/>
          </a:xfrm>
          <a:prstGeom prst="rect">
            <a:avLst/>
          </a:prstGeom>
          <a:noFill/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91FD772C-CC21-4F07-BA57-FB4F586992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de-DE" dirty="0"/>
              <a:t>Action4Diabetes</a:t>
            </a:r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A6BB7A8-4DA4-4BFA-B6EB-FEE7C8A91B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de-DE" i="1" dirty="0"/>
              <a:t>Monthly Update August</a:t>
            </a:r>
            <a:endParaRPr lang="en-US" i="1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E4704E-491A-487F-812C-46B94E442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4th of August 2021</a:t>
            </a:r>
          </a:p>
        </p:txBody>
      </p:sp>
    </p:spTree>
    <p:extLst>
      <p:ext uri="{BB962C8B-B14F-4D97-AF65-F5344CB8AC3E}">
        <p14:creationId xmlns:p14="http://schemas.microsoft.com/office/powerpoint/2010/main" val="3911126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16BCF-CA31-4B9E-A893-3D930BBD5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Open Topics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F180A0-F253-4E78-932E-52F36E4F9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4th of August 2021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6BD1BF-24FF-4AF5-91FA-50B3A680E1CA}"/>
              </a:ext>
            </a:extLst>
          </p:cNvPr>
          <p:cNvSpPr txBox="1"/>
          <p:nvPr/>
        </p:nvSpPr>
        <p:spPr>
          <a:xfrm>
            <a:off x="1157681" y="1690688"/>
            <a:ext cx="43519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 err="1"/>
              <a:t>Outlining</a:t>
            </a:r>
            <a:r>
              <a:rPr lang="de-DE" dirty="0"/>
              <a:t> </a:t>
            </a:r>
            <a:r>
              <a:rPr lang="de-DE" dirty="0" err="1"/>
              <a:t>correct</a:t>
            </a:r>
            <a:r>
              <a:rPr lang="de-DE" dirty="0"/>
              <a:t> data </a:t>
            </a:r>
            <a:r>
              <a:rPr lang="de-DE" dirty="0" err="1"/>
              <a:t>within</a:t>
            </a:r>
            <a:r>
              <a:rPr lang="de-DE" dirty="0"/>
              <a:t> </a:t>
            </a:r>
            <a:r>
              <a:rPr lang="de-DE" dirty="0" err="1"/>
              <a:t>excel</a:t>
            </a:r>
            <a:r>
              <a:rPr lang="de-DE" dirty="0"/>
              <a:t> </a:t>
            </a:r>
            <a:r>
              <a:rPr lang="de-DE" dirty="0" err="1"/>
              <a:t>sheets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Data </a:t>
            </a:r>
            <a:r>
              <a:rPr lang="de-DE" dirty="0" err="1"/>
              <a:t>scoping</a:t>
            </a:r>
            <a:r>
              <a:rPr lang="de-DE" dirty="0"/>
              <a:t> </a:t>
            </a:r>
            <a:r>
              <a:rPr lang="de-DE" dirty="0" err="1"/>
              <a:t>document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148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16BCF-CA31-4B9E-A893-3D930BBD5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Project </a:t>
            </a:r>
            <a:r>
              <a:rPr lang="de-DE" dirty="0" err="1"/>
              <a:t>Overview</a:t>
            </a: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7747C8A-2BB0-4631-9247-6DEC8AF695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5479849"/>
              </p:ext>
            </p:extLst>
          </p:nvPr>
        </p:nvGraphicFramePr>
        <p:xfrm>
          <a:off x="929640" y="5345430"/>
          <a:ext cx="10515600" cy="101092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347882380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22924526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692635718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87500162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17559098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827981005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24538382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6561710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1200" b="0" dirty="0"/>
                        <a:t>1. Set </a:t>
                      </a:r>
                      <a:r>
                        <a:rPr lang="de-DE" sz="1200" b="0" dirty="0" err="1"/>
                        <a:t>up</a:t>
                      </a:r>
                      <a:r>
                        <a:rPr lang="de-DE" sz="1200" b="0" dirty="0"/>
                        <a:t> private </a:t>
                      </a:r>
                      <a:r>
                        <a:rPr lang="de-DE" sz="1200" b="0" dirty="0" err="1"/>
                        <a:t>repositories</a:t>
                      </a:r>
                      <a:r>
                        <a:rPr lang="de-DE" sz="1200" b="0" dirty="0"/>
                        <a:t> and </a:t>
                      </a:r>
                      <a:r>
                        <a:rPr lang="de-DE" sz="1200" b="0" dirty="0" err="1"/>
                        <a:t>servers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b="0" dirty="0"/>
                        <a:t>2. Set </a:t>
                      </a:r>
                      <a:r>
                        <a:rPr lang="de-DE" sz="1200" b="0" dirty="0" err="1"/>
                        <a:t>up</a:t>
                      </a:r>
                      <a:r>
                        <a:rPr lang="de-DE" sz="1200" b="0" dirty="0"/>
                        <a:t> </a:t>
                      </a:r>
                      <a:r>
                        <a:rPr lang="de-DE" sz="1200" b="0" dirty="0" err="1"/>
                        <a:t>encrypted</a:t>
                      </a:r>
                      <a:r>
                        <a:rPr lang="de-DE" sz="1200" b="0" dirty="0"/>
                        <a:t> database </a:t>
                      </a:r>
                      <a:r>
                        <a:rPr lang="de-DE" sz="1200" b="0" dirty="0" err="1"/>
                        <a:t>hosting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b="0" dirty="0"/>
                        <a:t>3. Data </a:t>
                      </a:r>
                      <a:r>
                        <a:rPr lang="de-DE" sz="1200" b="0" dirty="0" err="1"/>
                        <a:t>cleaning</a:t>
                      </a:r>
                      <a:r>
                        <a:rPr lang="de-DE" sz="1200" b="0" dirty="0"/>
                        <a:t> </a:t>
                      </a:r>
                      <a:r>
                        <a:rPr lang="de-DE" sz="1200" b="0" dirty="0" err="1"/>
                        <a:t>pipelines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b="0" dirty="0"/>
                        <a:t>4. Design database </a:t>
                      </a:r>
                      <a:r>
                        <a:rPr lang="de-DE" sz="1200" b="0" dirty="0" err="1"/>
                        <a:t>schema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b="0" dirty="0"/>
                        <a:t>5. Data </a:t>
                      </a:r>
                      <a:r>
                        <a:rPr lang="de-DE" sz="1200" b="0" dirty="0" err="1"/>
                        <a:t>ingestion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b="0" dirty="0"/>
                        <a:t>6. </a:t>
                      </a:r>
                      <a:r>
                        <a:rPr lang="de-DE" sz="1200" b="0" dirty="0" err="1"/>
                        <a:t>Exploratory</a:t>
                      </a:r>
                      <a:r>
                        <a:rPr lang="de-DE" sz="1200" b="0" dirty="0"/>
                        <a:t> </a:t>
                      </a:r>
                      <a:r>
                        <a:rPr lang="de-DE" sz="1200" b="0" dirty="0" err="1"/>
                        <a:t>analysis</a:t>
                      </a:r>
                      <a:r>
                        <a:rPr lang="de-DE" sz="1200" b="0" dirty="0"/>
                        <a:t> and </a:t>
                      </a:r>
                      <a:r>
                        <a:rPr lang="de-DE" sz="1200" b="0" dirty="0" err="1"/>
                        <a:t>visualisation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b="0" dirty="0"/>
                        <a:t>7. Final </a:t>
                      </a:r>
                      <a:r>
                        <a:rPr lang="de-DE" sz="1200" b="0" dirty="0" err="1"/>
                        <a:t>analysis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b="0" dirty="0"/>
                        <a:t>8. Internal </a:t>
                      </a:r>
                      <a:r>
                        <a:rPr lang="de-DE" sz="1200" b="0" dirty="0" err="1"/>
                        <a:t>quality</a:t>
                      </a:r>
                      <a:r>
                        <a:rPr lang="de-DE" sz="1200" b="0" dirty="0"/>
                        <a:t> </a:t>
                      </a:r>
                      <a:r>
                        <a:rPr lang="de-DE" sz="1200" b="0" dirty="0" err="1"/>
                        <a:t>assurance</a:t>
                      </a:r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94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200" b="0" dirty="0"/>
                        <a:t>100%</a:t>
                      </a:r>
                      <a:endParaRPr lang="en-US" sz="1200" b="0" dirty="0"/>
                    </a:p>
                  </a:txBody>
                  <a:tcPr>
                    <a:solidFill>
                      <a:srgbClr val="92D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0" dirty="0"/>
                        <a:t>80%</a:t>
                      </a:r>
                      <a:endParaRPr lang="en-US" sz="1200" b="0" dirty="0"/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0" dirty="0"/>
                        <a:t>60%</a:t>
                      </a:r>
                      <a:endParaRPr lang="en-US" sz="1200" b="0" dirty="0"/>
                    </a:p>
                  </a:txBody>
                  <a:tcPr>
                    <a:solidFill>
                      <a:srgbClr val="FFFF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0" dirty="0"/>
                        <a:t>30%</a:t>
                      </a:r>
                      <a:endParaRPr lang="en-US" sz="1200" b="0" dirty="0"/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0" dirty="0"/>
                        <a:t>0%</a:t>
                      </a:r>
                      <a:endParaRPr lang="en-US" sz="1200" b="0" dirty="0"/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0" dirty="0"/>
                        <a:t>0%</a:t>
                      </a:r>
                      <a:endParaRPr lang="en-US" sz="1200" b="0" dirty="0"/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0" dirty="0"/>
                        <a:t>0%</a:t>
                      </a:r>
                      <a:endParaRPr lang="en-US" sz="1200" b="0" dirty="0"/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0" dirty="0"/>
                        <a:t>0%</a:t>
                      </a:r>
                      <a:endParaRPr lang="en-US" sz="1200" b="0" dirty="0"/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351296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F180A0-F253-4E78-932E-52F36E4F9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4th of August 2021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08D9C1-30BC-4A50-BE45-869EFD095F33}"/>
              </a:ext>
            </a:extLst>
          </p:cNvPr>
          <p:cNvSpPr txBox="1"/>
          <p:nvPr/>
        </p:nvSpPr>
        <p:spPr>
          <a:xfrm>
            <a:off x="7806991" y="1953554"/>
            <a:ext cx="340439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 err="1"/>
              <a:t>Finishing</a:t>
            </a:r>
            <a:r>
              <a:rPr lang="de-DE" dirty="0"/>
              <a:t> </a:t>
            </a:r>
            <a:r>
              <a:rPr lang="de-DE" dirty="0" err="1"/>
              <a:t>basic</a:t>
            </a:r>
            <a:r>
              <a:rPr lang="de-DE" dirty="0"/>
              <a:t> </a:t>
            </a:r>
            <a:r>
              <a:rPr lang="de-DE" dirty="0" err="1"/>
              <a:t>infrastructure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Extract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excels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Document</a:t>
            </a:r>
            <a:r>
              <a:rPr lang="de-DE" dirty="0"/>
              <a:t> data </a:t>
            </a:r>
            <a:r>
              <a:rPr lang="de-DE" dirty="0" err="1"/>
              <a:t>structure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41D372-432C-4D6D-BCC2-C27985B5E624}"/>
              </a:ext>
            </a:extLst>
          </p:cNvPr>
          <p:cNvSpPr txBox="1"/>
          <p:nvPr/>
        </p:nvSpPr>
        <p:spPr>
          <a:xfrm>
            <a:off x="7806991" y="1584222"/>
            <a:ext cx="1343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/>
              <a:t>Done</a:t>
            </a:r>
            <a:r>
              <a:rPr lang="de-DE" b="1" dirty="0"/>
              <a:t> in </a:t>
            </a:r>
            <a:r>
              <a:rPr lang="de-DE" b="1" dirty="0" err="1"/>
              <a:t>July</a:t>
            </a:r>
            <a:endParaRPr 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DEDE44-ABD2-42AE-8B8A-F1F263700AE3}"/>
              </a:ext>
            </a:extLst>
          </p:cNvPr>
          <p:cNvSpPr txBox="1"/>
          <p:nvPr/>
        </p:nvSpPr>
        <p:spPr>
          <a:xfrm>
            <a:off x="7827264" y="3504339"/>
            <a:ext cx="21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/>
              <a:t>Upcoming</a:t>
            </a:r>
            <a:r>
              <a:rPr lang="de-DE" b="1" dirty="0"/>
              <a:t> in August</a:t>
            </a:r>
            <a:endParaRPr 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F11274-5EF4-4411-B8C7-2E7BF9CF62FC}"/>
              </a:ext>
            </a:extLst>
          </p:cNvPr>
          <p:cNvSpPr txBox="1"/>
          <p:nvPr/>
        </p:nvSpPr>
        <p:spPr>
          <a:xfrm>
            <a:off x="7806991" y="3870474"/>
            <a:ext cx="28499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 err="1"/>
              <a:t>Finalize</a:t>
            </a:r>
            <a:r>
              <a:rPr lang="de-DE" dirty="0"/>
              <a:t> </a:t>
            </a:r>
            <a:r>
              <a:rPr lang="de-DE" dirty="0" err="1"/>
              <a:t>sanity</a:t>
            </a:r>
            <a:r>
              <a:rPr lang="de-DE" dirty="0"/>
              <a:t> </a:t>
            </a:r>
            <a:r>
              <a:rPr lang="de-DE" dirty="0" err="1"/>
              <a:t>checks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Finalize</a:t>
            </a:r>
            <a:r>
              <a:rPr lang="de-DE" dirty="0"/>
              <a:t> database </a:t>
            </a:r>
            <a:r>
              <a:rPr lang="de-DE" dirty="0" err="1"/>
              <a:t>schema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Final data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406FAF0-13F1-47C8-92D3-18E05E6816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95" b="10130"/>
          <a:stretch/>
        </p:blipFill>
        <p:spPr>
          <a:xfrm>
            <a:off x="234616" y="1408186"/>
            <a:ext cx="7572375" cy="367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537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</Words>
  <Application>Microsoft Office PowerPoint</Application>
  <PresentationFormat>Widescreen</PresentationFormat>
  <Paragraphs>33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Action4Diabetes</vt:lpstr>
      <vt:lpstr>Open Topics</vt:lpstr>
      <vt:lpstr>Project Overview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Action4Diabetics</dc:title>
  <dc:creator>Basti</dc:creator>
  <cp:lastModifiedBy>Basti</cp:lastModifiedBy>
  <cp:revision>9</cp:revision>
  <dcterms:created xsi:type="dcterms:W3CDTF">2021-07-04T13:49:37Z</dcterms:created>
  <dcterms:modified xsi:type="dcterms:W3CDTF">2021-08-04T11:10:54Z</dcterms:modified>
</cp:coreProperties>
</file>