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FFFFCC"/>
    <a:srgbClr val="E9F6D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0B0A5-CDC7-4277-9B72-2E84419CD1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4F0B9-DEC3-4E19-9671-2BF4734E7DB3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we</a:t>
          </a:r>
          <a:r>
            <a:rPr lang="de-DE" dirty="0"/>
            <a:t> </a:t>
          </a:r>
          <a:r>
            <a:rPr lang="de-DE" dirty="0" err="1"/>
            <a:t>doing</a:t>
          </a:r>
          <a:r>
            <a:rPr lang="de-DE" dirty="0"/>
            <a:t>?</a:t>
          </a:r>
          <a:endParaRPr lang="en-US" dirty="0"/>
        </a:p>
      </dgm:t>
    </dgm:pt>
    <dgm:pt modelId="{4A9AA3FD-397C-4257-81DF-BCE61FFE53E7}" type="parTrans" cxnId="{56A6E038-8DC7-46D8-B1AD-0B94557AC454}">
      <dgm:prSet/>
      <dgm:spPr/>
      <dgm:t>
        <a:bodyPr/>
        <a:lstStyle/>
        <a:p>
          <a:endParaRPr lang="en-US"/>
        </a:p>
      </dgm:t>
    </dgm:pt>
    <dgm:pt modelId="{A3A91495-30E0-4A4D-97A0-389B1F3BD31F}" type="sibTrans" cxnId="{56A6E038-8DC7-46D8-B1AD-0B94557AC454}">
      <dgm:prSet/>
      <dgm:spPr/>
      <dgm:t>
        <a:bodyPr/>
        <a:lstStyle/>
        <a:p>
          <a:endParaRPr lang="en-US"/>
        </a:p>
      </dgm:t>
    </dgm:pt>
    <dgm:pt modelId="{07E00093-56D5-4EAB-8389-21A9D1D5F7C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50982E21-2C40-4332-8C92-3D7220D41188}" type="parTrans" cxnId="{84FF709F-0C40-4AE8-BA90-93D2BBA27BED}">
      <dgm:prSet/>
      <dgm:spPr/>
      <dgm:t>
        <a:bodyPr/>
        <a:lstStyle/>
        <a:p>
          <a:endParaRPr lang="en-US"/>
        </a:p>
      </dgm:t>
    </dgm:pt>
    <dgm:pt modelId="{85098FEE-1D9B-4B8A-B838-8CA6DE3748BC}" type="sibTrans" cxnId="{84FF709F-0C40-4AE8-BA90-93D2BBA27BED}">
      <dgm:prSet/>
      <dgm:spPr/>
      <dgm:t>
        <a:bodyPr/>
        <a:lstStyle/>
        <a:p>
          <a:endParaRPr lang="en-US"/>
        </a:p>
      </dgm:t>
    </dgm:pt>
    <dgm:pt modelId="{B138DD6C-13A3-4292-B89F-7F84ECB1D5B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 err="1"/>
            <a:t>Centralizing</a:t>
          </a:r>
          <a:r>
            <a:rPr lang="de-DE" dirty="0"/>
            <a:t> </a:t>
          </a:r>
          <a:r>
            <a:rPr lang="de-DE" dirty="0" err="1"/>
            <a:t>historical</a:t>
          </a:r>
          <a:r>
            <a:rPr lang="de-DE" dirty="0"/>
            <a:t> </a:t>
          </a:r>
          <a:r>
            <a:rPr lang="de-DE" dirty="0" err="1"/>
            <a:t>patient</a:t>
          </a:r>
          <a:r>
            <a:rPr lang="de-DE" dirty="0"/>
            <a:t> data in a database</a:t>
          </a:r>
          <a:endParaRPr lang="en-US" dirty="0"/>
        </a:p>
      </dgm:t>
    </dgm:pt>
    <dgm:pt modelId="{290945EB-D77E-4BE1-944E-2476FD432F6B}" type="parTrans" cxnId="{7B9969E4-B3FE-4AE2-A3C6-1E264A88788F}">
      <dgm:prSet/>
      <dgm:spPr/>
      <dgm:t>
        <a:bodyPr/>
        <a:lstStyle/>
        <a:p>
          <a:endParaRPr lang="en-US"/>
        </a:p>
      </dgm:t>
    </dgm:pt>
    <dgm:pt modelId="{6BC2591A-58A6-47AB-8FE4-76A9C57511F8}" type="sibTrans" cxnId="{7B9969E4-B3FE-4AE2-A3C6-1E264A88788F}">
      <dgm:prSet/>
      <dgm:spPr/>
      <dgm:t>
        <a:bodyPr/>
        <a:lstStyle/>
        <a:p>
          <a:endParaRPr lang="en-US"/>
        </a:p>
      </dgm:t>
    </dgm:pt>
    <dgm:pt modelId="{431C8946-AD16-4F9D-BCCD-7BFD2BF8040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Facilitate data handling &amp; releases</a:t>
          </a:r>
        </a:p>
      </dgm:t>
    </dgm:pt>
    <dgm:pt modelId="{B5E95E7C-8E53-474A-95B3-6690D52FD996}" type="parTrans" cxnId="{9E720952-C2AC-404F-8E18-B4F4DA20A20E}">
      <dgm:prSet/>
      <dgm:spPr/>
      <dgm:t>
        <a:bodyPr/>
        <a:lstStyle/>
        <a:p>
          <a:endParaRPr lang="en-US"/>
        </a:p>
      </dgm:t>
    </dgm:pt>
    <dgm:pt modelId="{4FC939A4-7856-4BCA-A9BE-056DCE89B710}" type="sibTrans" cxnId="{9E720952-C2AC-404F-8E18-B4F4DA20A20E}">
      <dgm:prSet/>
      <dgm:spPr/>
      <dgm:t>
        <a:bodyPr/>
        <a:lstStyle/>
        <a:p>
          <a:endParaRPr lang="en-US"/>
        </a:p>
      </dgm:t>
    </dgm:pt>
    <dgm:pt modelId="{D7770E8E-04BE-4305-9CB6-94DF8F03769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Set up structure for future operationalization</a:t>
          </a:r>
        </a:p>
      </dgm:t>
    </dgm:pt>
    <dgm:pt modelId="{1F1C0051-88E1-484D-AABC-345840FA3E78}" type="parTrans" cxnId="{982A3840-90CC-42F2-B3DF-21EC48D00FAF}">
      <dgm:prSet/>
      <dgm:spPr/>
      <dgm:t>
        <a:bodyPr/>
        <a:lstStyle/>
        <a:p>
          <a:endParaRPr lang="en-US"/>
        </a:p>
      </dgm:t>
    </dgm:pt>
    <dgm:pt modelId="{810854EA-FB2B-49F8-8E55-20FFA33B3C70}" type="sibTrans" cxnId="{982A3840-90CC-42F2-B3DF-21EC48D00FAF}">
      <dgm:prSet/>
      <dgm:spPr/>
      <dgm:t>
        <a:bodyPr/>
        <a:lstStyle/>
        <a:p>
          <a:endParaRPr lang="en-US"/>
        </a:p>
      </dgm:t>
    </dgm:pt>
    <dgm:pt modelId="{3D83D030-B68C-4C12-A6CF-75BC5561340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Create </a:t>
          </a:r>
          <a:r>
            <a:rPr lang="de-DE" dirty="0" err="1"/>
            <a:t>basis</a:t>
          </a:r>
          <a:r>
            <a:rPr lang="de-DE" dirty="0"/>
            <a:t> for </a:t>
          </a:r>
          <a:r>
            <a:rPr lang="de-DE" dirty="0" err="1"/>
            <a:t>exploratory</a:t>
          </a:r>
          <a:r>
            <a:rPr lang="de-DE" dirty="0"/>
            <a:t> data </a:t>
          </a:r>
          <a:r>
            <a:rPr lang="de-DE" dirty="0" err="1"/>
            <a:t>analysis</a:t>
          </a:r>
          <a:endParaRPr lang="en-US" dirty="0"/>
        </a:p>
      </dgm:t>
    </dgm:pt>
    <dgm:pt modelId="{6902EE3D-9BE3-439B-AF26-968478AF1CB2}" type="parTrans" cxnId="{797B7B34-9CB7-4B2E-95C5-27317985C6FE}">
      <dgm:prSet/>
      <dgm:spPr/>
      <dgm:t>
        <a:bodyPr/>
        <a:lstStyle/>
        <a:p>
          <a:endParaRPr lang="en-US"/>
        </a:p>
      </dgm:t>
    </dgm:pt>
    <dgm:pt modelId="{ECBCE97F-A73E-40FE-9BCB-A85856DB97F3}" type="sibTrans" cxnId="{797B7B34-9CB7-4B2E-95C5-27317985C6FE}">
      <dgm:prSet/>
      <dgm:spPr/>
      <dgm:t>
        <a:bodyPr/>
        <a:lstStyle/>
        <a:p>
          <a:endParaRPr lang="en-US"/>
        </a:p>
      </dgm:t>
    </dgm:pt>
    <dgm:pt modelId="{44C25142-C571-4D48-8419-4DB6C9041773}" type="pres">
      <dgm:prSet presAssocID="{69C0B0A5-CDC7-4277-9B72-2E84419CD158}" presName="linear" presStyleCnt="0">
        <dgm:presLayoutVars>
          <dgm:dir/>
          <dgm:animLvl val="lvl"/>
          <dgm:resizeHandles val="exact"/>
        </dgm:presLayoutVars>
      </dgm:prSet>
      <dgm:spPr/>
    </dgm:pt>
    <dgm:pt modelId="{5EFE2317-286C-4CB1-BA86-BF210B5A8FC1}" type="pres">
      <dgm:prSet presAssocID="{1994F0B9-DEC3-4E19-9671-2BF4734E7DB3}" presName="parentLin" presStyleCnt="0"/>
      <dgm:spPr/>
    </dgm:pt>
    <dgm:pt modelId="{970609BC-1DEB-4830-A90A-6557B3CDFD33}" type="pres">
      <dgm:prSet presAssocID="{1994F0B9-DEC3-4E19-9671-2BF4734E7DB3}" presName="parentLeftMargin" presStyleLbl="node1" presStyleIdx="0" presStyleCnt="2"/>
      <dgm:spPr/>
    </dgm:pt>
    <dgm:pt modelId="{AD0AE3CB-F6C7-415D-8728-8C7A7BEB2EC6}" type="pres">
      <dgm:prSet presAssocID="{1994F0B9-DEC3-4E19-9671-2BF4734E7D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FE66F4-FCA2-49FA-A8CE-48FF8ABDEB84}" type="pres">
      <dgm:prSet presAssocID="{1994F0B9-DEC3-4E19-9671-2BF4734E7DB3}" presName="negativeSpace" presStyleCnt="0"/>
      <dgm:spPr/>
    </dgm:pt>
    <dgm:pt modelId="{B8315E8A-8CF4-4F64-8769-C52B05ED6563}" type="pres">
      <dgm:prSet presAssocID="{1994F0B9-DEC3-4E19-9671-2BF4734E7DB3}" presName="childText" presStyleLbl="conFgAcc1" presStyleIdx="0" presStyleCnt="2">
        <dgm:presLayoutVars>
          <dgm:bulletEnabled val="1"/>
        </dgm:presLayoutVars>
      </dgm:prSet>
      <dgm:spPr/>
    </dgm:pt>
    <dgm:pt modelId="{0180CB13-DD56-4CF6-8A0B-B3861C3C54A0}" type="pres">
      <dgm:prSet presAssocID="{A3A91495-30E0-4A4D-97A0-389B1F3BD31F}" presName="spaceBetweenRectangles" presStyleCnt="0"/>
      <dgm:spPr/>
    </dgm:pt>
    <dgm:pt modelId="{39391626-8A52-47A0-B3E2-7264EC2E3FED}" type="pres">
      <dgm:prSet presAssocID="{07E00093-56D5-4EAB-8389-21A9D1D5F7C1}" presName="parentLin" presStyleCnt="0"/>
      <dgm:spPr/>
    </dgm:pt>
    <dgm:pt modelId="{D485B6E8-F52C-4D93-802F-E76D27714B19}" type="pres">
      <dgm:prSet presAssocID="{07E00093-56D5-4EAB-8389-21A9D1D5F7C1}" presName="parentLeftMargin" presStyleLbl="node1" presStyleIdx="0" presStyleCnt="2"/>
      <dgm:spPr/>
    </dgm:pt>
    <dgm:pt modelId="{679B8B16-64C8-4785-9001-DBA3CC99E59A}" type="pres">
      <dgm:prSet presAssocID="{07E00093-56D5-4EAB-8389-21A9D1D5F7C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B5AFFB-0362-4562-A7DF-BB8DCC2EB6D9}" type="pres">
      <dgm:prSet presAssocID="{07E00093-56D5-4EAB-8389-21A9D1D5F7C1}" presName="negativeSpace" presStyleCnt="0"/>
      <dgm:spPr/>
    </dgm:pt>
    <dgm:pt modelId="{53504550-69CF-4C7D-9681-17DD9982BD77}" type="pres">
      <dgm:prSet presAssocID="{07E00093-56D5-4EAB-8389-21A9D1D5F7C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D9CC00-FE5A-4972-9B17-357122F6065A}" type="presOf" srcId="{D7770E8E-04BE-4305-9CB6-94DF8F03769E}" destId="{53504550-69CF-4C7D-9681-17DD9982BD77}" srcOrd="0" destOrd="2" presId="urn:microsoft.com/office/officeart/2005/8/layout/list1"/>
    <dgm:cxn modelId="{9270EB21-50FC-4976-BD6B-A256493E3E7A}" type="presOf" srcId="{B138DD6C-13A3-4292-B89F-7F84ECB1D5B8}" destId="{B8315E8A-8CF4-4F64-8769-C52B05ED6563}" srcOrd="0" destOrd="0" presId="urn:microsoft.com/office/officeart/2005/8/layout/list1"/>
    <dgm:cxn modelId="{3AE5A128-02EB-46E6-AE0C-254F42F01403}" type="presOf" srcId="{69C0B0A5-CDC7-4277-9B72-2E84419CD158}" destId="{44C25142-C571-4D48-8419-4DB6C9041773}" srcOrd="0" destOrd="0" presId="urn:microsoft.com/office/officeart/2005/8/layout/list1"/>
    <dgm:cxn modelId="{797B7B34-9CB7-4B2E-95C5-27317985C6FE}" srcId="{07E00093-56D5-4EAB-8389-21A9D1D5F7C1}" destId="{3D83D030-B68C-4C12-A6CF-75BC5561340C}" srcOrd="0" destOrd="0" parTransId="{6902EE3D-9BE3-439B-AF26-968478AF1CB2}" sibTransId="{ECBCE97F-A73E-40FE-9BCB-A85856DB97F3}"/>
    <dgm:cxn modelId="{56A6E038-8DC7-46D8-B1AD-0B94557AC454}" srcId="{69C0B0A5-CDC7-4277-9B72-2E84419CD158}" destId="{1994F0B9-DEC3-4E19-9671-2BF4734E7DB3}" srcOrd="0" destOrd="0" parTransId="{4A9AA3FD-397C-4257-81DF-BCE61FFE53E7}" sibTransId="{A3A91495-30E0-4A4D-97A0-389B1F3BD31F}"/>
    <dgm:cxn modelId="{982A3840-90CC-42F2-B3DF-21EC48D00FAF}" srcId="{07E00093-56D5-4EAB-8389-21A9D1D5F7C1}" destId="{D7770E8E-04BE-4305-9CB6-94DF8F03769E}" srcOrd="2" destOrd="0" parTransId="{1F1C0051-88E1-484D-AABC-345840FA3E78}" sibTransId="{810854EA-FB2B-49F8-8E55-20FFA33B3C70}"/>
    <dgm:cxn modelId="{9E720952-C2AC-404F-8E18-B4F4DA20A20E}" srcId="{07E00093-56D5-4EAB-8389-21A9D1D5F7C1}" destId="{431C8946-AD16-4F9D-BCCD-7BFD2BF8040D}" srcOrd="1" destOrd="0" parTransId="{B5E95E7C-8E53-474A-95B3-6690D52FD996}" sibTransId="{4FC939A4-7856-4BCA-A9BE-056DCE89B710}"/>
    <dgm:cxn modelId="{3CD2BD99-CE9B-412A-B96C-03CAFC713DB3}" type="presOf" srcId="{1994F0B9-DEC3-4E19-9671-2BF4734E7DB3}" destId="{970609BC-1DEB-4830-A90A-6557B3CDFD33}" srcOrd="0" destOrd="0" presId="urn:microsoft.com/office/officeart/2005/8/layout/list1"/>
    <dgm:cxn modelId="{CE72439C-0585-4295-8625-8B53E0A7FE66}" type="presOf" srcId="{07E00093-56D5-4EAB-8389-21A9D1D5F7C1}" destId="{D485B6E8-F52C-4D93-802F-E76D27714B19}" srcOrd="0" destOrd="0" presId="urn:microsoft.com/office/officeart/2005/8/layout/list1"/>
    <dgm:cxn modelId="{84FF709F-0C40-4AE8-BA90-93D2BBA27BED}" srcId="{69C0B0A5-CDC7-4277-9B72-2E84419CD158}" destId="{07E00093-56D5-4EAB-8389-21A9D1D5F7C1}" srcOrd="1" destOrd="0" parTransId="{50982E21-2C40-4332-8C92-3D7220D41188}" sibTransId="{85098FEE-1D9B-4B8A-B838-8CA6DE3748BC}"/>
    <dgm:cxn modelId="{2B2C70B8-B7C9-4FE5-A6FC-9DEB49CE194E}" type="presOf" srcId="{431C8946-AD16-4F9D-BCCD-7BFD2BF8040D}" destId="{53504550-69CF-4C7D-9681-17DD9982BD77}" srcOrd="0" destOrd="1" presId="urn:microsoft.com/office/officeart/2005/8/layout/list1"/>
    <dgm:cxn modelId="{9D4516C3-444E-4B5E-80A3-5F088E3B5725}" type="presOf" srcId="{3D83D030-B68C-4C12-A6CF-75BC5561340C}" destId="{53504550-69CF-4C7D-9681-17DD9982BD77}" srcOrd="0" destOrd="0" presId="urn:microsoft.com/office/officeart/2005/8/layout/list1"/>
    <dgm:cxn modelId="{B172DFD3-6854-46B7-B338-508B05E9E42F}" type="presOf" srcId="{07E00093-56D5-4EAB-8389-21A9D1D5F7C1}" destId="{679B8B16-64C8-4785-9001-DBA3CC99E59A}" srcOrd="1" destOrd="0" presId="urn:microsoft.com/office/officeart/2005/8/layout/list1"/>
    <dgm:cxn modelId="{7B9969E4-B3FE-4AE2-A3C6-1E264A88788F}" srcId="{1994F0B9-DEC3-4E19-9671-2BF4734E7DB3}" destId="{B138DD6C-13A3-4292-B89F-7F84ECB1D5B8}" srcOrd="0" destOrd="0" parTransId="{290945EB-D77E-4BE1-944E-2476FD432F6B}" sibTransId="{6BC2591A-58A6-47AB-8FE4-76A9C57511F8}"/>
    <dgm:cxn modelId="{9428F9EF-ADEF-4AC8-A48D-C5B0DA23A772}" type="presOf" srcId="{1994F0B9-DEC3-4E19-9671-2BF4734E7DB3}" destId="{AD0AE3CB-F6C7-415D-8728-8C7A7BEB2EC6}" srcOrd="1" destOrd="0" presId="urn:microsoft.com/office/officeart/2005/8/layout/list1"/>
    <dgm:cxn modelId="{9905ED26-DAFD-40C9-8FFF-2500358BAA3F}" type="presParOf" srcId="{44C25142-C571-4D48-8419-4DB6C9041773}" destId="{5EFE2317-286C-4CB1-BA86-BF210B5A8FC1}" srcOrd="0" destOrd="0" presId="urn:microsoft.com/office/officeart/2005/8/layout/list1"/>
    <dgm:cxn modelId="{BF70270F-9C01-4DA8-8203-0BBB856C2BA9}" type="presParOf" srcId="{5EFE2317-286C-4CB1-BA86-BF210B5A8FC1}" destId="{970609BC-1DEB-4830-A90A-6557B3CDFD33}" srcOrd="0" destOrd="0" presId="urn:microsoft.com/office/officeart/2005/8/layout/list1"/>
    <dgm:cxn modelId="{9B73CBCF-845A-438B-ACAF-765404810B7E}" type="presParOf" srcId="{5EFE2317-286C-4CB1-BA86-BF210B5A8FC1}" destId="{AD0AE3CB-F6C7-415D-8728-8C7A7BEB2EC6}" srcOrd="1" destOrd="0" presId="urn:microsoft.com/office/officeart/2005/8/layout/list1"/>
    <dgm:cxn modelId="{00B502AD-50FA-443F-AE90-7B1D8A555C52}" type="presParOf" srcId="{44C25142-C571-4D48-8419-4DB6C9041773}" destId="{13FE66F4-FCA2-49FA-A8CE-48FF8ABDEB84}" srcOrd="1" destOrd="0" presId="urn:microsoft.com/office/officeart/2005/8/layout/list1"/>
    <dgm:cxn modelId="{5FBC7FF0-E0C1-4A3E-BCDF-57F026CF4BC6}" type="presParOf" srcId="{44C25142-C571-4D48-8419-4DB6C9041773}" destId="{B8315E8A-8CF4-4F64-8769-C52B05ED6563}" srcOrd="2" destOrd="0" presId="urn:microsoft.com/office/officeart/2005/8/layout/list1"/>
    <dgm:cxn modelId="{BF396B3B-9816-43BA-88E4-7851C0843B7B}" type="presParOf" srcId="{44C25142-C571-4D48-8419-4DB6C9041773}" destId="{0180CB13-DD56-4CF6-8A0B-B3861C3C54A0}" srcOrd="3" destOrd="0" presId="urn:microsoft.com/office/officeart/2005/8/layout/list1"/>
    <dgm:cxn modelId="{76F28AF2-3959-4E0A-9789-58DB4ABADEAE}" type="presParOf" srcId="{44C25142-C571-4D48-8419-4DB6C9041773}" destId="{39391626-8A52-47A0-B3E2-7264EC2E3FED}" srcOrd="4" destOrd="0" presId="urn:microsoft.com/office/officeart/2005/8/layout/list1"/>
    <dgm:cxn modelId="{04B0F5A8-C7A5-42C8-A9E2-09F95EE27ED7}" type="presParOf" srcId="{39391626-8A52-47A0-B3E2-7264EC2E3FED}" destId="{D485B6E8-F52C-4D93-802F-E76D27714B19}" srcOrd="0" destOrd="0" presId="urn:microsoft.com/office/officeart/2005/8/layout/list1"/>
    <dgm:cxn modelId="{BE2BC17F-DFAE-48F8-BC2B-59B5B4E6B356}" type="presParOf" srcId="{39391626-8A52-47A0-B3E2-7264EC2E3FED}" destId="{679B8B16-64C8-4785-9001-DBA3CC99E59A}" srcOrd="1" destOrd="0" presId="urn:microsoft.com/office/officeart/2005/8/layout/list1"/>
    <dgm:cxn modelId="{FD00921E-AFB2-4F41-A252-E80CE2D6C91B}" type="presParOf" srcId="{44C25142-C571-4D48-8419-4DB6C9041773}" destId="{52B5AFFB-0362-4562-A7DF-BB8DCC2EB6D9}" srcOrd="5" destOrd="0" presId="urn:microsoft.com/office/officeart/2005/8/layout/list1"/>
    <dgm:cxn modelId="{5F7AED68-2537-415F-8CAF-32E2C535C69B}" type="presParOf" srcId="{44C25142-C571-4D48-8419-4DB6C9041773}" destId="{53504550-69CF-4C7D-9681-17DD9982BD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A9F71-CC63-4E00-9FD8-ABAC2E573EC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D6D8C-3B2A-4640-A874-DB9076A45D63}">
      <dgm:prSet phldrT="[Text]"/>
      <dgm:spPr/>
      <dgm:t>
        <a:bodyPr/>
        <a:lstStyle/>
        <a:p>
          <a:r>
            <a:rPr lang="de-DE" dirty="0"/>
            <a:t>Excel </a:t>
          </a:r>
          <a:r>
            <a:rPr lang="de-DE" dirty="0" err="1"/>
            <a:t>sheets</a:t>
          </a:r>
          <a:endParaRPr lang="en-US" dirty="0"/>
        </a:p>
      </dgm:t>
    </dgm:pt>
    <dgm:pt modelId="{F2C11852-3C0D-442A-9A08-AEDF4998E24F}" type="parTrans" cxnId="{678AF268-46D9-40EC-A616-D83566CBFAA7}">
      <dgm:prSet/>
      <dgm:spPr/>
      <dgm:t>
        <a:bodyPr/>
        <a:lstStyle/>
        <a:p>
          <a:endParaRPr lang="en-US"/>
        </a:p>
      </dgm:t>
    </dgm:pt>
    <dgm:pt modelId="{53F1FB9C-61AE-4C93-BA35-6221E961A649}" type="sibTrans" cxnId="{678AF268-46D9-40EC-A616-D83566CBFAA7}">
      <dgm:prSet/>
      <dgm:spPr/>
      <dgm:t>
        <a:bodyPr/>
        <a:lstStyle/>
        <a:p>
          <a:endParaRPr lang="en-US"/>
        </a:p>
      </dgm:t>
    </dgm:pt>
    <dgm:pt modelId="{5CBD6172-E0FA-4112-90D6-155814BF9EB9}">
      <dgm:prSet phldrT="[Text]"/>
      <dgm:spPr/>
      <dgm:t>
        <a:bodyPr/>
        <a:lstStyle/>
        <a:p>
          <a:r>
            <a:rPr lang="de-DE" dirty="0"/>
            <a:t>Collect &amp; clean data</a:t>
          </a:r>
          <a:endParaRPr lang="en-US" dirty="0"/>
        </a:p>
      </dgm:t>
    </dgm:pt>
    <dgm:pt modelId="{793C6308-3443-4751-BA8D-C1B81B0F6CB3}" type="parTrans" cxnId="{A373DACE-CBD3-4BAA-992A-E03C44B1F3F2}">
      <dgm:prSet/>
      <dgm:spPr/>
      <dgm:t>
        <a:bodyPr/>
        <a:lstStyle/>
        <a:p>
          <a:endParaRPr lang="en-US"/>
        </a:p>
      </dgm:t>
    </dgm:pt>
    <dgm:pt modelId="{6E713F62-234A-4AE4-88BC-F53AE3F84408}" type="sibTrans" cxnId="{A373DACE-CBD3-4BAA-992A-E03C44B1F3F2}">
      <dgm:prSet/>
      <dgm:spPr/>
      <dgm:t>
        <a:bodyPr/>
        <a:lstStyle/>
        <a:p>
          <a:endParaRPr lang="en-US"/>
        </a:p>
      </dgm:t>
    </dgm:pt>
    <dgm:pt modelId="{A5034A1A-E2DF-42C0-8B8F-AFFDC2D5187D}">
      <dgm:prSet phldrT="[Text]"/>
      <dgm:spPr/>
      <dgm:t>
        <a:bodyPr/>
        <a:lstStyle/>
        <a:p>
          <a:r>
            <a:rPr lang="de-DE" dirty="0"/>
            <a:t>Raw, </a:t>
          </a:r>
          <a:r>
            <a:rPr lang="de-DE" dirty="0" err="1"/>
            <a:t>cleaned</a:t>
          </a:r>
          <a:r>
            <a:rPr lang="de-DE" dirty="0"/>
            <a:t> data</a:t>
          </a:r>
          <a:endParaRPr lang="en-US" dirty="0"/>
        </a:p>
      </dgm:t>
    </dgm:pt>
    <dgm:pt modelId="{68FA442A-033D-4855-B5BF-55B2A6688FD5}" type="parTrans" cxnId="{E7A875F1-00C3-4544-A793-B80AFB51A843}">
      <dgm:prSet/>
      <dgm:spPr/>
      <dgm:t>
        <a:bodyPr/>
        <a:lstStyle/>
        <a:p>
          <a:endParaRPr lang="en-US"/>
        </a:p>
      </dgm:t>
    </dgm:pt>
    <dgm:pt modelId="{78C9FB0D-2A9D-4575-8A86-B174E9000883}" type="sibTrans" cxnId="{E7A875F1-00C3-4544-A793-B80AFB51A843}">
      <dgm:prSet/>
      <dgm:spPr/>
      <dgm:t>
        <a:bodyPr/>
        <a:lstStyle/>
        <a:p>
          <a:endParaRPr lang="en-US"/>
        </a:p>
      </dgm:t>
    </dgm:pt>
    <dgm:pt modelId="{5A80AEC5-59DD-4E7A-807C-5F34699EDAAC}">
      <dgm:prSet phldrT="[Text]"/>
      <dgm:spPr/>
      <dgm:t>
        <a:bodyPr/>
        <a:lstStyle/>
        <a:p>
          <a:r>
            <a:rPr lang="de-DE" dirty="0"/>
            <a:t>Aggregate </a:t>
          </a:r>
          <a:r>
            <a:rPr lang="de-DE" dirty="0" err="1"/>
            <a:t>information</a:t>
          </a:r>
          <a:endParaRPr lang="en-US" dirty="0"/>
        </a:p>
      </dgm:t>
    </dgm:pt>
    <dgm:pt modelId="{309C59B6-3048-46B8-B9BA-5E9C07FD9807}" type="parTrans" cxnId="{698B9CDF-1121-4F55-AA28-831071B25A58}">
      <dgm:prSet/>
      <dgm:spPr/>
      <dgm:t>
        <a:bodyPr/>
        <a:lstStyle/>
        <a:p>
          <a:endParaRPr lang="en-US"/>
        </a:p>
      </dgm:t>
    </dgm:pt>
    <dgm:pt modelId="{E1B88B59-6D5A-4510-8FC9-591A307001BF}" type="sibTrans" cxnId="{698B9CDF-1121-4F55-AA28-831071B25A58}">
      <dgm:prSet/>
      <dgm:spPr/>
      <dgm:t>
        <a:bodyPr/>
        <a:lstStyle/>
        <a:p>
          <a:endParaRPr lang="en-US"/>
        </a:p>
      </dgm:t>
    </dgm:pt>
    <dgm:pt modelId="{7AB01F6B-43F0-4458-9406-C594B17071E8}">
      <dgm:prSet phldrT="[Text]"/>
      <dgm:spPr/>
      <dgm:t>
        <a:bodyPr/>
        <a:lstStyle/>
        <a:p>
          <a:r>
            <a:rPr lang="de-DE" dirty="0" err="1"/>
            <a:t>Processed</a:t>
          </a:r>
          <a:r>
            <a:rPr lang="de-DE" dirty="0"/>
            <a:t> data</a:t>
          </a:r>
          <a:endParaRPr lang="en-US" dirty="0"/>
        </a:p>
      </dgm:t>
    </dgm:pt>
    <dgm:pt modelId="{BB517721-AB85-4F5A-8612-39F16211F87C}" type="parTrans" cxnId="{E139BB2B-1C7A-4CBF-9A60-44EDB05B9B68}">
      <dgm:prSet/>
      <dgm:spPr/>
      <dgm:t>
        <a:bodyPr/>
        <a:lstStyle/>
        <a:p>
          <a:endParaRPr lang="en-US"/>
        </a:p>
      </dgm:t>
    </dgm:pt>
    <dgm:pt modelId="{13E16DB0-A1E3-4939-B4A4-4DE85891E4B4}" type="sibTrans" cxnId="{E139BB2B-1C7A-4CBF-9A60-44EDB05B9B68}">
      <dgm:prSet/>
      <dgm:spPr/>
      <dgm:t>
        <a:bodyPr/>
        <a:lstStyle/>
        <a:p>
          <a:endParaRPr lang="en-US"/>
        </a:p>
      </dgm:t>
    </dgm:pt>
    <dgm:pt modelId="{E560796D-BB92-4093-82F8-34EEAADB899F}">
      <dgm:prSet phldrT="[Text]"/>
      <dgm:spPr/>
      <dgm:t>
        <a:bodyPr/>
        <a:lstStyle/>
        <a:p>
          <a:r>
            <a:rPr lang="de-DE" dirty="0" err="1"/>
            <a:t>Align</a:t>
          </a:r>
          <a:r>
            <a:rPr lang="de-DE" dirty="0"/>
            <a:t> &amp; </a:t>
          </a:r>
          <a:r>
            <a:rPr lang="de-DE" dirty="0" err="1"/>
            <a:t>upload</a:t>
          </a:r>
          <a:r>
            <a:rPr lang="de-DE" dirty="0"/>
            <a:t> to database </a:t>
          </a:r>
          <a:endParaRPr lang="en-US" dirty="0"/>
        </a:p>
      </dgm:t>
    </dgm:pt>
    <dgm:pt modelId="{334396E8-E3C3-432B-8C3B-AB3306066237}" type="parTrans" cxnId="{12C86485-1D33-43E1-A32D-FB0807F3DD3A}">
      <dgm:prSet/>
      <dgm:spPr/>
      <dgm:t>
        <a:bodyPr/>
        <a:lstStyle/>
        <a:p>
          <a:endParaRPr lang="en-US"/>
        </a:p>
      </dgm:t>
    </dgm:pt>
    <dgm:pt modelId="{543EA96B-3613-407C-88D3-682227FC4129}" type="sibTrans" cxnId="{12C86485-1D33-43E1-A32D-FB0807F3DD3A}">
      <dgm:prSet/>
      <dgm:spPr/>
      <dgm:t>
        <a:bodyPr/>
        <a:lstStyle/>
        <a:p>
          <a:endParaRPr lang="en-US"/>
        </a:p>
      </dgm:t>
    </dgm:pt>
    <dgm:pt modelId="{9795B689-1BF9-4ED4-87EA-F62CBB5FCCC2}" type="pres">
      <dgm:prSet presAssocID="{975A9F71-CC63-4E00-9FD8-ABAC2E573EC6}" presName="theList" presStyleCnt="0">
        <dgm:presLayoutVars>
          <dgm:dir/>
          <dgm:animLvl val="lvl"/>
          <dgm:resizeHandles val="exact"/>
        </dgm:presLayoutVars>
      </dgm:prSet>
      <dgm:spPr/>
    </dgm:pt>
    <dgm:pt modelId="{C7E81B2A-12BC-43DF-A726-8E3804677E3F}" type="pres">
      <dgm:prSet presAssocID="{7AED6D8C-3B2A-4640-A874-DB9076A45D63}" presName="compNode" presStyleCnt="0"/>
      <dgm:spPr/>
    </dgm:pt>
    <dgm:pt modelId="{AACECBC5-6F21-4A2C-9C21-4E3E2A5FAECE}" type="pres">
      <dgm:prSet presAssocID="{7AED6D8C-3B2A-4640-A874-DB9076A45D63}" presName="noGeometry" presStyleCnt="0"/>
      <dgm:spPr/>
    </dgm:pt>
    <dgm:pt modelId="{E8486F00-15B0-4C3F-AC23-50654CB4F0A9}" type="pres">
      <dgm:prSet presAssocID="{7AED6D8C-3B2A-4640-A874-DB9076A45D63}" presName="childTextVisible" presStyleLbl="bgAccFollowNode1" presStyleIdx="0" presStyleCnt="3">
        <dgm:presLayoutVars>
          <dgm:bulletEnabled val="1"/>
        </dgm:presLayoutVars>
      </dgm:prSet>
      <dgm:spPr/>
    </dgm:pt>
    <dgm:pt modelId="{299FC30A-75A5-4F22-83FD-70A1F4059962}" type="pres">
      <dgm:prSet presAssocID="{7AED6D8C-3B2A-4640-A874-DB9076A45D63}" presName="childTextHidden" presStyleLbl="bgAccFollowNode1" presStyleIdx="0" presStyleCnt="3"/>
      <dgm:spPr/>
    </dgm:pt>
    <dgm:pt modelId="{88C48523-967B-4457-B2FB-73A995CCEFF6}" type="pres">
      <dgm:prSet presAssocID="{7AED6D8C-3B2A-4640-A874-DB9076A45D6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2CB3792-37EC-4C7C-8D70-8B0CE6DC42F9}" type="pres">
      <dgm:prSet presAssocID="{7AED6D8C-3B2A-4640-A874-DB9076A45D63}" presName="aSpace" presStyleCnt="0"/>
      <dgm:spPr/>
    </dgm:pt>
    <dgm:pt modelId="{3ED76016-1692-4194-A9D3-A35087E3D1EB}" type="pres">
      <dgm:prSet presAssocID="{A5034A1A-E2DF-42C0-8B8F-AFFDC2D5187D}" presName="compNode" presStyleCnt="0"/>
      <dgm:spPr/>
    </dgm:pt>
    <dgm:pt modelId="{F6F90DE4-9A11-4601-BD0C-4BD02734DF44}" type="pres">
      <dgm:prSet presAssocID="{A5034A1A-E2DF-42C0-8B8F-AFFDC2D5187D}" presName="noGeometry" presStyleCnt="0"/>
      <dgm:spPr/>
    </dgm:pt>
    <dgm:pt modelId="{DDB66F64-0DB7-4CC8-BFBD-952FC72551E1}" type="pres">
      <dgm:prSet presAssocID="{A5034A1A-E2DF-42C0-8B8F-AFFDC2D5187D}" presName="childTextVisible" presStyleLbl="bgAccFollowNode1" presStyleIdx="1" presStyleCnt="3">
        <dgm:presLayoutVars>
          <dgm:bulletEnabled val="1"/>
        </dgm:presLayoutVars>
      </dgm:prSet>
      <dgm:spPr/>
    </dgm:pt>
    <dgm:pt modelId="{1E200446-A447-4721-8334-08A9515E88E3}" type="pres">
      <dgm:prSet presAssocID="{A5034A1A-E2DF-42C0-8B8F-AFFDC2D5187D}" presName="childTextHidden" presStyleLbl="bgAccFollowNode1" presStyleIdx="1" presStyleCnt="3"/>
      <dgm:spPr/>
    </dgm:pt>
    <dgm:pt modelId="{1B7B54BA-848D-4230-B11F-536749F1A4AD}" type="pres">
      <dgm:prSet presAssocID="{A5034A1A-E2DF-42C0-8B8F-AFFDC2D5187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0BB572-3D07-4CA4-B8B1-CC1F10416456}" type="pres">
      <dgm:prSet presAssocID="{A5034A1A-E2DF-42C0-8B8F-AFFDC2D5187D}" presName="aSpace" presStyleCnt="0"/>
      <dgm:spPr/>
    </dgm:pt>
    <dgm:pt modelId="{69FF921B-84B1-4885-97E3-BE37D04600CB}" type="pres">
      <dgm:prSet presAssocID="{7AB01F6B-43F0-4458-9406-C594B17071E8}" presName="compNode" presStyleCnt="0"/>
      <dgm:spPr/>
    </dgm:pt>
    <dgm:pt modelId="{656EEC59-776D-43E8-B423-F955FF75262A}" type="pres">
      <dgm:prSet presAssocID="{7AB01F6B-43F0-4458-9406-C594B17071E8}" presName="noGeometry" presStyleCnt="0"/>
      <dgm:spPr/>
    </dgm:pt>
    <dgm:pt modelId="{E02F1C73-8013-46DE-AC73-B1C23F41A819}" type="pres">
      <dgm:prSet presAssocID="{7AB01F6B-43F0-4458-9406-C594B17071E8}" presName="childTextVisible" presStyleLbl="bgAccFollowNode1" presStyleIdx="2" presStyleCnt="3">
        <dgm:presLayoutVars>
          <dgm:bulletEnabled val="1"/>
        </dgm:presLayoutVars>
      </dgm:prSet>
      <dgm:spPr/>
    </dgm:pt>
    <dgm:pt modelId="{D41D4969-9245-4127-BCCC-796D901152CC}" type="pres">
      <dgm:prSet presAssocID="{7AB01F6B-43F0-4458-9406-C594B17071E8}" presName="childTextHidden" presStyleLbl="bgAccFollowNode1" presStyleIdx="2" presStyleCnt="3"/>
      <dgm:spPr/>
    </dgm:pt>
    <dgm:pt modelId="{53CE94EB-C8C2-467C-9192-AFBE4344C7BB}" type="pres">
      <dgm:prSet presAssocID="{7AB01F6B-43F0-4458-9406-C594B17071E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E0C6923-40C4-4638-ABAD-05259054D877}" type="presOf" srcId="{7AED6D8C-3B2A-4640-A874-DB9076A45D63}" destId="{88C48523-967B-4457-B2FB-73A995CCEFF6}" srcOrd="0" destOrd="0" presId="urn:microsoft.com/office/officeart/2005/8/layout/hProcess6"/>
    <dgm:cxn modelId="{E139BB2B-1C7A-4CBF-9A60-44EDB05B9B68}" srcId="{975A9F71-CC63-4E00-9FD8-ABAC2E573EC6}" destId="{7AB01F6B-43F0-4458-9406-C594B17071E8}" srcOrd="2" destOrd="0" parTransId="{BB517721-AB85-4F5A-8612-39F16211F87C}" sibTransId="{13E16DB0-A1E3-4939-B4A4-4DE85891E4B4}"/>
    <dgm:cxn modelId="{AC357639-FB35-49CB-9F17-FF92535CF9A2}" type="presOf" srcId="{975A9F71-CC63-4E00-9FD8-ABAC2E573EC6}" destId="{9795B689-1BF9-4ED4-87EA-F62CBB5FCCC2}" srcOrd="0" destOrd="0" presId="urn:microsoft.com/office/officeart/2005/8/layout/hProcess6"/>
    <dgm:cxn modelId="{939EDB5D-B0BC-4F07-9958-DF71D6C3F0AA}" type="presOf" srcId="{E560796D-BB92-4093-82F8-34EEAADB899F}" destId="{E02F1C73-8013-46DE-AC73-B1C23F41A819}" srcOrd="0" destOrd="0" presId="urn:microsoft.com/office/officeart/2005/8/layout/hProcess6"/>
    <dgm:cxn modelId="{91545A46-FC56-4539-9AB2-453480F90F4A}" type="presOf" srcId="{5A80AEC5-59DD-4E7A-807C-5F34699EDAAC}" destId="{DDB66F64-0DB7-4CC8-BFBD-952FC72551E1}" srcOrd="0" destOrd="0" presId="urn:microsoft.com/office/officeart/2005/8/layout/hProcess6"/>
    <dgm:cxn modelId="{678AF268-46D9-40EC-A616-D83566CBFAA7}" srcId="{975A9F71-CC63-4E00-9FD8-ABAC2E573EC6}" destId="{7AED6D8C-3B2A-4640-A874-DB9076A45D63}" srcOrd="0" destOrd="0" parTransId="{F2C11852-3C0D-442A-9A08-AEDF4998E24F}" sibTransId="{53F1FB9C-61AE-4C93-BA35-6221E961A649}"/>
    <dgm:cxn modelId="{B490737C-809A-44CF-A4F3-EA94350DAD5E}" type="presOf" srcId="{E560796D-BB92-4093-82F8-34EEAADB899F}" destId="{D41D4969-9245-4127-BCCC-796D901152CC}" srcOrd="1" destOrd="0" presId="urn:microsoft.com/office/officeart/2005/8/layout/hProcess6"/>
    <dgm:cxn modelId="{12C86485-1D33-43E1-A32D-FB0807F3DD3A}" srcId="{7AB01F6B-43F0-4458-9406-C594B17071E8}" destId="{E560796D-BB92-4093-82F8-34EEAADB899F}" srcOrd="0" destOrd="0" parTransId="{334396E8-E3C3-432B-8C3B-AB3306066237}" sibTransId="{543EA96B-3613-407C-88D3-682227FC4129}"/>
    <dgm:cxn modelId="{359C128D-7B91-48B6-96C1-69D12E6EC8EF}" type="presOf" srcId="{7AB01F6B-43F0-4458-9406-C594B17071E8}" destId="{53CE94EB-C8C2-467C-9192-AFBE4344C7BB}" srcOrd="0" destOrd="0" presId="urn:microsoft.com/office/officeart/2005/8/layout/hProcess6"/>
    <dgm:cxn modelId="{1AB5AB91-9E5F-4EB6-B745-D47D44AD40E2}" type="presOf" srcId="{5CBD6172-E0FA-4112-90D6-155814BF9EB9}" destId="{E8486F00-15B0-4C3F-AC23-50654CB4F0A9}" srcOrd="0" destOrd="0" presId="urn:microsoft.com/office/officeart/2005/8/layout/hProcess6"/>
    <dgm:cxn modelId="{A082B5AB-FC9F-4EF2-94CC-4E948BCE3B62}" type="presOf" srcId="{5A80AEC5-59DD-4E7A-807C-5F34699EDAAC}" destId="{1E200446-A447-4721-8334-08A9515E88E3}" srcOrd="1" destOrd="0" presId="urn:microsoft.com/office/officeart/2005/8/layout/hProcess6"/>
    <dgm:cxn modelId="{1760BCC0-DB26-4C57-8664-C1508C230F89}" type="presOf" srcId="{A5034A1A-E2DF-42C0-8B8F-AFFDC2D5187D}" destId="{1B7B54BA-848D-4230-B11F-536749F1A4AD}" srcOrd="0" destOrd="0" presId="urn:microsoft.com/office/officeart/2005/8/layout/hProcess6"/>
    <dgm:cxn modelId="{A373DACE-CBD3-4BAA-992A-E03C44B1F3F2}" srcId="{7AED6D8C-3B2A-4640-A874-DB9076A45D63}" destId="{5CBD6172-E0FA-4112-90D6-155814BF9EB9}" srcOrd="0" destOrd="0" parTransId="{793C6308-3443-4751-BA8D-C1B81B0F6CB3}" sibTransId="{6E713F62-234A-4AE4-88BC-F53AE3F84408}"/>
    <dgm:cxn modelId="{2362DED4-0B2F-4B3E-8474-8D014E522BF8}" type="presOf" srcId="{5CBD6172-E0FA-4112-90D6-155814BF9EB9}" destId="{299FC30A-75A5-4F22-83FD-70A1F4059962}" srcOrd="1" destOrd="0" presId="urn:microsoft.com/office/officeart/2005/8/layout/hProcess6"/>
    <dgm:cxn modelId="{698B9CDF-1121-4F55-AA28-831071B25A58}" srcId="{A5034A1A-E2DF-42C0-8B8F-AFFDC2D5187D}" destId="{5A80AEC5-59DD-4E7A-807C-5F34699EDAAC}" srcOrd="0" destOrd="0" parTransId="{309C59B6-3048-46B8-B9BA-5E9C07FD9807}" sibTransId="{E1B88B59-6D5A-4510-8FC9-591A307001BF}"/>
    <dgm:cxn modelId="{E7A875F1-00C3-4544-A793-B80AFB51A843}" srcId="{975A9F71-CC63-4E00-9FD8-ABAC2E573EC6}" destId="{A5034A1A-E2DF-42C0-8B8F-AFFDC2D5187D}" srcOrd="1" destOrd="0" parTransId="{68FA442A-033D-4855-B5BF-55B2A6688FD5}" sibTransId="{78C9FB0D-2A9D-4575-8A86-B174E9000883}"/>
    <dgm:cxn modelId="{E814956B-125F-4F5B-83A6-AC3982AC728E}" type="presParOf" srcId="{9795B689-1BF9-4ED4-87EA-F62CBB5FCCC2}" destId="{C7E81B2A-12BC-43DF-A726-8E3804677E3F}" srcOrd="0" destOrd="0" presId="urn:microsoft.com/office/officeart/2005/8/layout/hProcess6"/>
    <dgm:cxn modelId="{8A7DA21A-2285-4A33-9B1E-7C5EACA5E8E8}" type="presParOf" srcId="{C7E81B2A-12BC-43DF-A726-8E3804677E3F}" destId="{AACECBC5-6F21-4A2C-9C21-4E3E2A5FAECE}" srcOrd="0" destOrd="0" presId="urn:microsoft.com/office/officeart/2005/8/layout/hProcess6"/>
    <dgm:cxn modelId="{9C4D8F17-30A5-4D3E-96B5-A134A8947770}" type="presParOf" srcId="{C7E81B2A-12BC-43DF-A726-8E3804677E3F}" destId="{E8486F00-15B0-4C3F-AC23-50654CB4F0A9}" srcOrd="1" destOrd="0" presId="urn:microsoft.com/office/officeart/2005/8/layout/hProcess6"/>
    <dgm:cxn modelId="{C0856C60-915D-40F7-822D-84B12DEFBC4D}" type="presParOf" srcId="{C7E81B2A-12BC-43DF-A726-8E3804677E3F}" destId="{299FC30A-75A5-4F22-83FD-70A1F4059962}" srcOrd="2" destOrd="0" presId="urn:microsoft.com/office/officeart/2005/8/layout/hProcess6"/>
    <dgm:cxn modelId="{5F465669-D6B7-4E5D-A244-2535D3675A22}" type="presParOf" srcId="{C7E81B2A-12BC-43DF-A726-8E3804677E3F}" destId="{88C48523-967B-4457-B2FB-73A995CCEFF6}" srcOrd="3" destOrd="0" presId="urn:microsoft.com/office/officeart/2005/8/layout/hProcess6"/>
    <dgm:cxn modelId="{4144E924-D9F8-468D-9D05-455BF65E7B20}" type="presParOf" srcId="{9795B689-1BF9-4ED4-87EA-F62CBB5FCCC2}" destId="{F2CB3792-37EC-4C7C-8D70-8B0CE6DC42F9}" srcOrd="1" destOrd="0" presId="urn:microsoft.com/office/officeart/2005/8/layout/hProcess6"/>
    <dgm:cxn modelId="{92A3028C-9C6A-49BF-B1F4-EAC086F0BA1D}" type="presParOf" srcId="{9795B689-1BF9-4ED4-87EA-F62CBB5FCCC2}" destId="{3ED76016-1692-4194-A9D3-A35087E3D1EB}" srcOrd="2" destOrd="0" presId="urn:microsoft.com/office/officeart/2005/8/layout/hProcess6"/>
    <dgm:cxn modelId="{0883E2AA-2332-48C8-A91D-A15F34DC32B5}" type="presParOf" srcId="{3ED76016-1692-4194-A9D3-A35087E3D1EB}" destId="{F6F90DE4-9A11-4601-BD0C-4BD02734DF44}" srcOrd="0" destOrd="0" presId="urn:microsoft.com/office/officeart/2005/8/layout/hProcess6"/>
    <dgm:cxn modelId="{70A40ABB-DAB3-44C9-B743-B5EBB9AA0D08}" type="presParOf" srcId="{3ED76016-1692-4194-A9D3-A35087E3D1EB}" destId="{DDB66F64-0DB7-4CC8-BFBD-952FC72551E1}" srcOrd="1" destOrd="0" presId="urn:microsoft.com/office/officeart/2005/8/layout/hProcess6"/>
    <dgm:cxn modelId="{67A9F40B-7A52-4255-A820-0BEA490D0BAA}" type="presParOf" srcId="{3ED76016-1692-4194-A9D3-A35087E3D1EB}" destId="{1E200446-A447-4721-8334-08A9515E88E3}" srcOrd="2" destOrd="0" presId="urn:microsoft.com/office/officeart/2005/8/layout/hProcess6"/>
    <dgm:cxn modelId="{1C69DE41-7823-4448-BE6D-1472E7EC6040}" type="presParOf" srcId="{3ED76016-1692-4194-A9D3-A35087E3D1EB}" destId="{1B7B54BA-848D-4230-B11F-536749F1A4AD}" srcOrd="3" destOrd="0" presId="urn:microsoft.com/office/officeart/2005/8/layout/hProcess6"/>
    <dgm:cxn modelId="{DE91879F-B7FC-4A36-8CC9-BC062A508945}" type="presParOf" srcId="{9795B689-1BF9-4ED4-87EA-F62CBB5FCCC2}" destId="{B80BB572-3D07-4CA4-B8B1-CC1F10416456}" srcOrd="3" destOrd="0" presId="urn:microsoft.com/office/officeart/2005/8/layout/hProcess6"/>
    <dgm:cxn modelId="{4B64D859-38D6-4D19-A668-E657F659A7B8}" type="presParOf" srcId="{9795B689-1BF9-4ED4-87EA-F62CBB5FCCC2}" destId="{69FF921B-84B1-4885-97E3-BE37D04600CB}" srcOrd="4" destOrd="0" presId="urn:microsoft.com/office/officeart/2005/8/layout/hProcess6"/>
    <dgm:cxn modelId="{E03B2067-5887-4E35-817F-97C2832DE92E}" type="presParOf" srcId="{69FF921B-84B1-4885-97E3-BE37D04600CB}" destId="{656EEC59-776D-43E8-B423-F955FF75262A}" srcOrd="0" destOrd="0" presId="urn:microsoft.com/office/officeart/2005/8/layout/hProcess6"/>
    <dgm:cxn modelId="{989BC95E-5CF4-4C1C-A37A-0664BD0E1B1C}" type="presParOf" srcId="{69FF921B-84B1-4885-97E3-BE37D04600CB}" destId="{E02F1C73-8013-46DE-AC73-B1C23F41A819}" srcOrd="1" destOrd="0" presId="urn:microsoft.com/office/officeart/2005/8/layout/hProcess6"/>
    <dgm:cxn modelId="{AA77E561-B7E3-4400-BDD2-BFAC82FBD391}" type="presParOf" srcId="{69FF921B-84B1-4885-97E3-BE37D04600CB}" destId="{D41D4969-9245-4127-BCCC-796D901152CC}" srcOrd="2" destOrd="0" presId="urn:microsoft.com/office/officeart/2005/8/layout/hProcess6"/>
    <dgm:cxn modelId="{404BD7CC-D172-4624-A3D9-61B87324B494}" type="presParOf" srcId="{69FF921B-84B1-4885-97E3-BE37D04600CB}" destId="{53CE94EB-C8C2-467C-9192-AFBE4344C7B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A9F71-CC63-4E00-9FD8-ABAC2E573EC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D6D8C-3B2A-4640-A874-DB9076A45D6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Excel </a:t>
          </a:r>
          <a:r>
            <a:rPr lang="de-DE" dirty="0" err="1"/>
            <a:t>sheets</a:t>
          </a:r>
          <a:endParaRPr lang="en-US" dirty="0"/>
        </a:p>
      </dgm:t>
    </dgm:pt>
    <dgm:pt modelId="{F2C11852-3C0D-442A-9A08-AEDF4998E24F}" type="parTrans" cxnId="{678AF268-46D9-40EC-A616-D83566CBFAA7}">
      <dgm:prSet/>
      <dgm:spPr/>
      <dgm:t>
        <a:bodyPr/>
        <a:lstStyle/>
        <a:p>
          <a:endParaRPr lang="en-US"/>
        </a:p>
      </dgm:t>
    </dgm:pt>
    <dgm:pt modelId="{53F1FB9C-61AE-4C93-BA35-6221E961A649}" type="sibTrans" cxnId="{678AF268-46D9-40EC-A616-D83566CBFAA7}">
      <dgm:prSet/>
      <dgm:spPr/>
      <dgm:t>
        <a:bodyPr/>
        <a:lstStyle/>
        <a:p>
          <a:endParaRPr lang="en-US"/>
        </a:p>
      </dgm:t>
    </dgm:pt>
    <dgm:pt modelId="{5CBD6172-E0FA-4112-90D6-155814BF9EB9}">
      <dgm:prSet phldrT="[Text]"/>
      <dgm:spPr>
        <a:solidFill>
          <a:srgbClr val="E9F6DC">
            <a:alpha val="90000"/>
          </a:srgbClr>
        </a:solidFill>
      </dgm:spPr>
      <dgm:t>
        <a:bodyPr/>
        <a:lstStyle/>
        <a:p>
          <a:r>
            <a:rPr lang="de-DE" dirty="0"/>
            <a:t>Collect &amp; clean data</a:t>
          </a:r>
          <a:endParaRPr lang="en-US" dirty="0"/>
        </a:p>
      </dgm:t>
    </dgm:pt>
    <dgm:pt modelId="{793C6308-3443-4751-BA8D-C1B81B0F6CB3}" type="parTrans" cxnId="{A373DACE-CBD3-4BAA-992A-E03C44B1F3F2}">
      <dgm:prSet/>
      <dgm:spPr/>
      <dgm:t>
        <a:bodyPr/>
        <a:lstStyle/>
        <a:p>
          <a:endParaRPr lang="en-US"/>
        </a:p>
      </dgm:t>
    </dgm:pt>
    <dgm:pt modelId="{6E713F62-234A-4AE4-88BC-F53AE3F84408}" type="sibTrans" cxnId="{A373DACE-CBD3-4BAA-992A-E03C44B1F3F2}">
      <dgm:prSet/>
      <dgm:spPr/>
      <dgm:t>
        <a:bodyPr/>
        <a:lstStyle/>
        <a:p>
          <a:endParaRPr lang="en-US"/>
        </a:p>
      </dgm:t>
    </dgm:pt>
    <dgm:pt modelId="{A5034A1A-E2DF-42C0-8B8F-AFFDC2D5187D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Raw, </a:t>
          </a:r>
          <a:r>
            <a:rPr lang="de-DE" dirty="0" err="1"/>
            <a:t>cleaned</a:t>
          </a:r>
          <a:r>
            <a:rPr lang="de-DE" dirty="0"/>
            <a:t> data</a:t>
          </a:r>
          <a:endParaRPr lang="en-US" dirty="0"/>
        </a:p>
      </dgm:t>
    </dgm:pt>
    <dgm:pt modelId="{68FA442A-033D-4855-B5BF-55B2A6688FD5}" type="parTrans" cxnId="{E7A875F1-00C3-4544-A793-B80AFB51A843}">
      <dgm:prSet/>
      <dgm:spPr/>
      <dgm:t>
        <a:bodyPr/>
        <a:lstStyle/>
        <a:p>
          <a:endParaRPr lang="en-US"/>
        </a:p>
      </dgm:t>
    </dgm:pt>
    <dgm:pt modelId="{78C9FB0D-2A9D-4575-8A86-B174E9000883}" type="sibTrans" cxnId="{E7A875F1-00C3-4544-A793-B80AFB51A843}">
      <dgm:prSet/>
      <dgm:spPr/>
      <dgm:t>
        <a:bodyPr/>
        <a:lstStyle/>
        <a:p>
          <a:endParaRPr lang="en-US"/>
        </a:p>
      </dgm:t>
    </dgm:pt>
    <dgm:pt modelId="{5A80AEC5-59DD-4E7A-807C-5F34699EDAAC}">
      <dgm:prSet phldrT="[Text]"/>
      <dgm:spPr>
        <a:solidFill>
          <a:srgbClr val="FFFFCC">
            <a:alpha val="90000"/>
          </a:srgbClr>
        </a:solidFill>
      </dgm:spPr>
      <dgm:t>
        <a:bodyPr/>
        <a:lstStyle/>
        <a:p>
          <a:r>
            <a:rPr lang="de-DE" dirty="0"/>
            <a:t>Aggregate </a:t>
          </a:r>
          <a:r>
            <a:rPr lang="de-DE" dirty="0" err="1"/>
            <a:t>information</a:t>
          </a:r>
          <a:endParaRPr lang="en-US" dirty="0"/>
        </a:p>
      </dgm:t>
    </dgm:pt>
    <dgm:pt modelId="{309C59B6-3048-46B8-B9BA-5E9C07FD9807}" type="parTrans" cxnId="{698B9CDF-1121-4F55-AA28-831071B25A58}">
      <dgm:prSet/>
      <dgm:spPr/>
      <dgm:t>
        <a:bodyPr/>
        <a:lstStyle/>
        <a:p>
          <a:endParaRPr lang="en-US"/>
        </a:p>
      </dgm:t>
    </dgm:pt>
    <dgm:pt modelId="{E1B88B59-6D5A-4510-8FC9-591A307001BF}" type="sibTrans" cxnId="{698B9CDF-1121-4F55-AA28-831071B25A58}">
      <dgm:prSet/>
      <dgm:spPr/>
      <dgm:t>
        <a:bodyPr/>
        <a:lstStyle/>
        <a:p>
          <a:endParaRPr lang="en-US"/>
        </a:p>
      </dgm:t>
    </dgm:pt>
    <dgm:pt modelId="{7AB01F6B-43F0-4458-9406-C594B17071E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 err="1"/>
            <a:t>Processed</a:t>
          </a:r>
          <a:r>
            <a:rPr lang="de-DE" dirty="0"/>
            <a:t> data</a:t>
          </a:r>
          <a:endParaRPr lang="en-US" dirty="0"/>
        </a:p>
      </dgm:t>
    </dgm:pt>
    <dgm:pt modelId="{BB517721-AB85-4F5A-8612-39F16211F87C}" type="parTrans" cxnId="{E139BB2B-1C7A-4CBF-9A60-44EDB05B9B68}">
      <dgm:prSet/>
      <dgm:spPr/>
      <dgm:t>
        <a:bodyPr/>
        <a:lstStyle/>
        <a:p>
          <a:endParaRPr lang="en-US"/>
        </a:p>
      </dgm:t>
    </dgm:pt>
    <dgm:pt modelId="{13E16DB0-A1E3-4939-B4A4-4DE85891E4B4}" type="sibTrans" cxnId="{E139BB2B-1C7A-4CBF-9A60-44EDB05B9B68}">
      <dgm:prSet/>
      <dgm:spPr/>
      <dgm:t>
        <a:bodyPr/>
        <a:lstStyle/>
        <a:p>
          <a:endParaRPr lang="en-US"/>
        </a:p>
      </dgm:t>
    </dgm:pt>
    <dgm:pt modelId="{E560796D-BB92-4093-82F8-34EEAADB899F}">
      <dgm:prSet phldrT="[Text]"/>
      <dgm:spPr>
        <a:solidFill>
          <a:srgbClr val="FFFFCC">
            <a:alpha val="90000"/>
          </a:srgbClr>
        </a:solidFill>
      </dgm:spPr>
      <dgm:t>
        <a:bodyPr/>
        <a:lstStyle/>
        <a:p>
          <a:r>
            <a:rPr lang="de-DE" dirty="0" err="1"/>
            <a:t>Align</a:t>
          </a:r>
          <a:r>
            <a:rPr lang="de-DE" dirty="0"/>
            <a:t> &amp; </a:t>
          </a:r>
          <a:r>
            <a:rPr lang="de-DE" dirty="0" err="1"/>
            <a:t>upload</a:t>
          </a:r>
          <a:r>
            <a:rPr lang="de-DE" dirty="0"/>
            <a:t> to database </a:t>
          </a:r>
          <a:endParaRPr lang="en-US" dirty="0"/>
        </a:p>
      </dgm:t>
    </dgm:pt>
    <dgm:pt modelId="{334396E8-E3C3-432B-8C3B-AB3306066237}" type="parTrans" cxnId="{12C86485-1D33-43E1-A32D-FB0807F3DD3A}">
      <dgm:prSet/>
      <dgm:spPr/>
      <dgm:t>
        <a:bodyPr/>
        <a:lstStyle/>
        <a:p>
          <a:endParaRPr lang="en-US"/>
        </a:p>
      </dgm:t>
    </dgm:pt>
    <dgm:pt modelId="{543EA96B-3613-407C-88D3-682227FC4129}" type="sibTrans" cxnId="{12C86485-1D33-43E1-A32D-FB0807F3DD3A}">
      <dgm:prSet/>
      <dgm:spPr/>
      <dgm:t>
        <a:bodyPr/>
        <a:lstStyle/>
        <a:p>
          <a:endParaRPr lang="en-US"/>
        </a:p>
      </dgm:t>
    </dgm:pt>
    <dgm:pt modelId="{9795B689-1BF9-4ED4-87EA-F62CBB5FCCC2}" type="pres">
      <dgm:prSet presAssocID="{975A9F71-CC63-4E00-9FD8-ABAC2E573EC6}" presName="theList" presStyleCnt="0">
        <dgm:presLayoutVars>
          <dgm:dir/>
          <dgm:animLvl val="lvl"/>
          <dgm:resizeHandles val="exact"/>
        </dgm:presLayoutVars>
      </dgm:prSet>
      <dgm:spPr/>
    </dgm:pt>
    <dgm:pt modelId="{C7E81B2A-12BC-43DF-A726-8E3804677E3F}" type="pres">
      <dgm:prSet presAssocID="{7AED6D8C-3B2A-4640-A874-DB9076A45D63}" presName="compNode" presStyleCnt="0"/>
      <dgm:spPr/>
    </dgm:pt>
    <dgm:pt modelId="{AACECBC5-6F21-4A2C-9C21-4E3E2A5FAECE}" type="pres">
      <dgm:prSet presAssocID="{7AED6D8C-3B2A-4640-A874-DB9076A45D63}" presName="noGeometry" presStyleCnt="0"/>
      <dgm:spPr/>
    </dgm:pt>
    <dgm:pt modelId="{E8486F00-15B0-4C3F-AC23-50654CB4F0A9}" type="pres">
      <dgm:prSet presAssocID="{7AED6D8C-3B2A-4640-A874-DB9076A45D63}" presName="childTextVisible" presStyleLbl="bgAccFollowNode1" presStyleIdx="0" presStyleCnt="3">
        <dgm:presLayoutVars>
          <dgm:bulletEnabled val="1"/>
        </dgm:presLayoutVars>
      </dgm:prSet>
      <dgm:spPr/>
    </dgm:pt>
    <dgm:pt modelId="{299FC30A-75A5-4F22-83FD-70A1F4059962}" type="pres">
      <dgm:prSet presAssocID="{7AED6D8C-3B2A-4640-A874-DB9076A45D63}" presName="childTextHidden" presStyleLbl="bgAccFollowNode1" presStyleIdx="0" presStyleCnt="3"/>
      <dgm:spPr/>
    </dgm:pt>
    <dgm:pt modelId="{88C48523-967B-4457-B2FB-73A995CCEFF6}" type="pres">
      <dgm:prSet presAssocID="{7AED6D8C-3B2A-4640-A874-DB9076A45D6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2CB3792-37EC-4C7C-8D70-8B0CE6DC42F9}" type="pres">
      <dgm:prSet presAssocID="{7AED6D8C-3B2A-4640-A874-DB9076A45D63}" presName="aSpace" presStyleCnt="0"/>
      <dgm:spPr/>
    </dgm:pt>
    <dgm:pt modelId="{3ED76016-1692-4194-A9D3-A35087E3D1EB}" type="pres">
      <dgm:prSet presAssocID="{A5034A1A-E2DF-42C0-8B8F-AFFDC2D5187D}" presName="compNode" presStyleCnt="0"/>
      <dgm:spPr/>
    </dgm:pt>
    <dgm:pt modelId="{F6F90DE4-9A11-4601-BD0C-4BD02734DF44}" type="pres">
      <dgm:prSet presAssocID="{A5034A1A-E2DF-42C0-8B8F-AFFDC2D5187D}" presName="noGeometry" presStyleCnt="0"/>
      <dgm:spPr/>
    </dgm:pt>
    <dgm:pt modelId="{DDB66F64-0DB7-4CC8-BFBD-952FC72551E1}" type="pres">
      <dgm:prSet presAssocID="{A5034A1A-E2DF-42C0-8B8F-AFFDC2D5187D}" presName="childTextVisible" presStyleLbl="bgAccFollowNode1" presStyleIdx="1" presStyleCnt="3">
        <dgm:presLayoutVars>
          <dgm:bulletEnabled val="1"/>
        </dgm:presLayoutVars>
      </dgm:prSet>
      <dgm:spPr/>
    </dgm:pt>
    <dgm:pt modelId="{1E200446-A447-4721-8334-08A9515E88E3}" type="pres">
      <dgm:prSet presAssocID="{A5034A1A-E2DF-42C0-8B8F-AFFDC2D5187D}" presName="childTextHidden" presStyleLbl="bgAccFollowNode1" presStyleIdx="1" presStyleCnt="3"/>
      <dgm:spPr/>
    </dgm:pt>
    <dgm:pt modelId="{1B7B54BA-848D-4230-B11F-536749F1A4AD}" type="pres">
      <dgm:prSet presAssocID="{A5034A1A-E2DF-42C0-8B8F-AFFDC2D5187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0BB572-3D07-4CA4-B8B1-CC1F10416456}" type="pres">
      <dgm:prSet presAssocID="{A5034A1A-E2DF-42C0-8B8F-AFFDC2D5187D}" presName="aSpace" presStyleCnt="0"/>
      <dgm:spPr/>
    </dgm:pt>
    <dgm:pt modelId="{69FF921B-84B1-4885-97E3-BE37D04600CB}" type="pres">
      <dgm:prSet presAssocID="{7AB01F6B-43F0-4458-9406-C594B17071E8}" presName="compNode" presStyleCnt="0"/>
      <dgm:spPr/>
    </dgm:pt>
    <dgm:pt modelId="{656EEC59-776D-43E8-B423-F955FF75262A}" type="pres">
      <dgm:prSet presAssocID="{7AB01F6B-43F0-4458-9406-C594B17071E8}" presName="noGeometry" presStyleCnt="0"/>
      <dgm:spPr/>
    </dgm:pt>
    <dgm:pt modelId="{E02F1C73-8013-46DE-AC73-B1C23F41A819}" type="pres">
      <dgm:prSet presAssocID="{7AB01F6B-43F0-4458-9406-C594B17071E8}" presName="childTextVisible" presStyleLbl="bgAccFollowNode1" presStyleIdx="2" presStyleCnt="3">
        <dgm:presLayoutVars>
          <dgm:bulletEnabled val="1"/>
        </dgm:presLayoutVars>
      </dgm:prSet>
      <dgm:spPr/>
    </dgm:pt>
    <dgm:pt modelId="{D41D4969-9245-4127-BCCC-796D901152CC}" type="pres">
      <dgm:prSet presAssocID="{7AB01F6B-43F0-4458-9406-C594B17071E8}" presName="childTextHidden" presStyleLbl="bgAccFollowNode1" presStyleIdx="2" presStyleCnt="3"/>
      <dgm:spPr/>
    </dgm:pt>
    <dgm:pt modelId="{53CE94EB-C8C2-467C-9192-AFBE4344C7BB}" type="pres">
      <dgm:prSet presAssocID="{7AB01F6B-43F0-4458-9406-C594B17071E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E0C6923-40C4-4638-ABAD-05259054D877}" type="presOf" srcId="{7AED6D8C-3B2A-4640-A874-DB9076A45D63}" destId="{88C48523-967B-4457-B2FB-73A995CCEFF6}" srcOrd="0" destOrd="0" presId="urn:microsoft.com/office/officeart/2005/8/layout/hProcess6"/>
    <dgm:cxn modelId="{E139BB2B-1C7A-4CBF-9A60-44EDB05B9B68}" srcId="{975A9F71-CC63-4E00-9FD8-ABAC2E573EC6}" destId="{7AB01F6B-43F0-4458-9406-C594B17071E8}" srcOrd="2" destOrd="0" parTransId="{BB517721-AB85-4F5A-8612-39F16211F87C}" sibTransId="{13E16DB0-A1E3-4939-B4A4-4DE85891E4B4}"/>
    <dgm:cxn modelId="{AC357639-FB35-49CB-9F17-FF92535CF9A2}" type="presOf" srcId="{975A9F71-CC63-4E00-9FD8-ABAC2E573EC6}" destId="{9795B689-1BF9-4ED4-87EA-F62CBB5FCCC2}" srcOrd="0" destOrd="0" presId="urn:microsoft.com/office/officeart/2005/8/layout/hProcess6"/>
    <dgm:cxn modelId="{939EDB5D-B0BC-4F07-9958-DF71D6C3F0AA}" type="presOf" srcId="{E560796D-BB92-4093-82F8-34EEAADB899F}" destId="{E02F1C73-8013-46DE-AC73-B1C23F41A819}" srcOrd="0" destOrd="0" presId="urn:microsoft.com/office/officeart/2005/8/layout/hProcess6"/>
    <dgm:cxn modelId="{91545A46-FC56-4539-9AB2-453480F90F4A}" type="presOf" srcId="{5A80AEC5-59DD-4E7A-807C-5F34699EDAAC}" destId="{DDB66F64-0DB7-4CC8-BFBD-952FC72551E1}" srcOrd="0" destOrd="0" presId="urn:microsoft.com/office/officeart/2005/8/layout/hProcess6"/>
    <dgm:cxn modelId="{678AF268-46D9-40EC-A616-D83566CBFAA7}" srcId="{975A9F71-CC63-4E00-9FD8-ABAC2E573EC6}" destId="{7AED6D8C-3B2A-4640-A874-DB9076A45D63}" srcOrd="0" destOrd="0" parTransId="{F2C11852-3C0D-442A-9A08-AEDF4998E24F}" sibTransId="{53F1FB9C-61AE-4C93-BA35-6221E961A649}"/>
    <dgm:cxn modelId="{B490737C-809A-44CF-A4F3-EA94350DAD5E}" type="presOf" srcId="{E560796D-BB92-4093-82F8-34EEAADB899F}" destId="{D41D4969-9245-4127-BCCC-796D901152CC}" srcOrd="1" destOrd="0" presId="urn:microsoft.com/office/officeart/2005/8/layout/hProcess6"/>
    <dgm:cxn modelId="{12C86485-1D33-43E1-A32D-FB0807F3DD3A}" srcId="{7AB01F6B-43F0-4458-9406-C594B17071E8}" destId="{E560796D-BB92-4093-82F8-34EEAADB899F}" srcOrd="0" destOrd="0" parTransId="{334396E8-E3C3-432B-8C3B-AB3306066237}" sibTransId="{543EA96B-3613-407C-88D3-682227FC4129}"/>
    <dgm:cxn modelId="{359C128D-7B91-48B6-96C1-69D12E6EC8EF}" type="presOf" srcId="{7AB01F6B-43F0-4458-9406-C594B17071E8}" destId="{53CE94EB-C8C2-467C-9192-AFBE4344C7BB}" srcOrd="0" destOrd="0" presId="urn:microsoft.com/office/officeart/2005/8/layout/hProcess6"/>
    <dgm:cxn modelId="{1AB5AB91-9E5F-4EB6-B745-D47D44AD40E2}" type="presOf" srcId="{5CBD6172-E0FA-4112-90D6-155814BF9EB9}" destId="{E8486F00-15B0-4C3F-AC23-50654CB4F0A9}" srcOrd="0" destOrd="0" presId="urn:microsoft.com/office/officeart/2005/8/layout/hProcess6"/>
    <dgm:cxn modelId="{A082B5AB-FC9F-4EF2-94CC-4E948BCE3B62}" type="presOf" srcId="{5A80AEC5-59DD-4E7A-807C-5F34699EDAAC}" destId="{1E200446-A447-4721-8334-08A9515E88E3}" srcOrd="1" destOrd="0" presId="urn:microsoft.com/office/officeart/2005/8/layout/hProcess6"/>
    <dgm:cxn modelId="{1760BCC0-DB26-4C57-8664-C1508C230F89}" type="presOf" srcId="{A5034A1A-E2DF-42C0-8B8F-AFFDC2D5187D}" destId="{1B7B54BA-848D-4230-B11F-536749F1A4AD}" srcOrd="0" destOrd="0" presId="urn:microsoft.com/office/officeart/2005/8/layout/hProcess6"/>
    <dgm:cxn modelId="{A373DACE-CBD3-4BAA-992A-E03C44B1F3F2}" srcId="{7AED6D8C-3B2A-4640-A874-DB9076A45D63}" destId="{5CBD6172-E0FA-4112-90D6-155814BF9EB9}" srcOrd="0" destOrd="0" parTransId="{793C6308-3443-4751-BA8D-C1B81B0F6CB3}" sibTransId="{6E713F62-234A-4AE4-88BC-F53AE3F84408}"/>
    <dgm:cxn modelId="{2362DED4-0B2F-4B3E-8474-8D014E522BF8}" type="presOf" srcId="{5CBD6172-E0FA-4112-90D6-155814BF9EB9}" destId="{299FC30A-75A5-4F22-83FD-70A1F4059962}" srcOrd="1" destOrd="0" presId="urn:microsoft.com/office/officeart/2005/8/layout/hProcess6"/>
    <dgm:cxn modelId="{698B9CDF-1121-4F55-AA28-831071B25A58}" srcId="{A5034A1A-E2DF-42C0-8B8F-AFFDC2D5187D}" destId="{5A80AEC5-59DD-4E7A-807C-5F34699EDAAC}" srcOrd="0" destOrd="0" parTransId="{309C59B6-3048-46B8-B9BA-5E9C07FD9807}" sibTransId="{E1B88B59-6D5A-4510-8FC9-591A307001BF}"/>
    <dgm:cxn modelId="{E7A875F1-00C3-4544-A793-B80AFB51A843}" srcId="{975A9F71-CC63-4E00-9FD8-ABAC2E573EC6}" destId="{A5034A1A-E2DF-42C0-8B8F-AFFDC2D5187D}" srcOrd="1" destOrd="0" parTransId="{68FA442A-033D-4855-B5BF-55B2A6688FD5}" sibTransId="{78C9FB0D-2A9D-4575-8A86-B174E9000883}"/>
    <dgm:cxn modelId="{E814956B-125F-4F5B-83A6-AC3982AC728E}" type="presParOf" srcId="{9795B689-1BF9-4ED4-87EA-F62CBB5FCCC2}" destId="{C7E81B2A-12BC-43DF-A726-8E3804677E3F}" srcOrd="0" destOrd="0" presId="urn:microsoft.com/office/officeart/2005/8/layout/hProcess6"/>
    <dgm:cxn modelId="{8A7DA21A-2285-4A33-9B1E-7C5EACA5E8E8}" type="presParOf" srcId="{C7E81B2A-12BC-43DF-A726-8E3804677E3F}" destId="{AACECBC5-6F21-4A2C-9C21-4E3E2A5FAECE}" srcOrd="0" destOrd="0" presId="urn:microsoft.com/office/officeart/2005/8/layout/hProcess6"/>
    <dgm:cxn modelId="{9C4D8F17-30A5-4D3E-96B5-A134A8947770}" type="presParOf" srcId="{C7E81B2A-12BC-43DF-A726-8E3804677E3F}" destId="{E8486F00-15B0-4C3F-AC23-50654CB4F0A9}" srcOrd="1" destOrd="0" presId="urn:microsoft.com/office/officeart/2005/8/layout/hProcess6"/>
    <dgm:cxn modelId="{C0856C60-915D-40F7-822D-84B12DEFBC4D}" type="presParOf" srcId="{C7E81B2A-12BC-43DF-A726-8E3804677E3F}" destId="{299FC30A-75A5-4F22-83FD-70A1F4059962}" srcOrd="2" destOrd="0" presId="urn:microsoft.com/office/officeart/2005/8/layout/hProcess6"/>
    <dgm:cxn modelId="{5F465669-D6B7-4E5D-A244-2535D3675A22}" type="presParOf" srcId="{C7E81B2A-12BC-43DF-A726-8E3804677E3F}" destId="{88C48523-967B-4457-B2FB-73A995CCEFF6}" srcOrd="3" destOrd="0" presId="urn:microsoft.com/office/officeart/2005/8/layout/hProcess6"/>
    <dgm:cxn modelId="{4144E924-D9F8-468D-9D05-455BF65E7B20}" type="presParOf" srcId="{9795B689-1BF9-4ED4-87EA-F62CBB5FCCC2}" destId="{F2CB3792-37EC-4C7C-8D70-8B0CE6DC42F9}" srcOrd="1" destOrd="0" presId="urn:microsoft.com/office/officeart/2005/8/layout/hProcess6"/>
    <dgm:cxn modelId="{92A3028C-9C6A-49BF-B1F4-EAC086F0BA1D}" type="presParOf" srcId="{9795B689-1BF9-4ED4-87EA-F62CBB5FCCC2}" destId="{3ED76016-1692-4194-A9D3-A35087E3D1EB}" srcOrd="2" destOrd="0" presId="urn:microsoft.com/office/officeart/2005/8/layout/hProcess6"/>
    <dgm:cxn modelId="{0883E2AA-2332-48C8-A91D-A15F34DC32B5}" type="presParOf" srcId="{3ED76016-1692-4194-A9D3-A35087E3D1EB}" destId="{F6F90DE4-9A11-4601-BD0C-4BD02734DF44}" srcOrd="0" destOrd="0" presId="urn:microsoft.com/office/officeart/2005/8/layout/hProcess6"/>
    <dgm:cxn modelId="{70A40ABB-DAB3-44C9-B743-B5EBB9AA0D08}" type="presParOf" srcId="{3ED76016-1692-4194-A9D3-A35087E3D1EB}" destId="{DDB66F64-0DB7-4CC8-BFBD-952FC72551E1}" srcOrd="1" destOrd="0" presId="urn:microsoft.com/office/officeart/2005/8/layout/hProcess6"/>
    <dgm:cxn modelId="{67A9F40B-7A52-4255-A820-0BEA490D0BAA}" type="presParOf" srcId="{3ED76016-1692-4194-A9D3-A35087E3D1EB}" destId="{1E200446-A447-4721-8334-08A9515E88E3}" srcOrd="2" destOrd="0" presId="urn:microsoft.com/office/officeart/2005/8/layout/hProcess6"/>
    <dgm:cxn modelId="{1C69DE41-7823-4448-BE6D-1472E7EC6040}" type="presParOf" srcId="{3ED76016-1692-4194-A9D3-A35087E3D1EB}" destId="{1B7B54BA-848D-4230-B11F-536749F1A4AD}" srcOrd="3" destOrd="0" presId="urn:microsoft.com/office/officeart/2005/8/layout/hProcess6"/>
    <dgm:cxn modelId="{DE91879F-B7FC-4A36-8CC9-BC062A508945}" type="presParOf" srcId="{9795B689-1BF9-4ED4-87EA-F62CBB5FCCC2}" destId="{B80BB572-3D07-4CA4-B8B1-CC1F10416456}" srcOrd="3" destOrd="0" presId="urn:microsoft.com/office/officeart/2005/8/layout/hProcess6"/>
    <dgm:cxn modelId="{4B64D859-38D6-4D19-A668-E657F659A7B8}" type="presParOf" srcId="{9795B689-1BF9-4ED4-87EA-F62CBB5FCCC2}" destId="{69FF921B-84B1-4885-97E3-BE37D04600CB}" srcOrd="4" destOrd="0" presId="urn:microsoft.com/office/officeart/2005/8/layout/hProcess6"/>
    <dgm:cxn modelId="{E03B2067-5887-4E35-817F-97C2832DE92E}" type="presParOf" srcId="{69FF921B-84B1-4885-97E3-BE37D04600CB}" destId="{656EEC59-776D-43E8-B423-F955FF75262A}" srcOrd="0" destOrd="0" presId="urn:microsoft.com/office/officeart/2005/8/layout/hProcess6"/>
    <dgm:cxn modelId="{989BC95E-5CF4-4C1C-A37A-0664BD0E1B1C}" type="presParOf" srcId="{69FF921B-84B1-4885-97E3-BE37D04600CB}" destId="{E02F1C73-8013-46DE-AC73-B1C23F41A819}" srcOrd="1" destOrd="0" presId="urn:microsoft.com/office/officeart/2005/8/layout/hProcess6"/>
    <dgm:cxn modelId="{AA77E561-B7E3-4400-BDD2-BFAC82FBD391}" type="presParOf" srcId="{69FF921B-84B1-4885-97E3-BE37D04600CB}" destId="{D41D4969-9245-4127-BCCC-796D901152CC}" srcOrd="2" destOrd="0" presId="urn:microsoft.com/office/officeart/2005/8/layout/hProcess6"/>
    <dgm:cxn modelId="{404BD7CC-D172-4624-A3D9-61B87324B494}" type="presParOf" srcId="{69FF921B-84B1-4885-97E3-BE37D04600CB}" destId="{53CE94EB-C8C2-467C-9192-AFBE4344C7B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15E8A-8CF4-4F64-8769-C52B05ED6563}">
      <dsp:nvSpPr>
        <dsp:cNvPr id="0" name=""/>
        <dsp:cNvSpPr/>
      </dsp:nvSpPr>
      <dsp:spPr>
        <a:xfrm>
          <a:off x="0" y="494472"/>
          <a:ext cx="8723086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08" tIns="583184" rIns="6770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800" kern="1200" dirty="0" err="1"/>
            <a:t>Centralizing</a:t>
          </a:r>
          <a:r>
            <a:rPr lang="de-DE" sz="2800" kern="1200" dirty="0"/>
            <a:t> </a:t>
          </a:r>
          <a:r>
            <a:rPr lang="de-DE" sz="2800" kern="1200" dirty="0" err="1"/>
            <a:t>historical</a:t>
          </a:r>
          <a:r>
            <a:rPr lang="de-DE" sz="2800" kern="1200" dirty="0"/>
            <a:t> </a:t>
          </a:r>
          <a:r>
            <a:rPr lang="de-DE" sz="2800" kern="1200" dirty="0" err="1"/>
            <a:t>patient</a:t>
          </a:r>
          <a:r>
            <a:rPr lang="de-DE" sz="2800" kern="1200" dirty="0"/>
            <a:t> data in a database</a:t>
          </a:r>
          <a:endParaRPr lang="en-US" sz="2800" kern="1200" dirty="0"/>
        </a:p>
      </dsp:txBody>
      <dsp:txXfrm>
        <a:off x="0" y="494472"/>
        <a:ext cx="8723086" cy="1190700"/>
      </dsp:txXfrm>
    </dsp:sp>
    <dsp:sp modelId="{AD0AE3CB-F6C7-415D-8728-8C7A7BEB2EC6}">
      <dsp:nvSpPr>
        <dsp:cNvPr id="0" name=""/>
        <dsp:cNvSpPr/>
      </dsp:nvSpPr>
      <dsp:spPr>
        <a:xfrm>
          <a:off x="436154" y="81192"/>
          <a:ext cx="61061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98" tIns="0" rIns="23079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What</a:t>
          </a:r>
          <a:r>
            <a:rPr lang="de-DE" sz="2800" kern="1200" dirty="0"/>
            <a:t> </a:t>
          </a:r>
          <a:r>
            <a:rPr lang="de-DE" sz="2800" kern="1200" dirty="0" err="1"/>
            <a:t>are</a:t>
          </a:r>
          <a:r>
            <a:rPr lang="de-DE" sz="2800" kern="1200" dirty="0"/>
            <a:t> </a:t>
          </a:r>
          <a:r>
            <a:rPr lang="de-DE" sz="2800" kern="1200" dirty="0" err="1"/>
            <a:t>we</a:t>
          </a:r>
          <a:r>
            <a:rPr lang="de-DE" sz="2800" kern="1200" dirty="0"/>
            <a:t> </a:t>
          </a:r>
          <a:r>
            <a:rPr lang="de-DE" sz="2800" kern="1200" dirty="0" err="1"/>
            <a:t>doing</a:t>
          </a:r>
          <a:r>
            <a:rPr lang="de-DE" sz="2800" kern="1200" dirty="0"/>
            <a:t>?</a:t>
          </a:r>
          <a:endParaRPr lang="en-US" sz="2800" kern="1200" dirty="0"/>
        </a:p>
      </dsp:txBody>
      <dsp:txXfrm>
        <a:off x="476503" y="121541"/>
        <a:ext cx="6025462" cy="745862"/>
      </dsp:txXfrm>
    </dsp:sp>
    <dsp:sp modelId="{53504550-69CF-4C7D-9681-17DD9982BD77}">
      <dsp:nvSpPr>
        <dsp:cNvPr id="0" name=""/>
        <dsp:cNvSpPr/>
      </dsp:nvSpPr>
      <dsp:spPr>
        <a:xfrm>
          <a:off x="0" y="2249652"/>
          <a:ext cx="8723086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08" tIns="583184" rIns="6770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800" kern="1200" dirty="0"/>
            <a:t>Create </a:t>
          </a:r>
          <a:r>
            <a:rPr lang="de-DE" sz="2800" kern="1200" dirty="0" err="1"/>
            <a:t>basis</a:t>
          </a:r>
          <a:r>
            <a:rPr lang="de-DE" sz="2800" kern="1200" dirty="0"/>
            <a:t> for </a:t>
          </a:r>
          <a:r>
            <a:rPr lang="de-DE" sz="2800" kern="1200" dirty="0" err="1"/>
            <a:t>exploratory</a:t>
          </a:r>
          <a:r>
            <a:rPr lang="de-DE" sz="2800" kern="1200" dirty="0"/>
            <a:t> data </a:t>
          </a:r>
          <a:r>
            <a:rPr lang="de-DE" sz="2800" kern="1200" dirty="0" err="1"/>
            <a:t>analysis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Facilitate data handling &amp; releases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Set up structure for future operationalization</a:t>
          </a:r>
        </a:p>
      </dsp:txBody>
      <dsp:txXfrm>
        <a:off x="0" y="2249652"/>
        <a:ext cx="8723086" cy="2116800"/>
      </dsp:txXfrm>
    </dsp:sp>
    <dsp:sp modelId="{679B8B16-64C8-4785-9001-DBA3CC99E59A}">
      <dsp:nvSpPr>
        <dsp:cNvPr id="0" name=""/>
        <dsp:cNvSpPr/>
      </dsp:nvSpPr>
      <dsp:spPr>
        <a:xfrm>
          <a:off x="436154" y="1836372"/>
          <a:ext cx="61061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98" tIns="0" rIns="23079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Why</a:t>
          </a:r>
          <a:r>
            <a:rPr lang="de-DE" sz="2800" kern="1200" dirty="0"/>
            <a:t>?</a:t>
          </a:r>
          <a:endParaRPr lang="en-US" sz="2800" kern="1200" dirty="0"/>
        </a:p>
      </dsp:txBody>
      <dsp:txXfrm>
        <a:off x="476503" y="1876721"/>
        <a:ext cx="602546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86F00-15B0-4C3F-AC23-50654CB4F0A9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Collect &amp; clean data</a:t>
          </a:r>
          <a:endParaRPr lang="en-US" sz="1500" kern="1200" dirty="0"/>
        </a:p>
      </dsp:txBody>
      <dsp:txXfrm>
        <a:off x="1051718" y="2068228"/>
        <a:ext cx="1021556" cy="1282211"/>
      </dsp:txXfrm>
    </dsp:sp>
    <dsp:sp modelId="{88C48523-967B-4457-B2FB-73A995CCEFF6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Excel </a:t>
          </a:r>
          <a:r>
            <a:rPr lang="de-DE" sz="1300" kern="1200" dirty="0" err="1"/>
            <a:t>sheets</a:t>
          </a:r>
          <a:endParaRPr lang="en-US" sz="1300" kern="1200" dirty="0"/>
        </a:p>
      </dsp:txBody>
      <dsp:txXfrm>
        <a:off x="157407" y="2338897"/>
        <a:ext cx="740872" cy="740872"/>
      </dsp:txXfrm>
    </dsp:sp>
    <dsp:sp modelId="{DDB66F64-0DB7-4CC8-BFBD-952FC72551E1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Aggregate </a:t>
          </a:r>
          <a:r>
            <a:rPr lang="de-DE" sz="1500" kern="1200" dirty="0" err="1"/>
            <a:t>information</a:t>
          </a:r>
          <a:endParaRPr lang="en-US" sz="1500" kern="1200" dirty="0"/>
        </a:p>
      </dsp:txBody>
      <dsp:txXfrm>
        <a:off x="3802062" y="2068228"/>
        <a:ext cx="1021556" cy="1282211"/>
      </dsp:txXfrm>
    </dsp:sp>
    <dsp:sp modelId="{1B7B54BA-848D-4230-B11F-536749F1A4AD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Raw, </a:t>
          </a:r>
          <a:r>
            <a:rPr lang="de-DE" sz="1300" kern="1200" dirty="0" err="1"/>
            <a:t>cleaned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2907751" y="2338897"/>
        <a:ext cx="740872" cy="740872"/>
      </dsp:txXfrm>
    </dsp:sp>
    <dsp:sp modelId="{E02F1C73-8013-46DE-AC73-B1C23F41A819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Align</a:t>
          </a:r>
          <a:r>
            <a:rPr lang="de-DE" sz="1500" kern="1200" dirty="0"/>
            <a:t> &amp; </a:t>
          </a:r>
          <a:r>
            <a:rPr lang="de-DE" sz="1500" kern="1200" dirty="0" err="1"/>
            <a:t>upload</a:t>
          </a:r>
          <a:r>
            <a:rPr lang="de-DE" sz="1500" kern="1200" dirty="0"/>
            <a:t> to database </a:t>
          </a:r>
          <a:endParaRPr lang="en-US" sz="1500" kern="1200" dirty="0"/>
        </a:p>
      </dsp:txBody>
      <dsp:txXfrm>
        <a:off x="6552406" y="2068228"/>
        <a:ext cx="1021556" cy="1282211"/>
      </dsp:txXfrm>
    </dsp:sp>
    <dsp:sp modelId="{53CE94EB-C8C2-467C-9192-AFBE4344C7BB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Processed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5658095" y="2338897"/>
        <a:ext cx="740872" cy="740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86F00-15B0-4C3F-AC23-50654CB4F0A9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rgbClr val="E9F6D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Collect &amp; clean data</a:t>
          </a:r>
          <a:endParaRPr lang="en-US" sz="1500" kern="1200" dirty="0"/>
        </a:p>
      </dsp:txBody>
      <dsp:txXfrm>
        <a:off x="1051718" y="2068228"/>
        <a:ext cx="1021556" cy="1282211"/>
      </dsp:txXfrm>
    </dsp:sp>
    <dsp:sp modelId="{88C48523-967B-4457-B2FB-73A995CCEFF6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Excel </a:t>
          </a:r>
          <a:r>
            <a:rPr lang="de-DE" sz="1300" kern="1200" dirty="0" err="1"/>
            <a:t>sheets</a:t>
          </a:r>
          <a:endParaRPr lang="en-US" sz="1300" kern="1200" dirty="0"/>
        </a:p>
      </dsp:txBody>
      <dsp:txXfrm>
        <a:off x="157407" y="2338897"/>
        <a:ext cx="740872" cy="740872"/>
      </dsp:txXfrm>
    </dsp:sp>
    <dsp:sp modelId="{DDB66F64-0DB7-4CC8-BFBD-952FC72551E1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rgbClr val="FFFFC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Aggregate </a:t>
          </a:r>
          <a:r>
            <a:rPr lang="de-DE" sz="1500" kern="1200" dirty="0" err="1"/>
            <a:t>information</a:t>
          </a:r>
          <a:endParaRPr lang="en-US" sz="1500" kern="1200" dirty="0"/>
        </a:p>
      </dsp:txBody>
      <dsp:txXfrm>
        <a:off x="3802062" y="2068228"/>
        <a:ext cx="1021556" cy="1282211"/>
      </dsp:txXfrm>
    </dsp:sp>
    <dsp:sp modelId="{1B7B54BA-848D-4230-B11F-536749F1A4AD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Raw, </a:t>
          </a:r>
          <a:r>
            <a:rPr lang="de-DE" sz="1300" kern="1200" dirty="0" err="1"/>
            <a:t>cleaned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2907751" y="2338897"/>
        <a:ext cx="740872" cy="740872"/>
      </dsp:txXfrm>
    </dsp:sp>
    <dsp:sp modelId="{E02F1C73-8013-46DE-AC73-B1C23F41A819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rgbClr val="FFFFC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Align</a:t>
          </a:r>
          <a:r>
            <a:rPr lang="de-DE" sz="1500" kern="1200" dirty="0"/>
            <a:t> &amp; </a:t>
          </a:r>
          <a:r>
            <a:rPr lang="de-DE" sz="1500" kern="1200" dirty="0" err="1"/>
            <a:t>upload</a:t>
          </a:r>
          <a:r>
            <a:rPr lang="de-DE" sz="1500" kern="1200" dirty="0"/>
            <a:t> to database </a:t>
          </a:r>
          <a:endParaRPr lang="en-US" sz="1500" kern="1200" dirty="0"/>
        </a:p>
      </dsp:txBody>
      <dsp:txXfrm>
        <a:off x="6552406" y="2068228"/>
        <a:ext cx="1021556" cy="1282211"/>
      </dsp:txXfrm>
    </dsp:sp>
    <dsp:sp modelId="{53CE94EB-C8C2-467C-9192-AFBE4344C7BB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Processed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5658095" y="2338897"/>
        <a:ext cx="740872" cy="74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C04F-2BDB-4413-B447-B9E3E477AA8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C51F-2E2B-4DBA-B9B3-4D24AEF39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3D3A-9DF1-40ED-AE52-E9B21A1D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8E41-DB2B-4ABC-AD2E-CB4E2DD6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B0DB-B82F-4D6F-8B7A-F5D06220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7B21-11EE-4BEB-9F38-E69A8C3F4ADA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A231-30FA-4FB1-8A96-5F08F172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4902-1252-4CC8-A355-AB491DD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C87-46FE-4864-BC42-A2DDDF66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C7720-EDDC-4055-824E-12B04557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8F5D-ACB0-4030-8CDC-C02605B1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123-BD70-488F-B7C3-FB593429DEEF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4AA7-01F5-4F43-92C4-DC80FAB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D125-BF6D-4AB1-954F-E665D755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26280-7CE1-4F30-A4A4-C2B3B8A74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B1CB8-31A6-4F60-93F9-553081A5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485B-17F6-4C69-818D-6592027C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03DA-FE85-42FD-8073-066CB9D03C66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657D-1D59-4501-B67B-FD082E72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32EE-56BA-46B3-9094-CB5FC545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6198-50DC-459B-B043-1228598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10D6-5006-4D71-A009-B69AC80E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B20E-1576-4E7B-BFD5-96471C82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F60-643E-45E4-A0BE-9F1CD0F813A1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E356-C167-407E-9BA1-67373176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192E-337D-4256-8BB0-285CC80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7DB-E883-4856-B592-0C3BA6E1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CE735-BC8D-4190-939B-3FC61272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924B-E782-4A9E-909B-01921125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2016-19B0-4EC2-8883-3F00EC7EE32C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E488-6830-4EDC-B38B-564A04C9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4E80-D7A2-433A-A7BA-9361B0B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2B3C-17D1-4BDC-B902-9B46D57C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349E-C72D-434C-931D-34CCBEAA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B7ED-D190-4466-B21A-72F4DDA1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7318C-3D4A-40A5-9D94-130B7109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E1B-A342-4F26-8D00-D9C434E0D494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E6D7-4774-4D37-87E0-9133EE9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10DE-8472-40F1-9ACA-0F20009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28A-8CD5-4EC2-BF08-2E6D7086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37C62-525B-4D09-AAC5-3CCFDCF9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635F-9E1A-4360-9B5E-4BAD3803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3AB08-F77D-415C-A609-1261C5174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85A9C-A2ED-4A38-93E3-00E21AB3C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CFC74-CC98-4150-AB79-90678D4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9877-BE96-4564-9B0A-5A3FD1AA9531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91BB-F0A1-43F6-B624-F01235C9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7741-D688-4EC1-ADA2-91754D81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B357-0513-4859-9FD7-30ACE6FF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CEE3A-61EF-498F-AB7F-1465379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0AA3-EFEF-4057-8000-CEC5195480A1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1EE8-D000-40B2-BC60-3C974AA5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92B6-6651-4D0D-A7DA-E69D527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0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A2FFA-8830-4887-A13C-BDF770D6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1157-F908-4BBE-B34C-0DADD6BE3C68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31C9C-3ADD-401E-8896-8003C18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C87A-ADDD-4AD9-A02D-855FA76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F3-4E9F-47EB-A91C-1941603C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8B44-61C0-46F4-8CD0-83F0A7AE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DD83-AF04-4095-8AAA-3B6D81AA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26D0-047B-4BC0-AFDF-BE5D590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69C-0683-425F-8359-AAAF74FF3396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04E2-6C22-4AA5-A370-41FD921E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3E47-B3E8-43C3-8EA5-B8EC32D9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AE8-6A12-4489-8FD4-30F8CF73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6468A-AB79-4300-9CAF-5F2910842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981E8-5A30-4D03-B199-2149321E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7161-B25F-45AC-8A53-B23F694F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41D5-F2FB-47AB-83EA-898A709784F1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2E0C-7E7E-47D7-BC7F-C1B1A311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2227-5C0C-4C58-9C07-56EAE790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2D32-2C18-4369-9AE4-C563DCB4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8882-2AED-4C55-8C3B-5BB1AF3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FD924-3225-405F-9FDB-5A74686E9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8B31-8DD4-4DF0-BB8B-12CB624AF9A6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5D9A-2E5B-4FBD-8F08-53F49A6B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73D9-1F65-451A-9E80-441E8170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0CACDD-21B0-4B55-B0AB-E89F28AD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396" y="-1333"/>
            <a:ext cx="6864350" cy="68580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1FD772C-CC21-4F07-BA57-FB4F58699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/>
              <a:t>Action4Diabetes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6BB7A8-4DA4-4BFA-B6EB-FEE7C8A91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i="1" dirty="0"/>
              <a:t>Monthly Update </a:t>
            </a:r>
            <a:r>
              <a:rPr lang="de-DE" i="1" dirty="0" err="1"/>
              <a:t>December</a:t>
            </a:r>
            <a:endParaRPr lang="en-US" i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4704E-491A-487F-812C-46B94E44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39111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F8F6-2670-463A-8006-78560C9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A797-5EA7-4AF0-B56D-E3304D7D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0B472-81CF-495B-AA58-6DB6BE3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6200"/>
            <a:ext cx="119157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Status</a:t>
            </a:r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390AE96-0D7D-47EB-8E18-CB2A70E03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954069"/>
              </p:ext>
            </p:extLst>
          </p:nvPr>
        </p:nvGraphicFramePr>
        <p:xfrm>
          <a:off x="8382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D385682-6B6F-4C87-BF65-21B1B67FAF9A}"/>
              </a:ext>
            </a:extLst>
          </p:cNvPr>
          <p:cNvSpPr/>
          <p:nvPr/>
        </p:nvSpPr>
        <p:spPr>
          <a:xfrm>
            <a:off x="3372928" y="4359244"/>
            <a:ext cx="1656272" cy="756219"/>
          </a:xfrm>
          <a:prstGeom prst="wedgeRectCallout">
            <a:avLst>
              <a:gd name="adj1" fmla="val 35328"/>
              <a:gd name="adj2" fmla="val -96112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Finalize</a:t>
            </a:r>
            <a:r>
              <a:rPr lang="de-DE" sz="1400" dirty="0">
                <a:solidFill>
                  <a:sysClr val="windowText" lastClr="000000"/>
                </a:solidFill>
              </a:rPr>
              <a:t> data </a:t>
            </a:r>
            <a:r>
              <a:rPr lang="de-DE" sz="1400" dirty="0" err="1">
                <a:solidFill>
                  <a:sysClr val="windowText" lastClr="000000"/>
                </a:solidFill>
              </a:rPr>
              <a:t>pipelines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with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new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input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0BFF93B-E620-473F-BB4D-D4E21B010E53}"/>
              </a:ext>
            </a:extLst>
          </p:cNvPr>
          <p:cNvSpPr/>
          <p:nvPr/>
        </p:nvSpPr>
        <p:spPr>
          <a:xfrm>
            <a:off x="6701526" y="4471388"/>
            <a:ext cx="1656272" cy="756219"/>
          </a:xfrm>
          <a:prstGeom prst="wedgeRectCallout">
            <a:avLst>
              <a:gd name="adj1" fmla="val 35328"/>
              <a:gd name="adj2" fmla="val -96112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Map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finalized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information</a:t>
            </a:r>
            <a:r>
              <a:rPr lang="de-DE" sz="1400" dirty="0">
                <a:solidFill>
                  <a:sysClr val="windowText" lastClr="000000"/>
                </a:solidFill>
              </a:rPr>
              <a:t> to database </a:t>
            </a:r>
            <a:r>
              <a:rPr lang="de-DE" sz="1400" dirty="0" err="1">
                <a:solidFill>
                  <a:sysClr val="windowText" lastClr="000000"/>
                </a:solidFill>
              </a:rPr>
              <a:t>structure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73FE53-5AC1-4E6D-BF02-9C1A8F2ABB41}"/>
              </a:ext>
            </a:extLst>
          </p:cNvPr>
          <p:cNvSpPr/>
          <p:nvPr/>
        </p:nvSpPr>
        <p:spPr>
          <a:xfrm>
            <a:off x="9180285" y="2766218"/>
            <a:ext cx="2561773" cy="1325563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Structured data in database</a:t>
            </a:r>
            <a:endParaRPr lang="en-US" sz="2400" b="1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C84D6FB-51B4-405E-9717-2CF7C2B6BB0D}"/>
              </a:ext>
            </a:extLst>
          </p:cNvPr>
          <p:cNvSpPr/>
          <p:nvPr/>
        </p:nvSpPr>
        <p:spPr>
          <a:xfrm>
            <a:off x="9405668" y="1690688"/>
            <a:ext cx="1656272" cy="756219"/>
          </a:xfrm>
          <a:prstGeom prst="wedgeRectCallout">
            <a:avLst>
              <a:gd name="adj1" fmla="val 44182"/>
              <a:gd name="adj2" fmla="val 96671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Structure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created</a:t>
            </a:r>
            <a:r>
              <a:rPr lang="de-DE" sz="1400" dirty="0">
                <a:solidFill>
                  <a:sysClr val="windowText" lastClr="000000"/>
                </a:solidFill>
              </a:rPr>
              <a:t> (in SQL) – </a:t>
            </a:r>
            <a:r>
              <a:rPr lang="de-DE" sz="1400" dirty="0" err="1">
                <a:solidFill>
                  <a:sysClr val="windowText" lastClr="000000"/>
                </a:solidFill>
              </a:rPr>
              <a:t>needs</a:t>
            </a:r>
            <a:r>
              <a:rPr lang="de-DE" sz="1400" dirty="0">
                <a:solidFill>
                  <a:sysClr val="windowText" lastClr="000000"/>
                </a:solidFill>
              </a:rPr>
              <a:t> to </a:t>
            </a:r>
            <a:r>
              <a:rPr lang="de-DE" sz="1400" dirty="0" err="1">
                <a:solidFill>
                  <a:sysClr val="windowText" lastClr="000000"/>
                </a:solidFill>
              </a:rPr>
              <a:t>be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filled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CD951594-4EAB-4CDE-B048-8193FF72D9AD}"/>
              </a:ext>
            </a:extLst>
          </p:cNvPr>
          <p:cNvSpPr/>
          <p:nvPr/>
        </p:nvSpPr>
        <p:spPr>
          <a:xfrm>
            <a:off x="449292" y="4363172"/>
            <a:ext cx="1656272" cy="756219"/>
          </a:xfrm>
          <a:prstGeom prst="wedgeRectCallout">
            <a:avLst>
              <a:gd name="adj1" fmla="val 35328"/>
              <a:gd name="adj2" fmla="val -96112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Applied </a:t>
            </a:r>
            <a:r>
              <a:rPr lang="de-DE" sz="1400" dirty="0" err="1">
                <a:solidFill>
                  <a:sysClr val="windowText" lastClr="000000"/>
                </a:solidFill>
              </a:rPr>
              <a:t>existing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pipelines</a:t>
            </a:r>
            <a:r>
              <a:rPr lang="de-DE" sz="1400" dirty="0">
                <a:solidFill>
                  <a:sysClr val="windowText" lastClr="000000"/>
                </a:solidFill>
              </a:rPr>
              <a:t> to </a:t>
            </a:r>
            <a:r>
              <a:rPr lang="de-DE" sz="1400" dirty="0" err="1">
                <a:solidFill>
                  <a:sysClr val="windowText" lastClr="000000"/>
                </a:solidFill>
              </a:rPr>
              <a:t>new</a:t>
            </a:r>
            <a:r>
              <a:rPr lang="de-DE" sz="1400" dirty="0">
                <a:solidFill>
                  <a:sysClr val="windowText" lastClr="000000"/>
                </a:solidFill>
              </a:rPr>
              <a:t> data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8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&amp; Feedback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D9854-5D7A-4FF7-B102-EAC40983A3E8}"/>
              </a:ext>
            </a:extLst>
          </p:cNvPr>
          <p:cNvSpPr txBox="1"/>
          <p:nvPr/>
        </p:nvSpPr>
        <p:spPr>
          <a:xfrm>
            <a:off x="838200" y="1306286"/>
            <a:ext cx="99568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7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</a:rPr>
              <a:t>?</a:t>
            </a:r>
            <a:r>
              <a:rPr lang="de-DE" sz="1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  <a:sym typeface="Wingdings" panose="05000000000000000000" pitchFamily="2" charset="2"/>
              </a:rPr>
              <a:t>…</a:t>
            </a:r>
            <a:r>
              <a:rPr lang="de-DE" sz="287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  <a:sym typeface="Wingdings" panose="05000000000000000000" pitchFamily="2" charset="2"/>
              </a:rPr>
              <a:t>!</a:t>
            </a:r>
            <a:endParaRPr lang="en-US" sz="287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1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Today‘s</a:t>
            </a:r>
            <a:r>
              <a:rPr lang="de-DE" dirty="0"/>
              <a:t> Topics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BD1BF-24FF-4AF5-91FA-50B3A680E1CA}"/>
              </a:ext>
            </a:extLst>
          </p:cNvPr>
          <p:cNvSpPr txBox="1"/>
          <p:nvPr/>
        </p:nvSpPr>
        <p:spPr>
          <a:xfrm>
            <a:off x="1157681" y="1690688"/>
            <a:ext cx="357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Database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(&amp; </a:t>
            </a:r>
            <a:r>
              <a:rPr lang="de-DE" dirty="0" err="1"/>
              <a:t>feedback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for Laos data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2B9996-9776-4588-9F48-0B563B8B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30881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747C8A-2BB0-4631-9247-6DEC8AF69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11593"/>
              </p:ext>
            </p:extLst>
          </p:nvPr>
        </p:nvGraphicFramePr>
        <p:xfrm>
          <a:off x="929640" y="5345430"/>
          <a:ext cx="10515600" cy="101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788238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9245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263571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50016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55909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981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53838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617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1. Setup </a:t>
                      </a:r>
                      <a:r>
                        <a:rPr lang="de-DE" sz="1200" b="0" dirty="0" err="1"/>
                        <a:t>project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infrastructure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2. </a:t>
                      </a:r>
                      <a:r>
                        <a:rPr lang="de-DE" sz="1200" b="0" dirty="0" err="1"/>
                        <a:t>Ensure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encrypted</a:t>
                      </a:r>
                      <a:r>
                        <a:rPr lang="de-DE" sz="1200" b="0" dirty="0"/>
                        <a:t> database </a:t>
                      </a:r>
                      <a:r>
                        <a:rPr lang="de-DE" sz="1200" b="0" dirty="0" err="1"/>
                        <a:t>hosting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3. Data </a:t>
                      </a:r>
                      <a:r>
                        <a:rPr lang="de-DE" sz="1200" b="0" dirty="0" err="1"/>
                        <a:t>cleaning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pipelines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4. Database </a:t>
                      </a:r>
                      <a:r>
                        <a:rPr lang="de-DE" sz="1200" b="0" dirty="0" err="1"/>
                        <a:t>schema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5. Data </a:t>
                      </a:r>
                      <a:r>
                        <a:rPr lang="de-DE" sz="1200" b="0" dirty="0" err="1"/>
                        <a:t>ingestion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6. Iterative Analysis &amp; </a:t>
                      </a:r>
                      <a:r>
                        <a:rPr lang="de-DE" sz="1200" b="0" dirty="0" err="1"/>
                        <a:t>Visualisation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7. Quality Assurance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8. Handover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90%</a:t>
                      </a:r>
                      <a:endParaRPr lang="en-US" sz="1200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12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8D9C1-30BC-4A50-BE45-869EFD095F33}"/>
              </a:ext>
            </a:extLst>
          </p:cNvPr>
          <p:cNvSpPr txBox="1"/>
          <p:nvPr/>
        </p:nvSpPr>
        <p:spPr>
          <a:xfrm>
            <a:off x="7806991" y="1953554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FF083-1172-4D98-B4F4-5A21C8FF1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9"/>
          <a:stretch/>
        </p:blipFill>
        <p:spPr>
          <a:xfrm>
            <a:off x="5740017" y="1566550"/>
            <a:ext cx="5613783" cy="2455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B58EBA-1482-4098-8AB1-0AE3453AC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70"/>
          <a:stretch/>
        </p:blipFill>
        <p:spPr>
          <a:xfrm>
            <a:off x="1024529" y="1811854"/>
            <a:ext cx="4660277" cy="2210278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1A2E0F6-490C-4FD3-85B9-CCA65AAC3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8300"/>
              </p:ext>
            </p:extLst>
          </p:nvPr>
        </p:nvGraphicFramePr>
        <p:xfrm>
          <a:off x="1024529" y="4143495"/>
          <a:ext cx="10120798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399">
                  <a:extLst>
                    <a:ext uri="{9D8B030D-6E8A-4147-A177-3AD203B41FA5}">
                      <a16:colId xmlns:a16="http://schemas.microsoft.com/office/drawing/2014/main" val="383935123"/>
                    </a:ext>
                  </a:extLst>
                </a:gridCol>
                <a:gridCol w="5060399">
                  <a:extLst>
                    <a:ext uri="{9D8B030D-6E8A-4147-A177-3AD203B41FA5}">
                      <a16:colId xmlns:a16="http://schemas.microsoft.com/office/drawing/2014/main" val="42457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Done</a:t>
                      </a:r>
                      <a:r>
                        <a:rPr lang="de-DE" b="1" dirty="0"/>
                        <a:t> last </a:t>
                      </a:r>
                      <a:r>
                        <a:rPr lang="de-DE" b="1" dirty="0" err="1"/>
                        <a:t>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Upcoming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this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month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Preparation for data ingestion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Validation pseudonymized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Data Ingestion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44915"/>
                  </a:ext>
                </a:extLst>
              </a:tr>
            </a:tbl>
          </a:graphicData>
        </a:graphic>
      </p:graphicFrame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AED9C46D-368F-498C-844D-2DE3BED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25595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3AA100-5182-4D23-8943-EE638958B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455333"/>
              </p:ext>
            </p:extLst>
          </p:nvPr>
        </p:nvGraphicFramePr>
        <p:xfrm>
          <a:off x="2045508" y="1690688"/>
          <a:ext cx="87230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CA1CDE-C79B-43D6-839C-8198534F957B}"/>
              </a:ext>
            </a:extLst>
          </p:cNvPr>
          <p:cNvSpPr txBox="1"/>
          <p:nvPr/>
        </p:nvSpPr>
        <p:spPr>
          <a:xfrm>
            <a:off x="972457" y="12772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DFE4AE-A4E5-4209-B010-4345F3A6D29E}"/>
              </a:ext>
            </a:extLst>
          </p:cNvPr>
          <p:cNvSpPr/>
          <p:nvPr/>
        </p:nvSpPr>
        <p:spPr>
          <a:xfrm>
            <a:off x="1132115" y="2137229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Static </a:t>
            </a:r>
            <a:r>
              <a:rPr lang="de-DE" dirty="0" err="1"/>
              <a:t>patient</a:t>
            </a:r>
            <a:r>
              <a:rPr lang="de-DE" dirty="0"/>
              <a:t> data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7B98A4-C704-40B8-9E3B-AD3E2F235F51}"/>
              </a:ext>
            </a:extLst>
          </p:cNvPr>
          <p:cNvSpPr/>
          <p:nvPr/>
        </p:nvSpPr>
        <p:spPr>
          <a:xfrm>
            <a:off x="1132115" y="3439320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Course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patient‘s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(</a:t>
            </a:r>
            <a:r>
              <a:rPr lang="de-DE" dirty="0" err="1"/>
              <a:t>visits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9B7066-B119-4603-8EE5-52642AD004A7}"/>
              </a:ext>
            </a:extLst>
          </p:cNvPr>
          <p:cNvSpPr/>
          <p:nvPr/>
        </p:nvSpPr>
        <p:spPr>
          <a:xfrm>
            <a:off x="1132115" y="4741411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Medication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E535F-3859-4366-891C-56456EF9415D}"/>
              </a:ext>
            </a:extLst>
          </p:cNvPr>
          <p:cNvSpPr txBox="1"/>
          <p:nvPr/>
        </p:nvSpPr>
        <p:spPr>
          <a:xfrm>
            <a:off x="3904341" y="2134540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birth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Benchmarks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60232-6295-4DC5-BAA5-9AA070446F7A}"/>
              </a:ext>
            </a:extLst>
          </p:cNvPr>
          <p:cNvSpPr txBox="1"/>
          <p:nvPr/>
        </p:nvSpPr>
        <p:spPr>
          <a:xfrm>
            <a:off x="3904342" y="3484101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&amp; </a:t>
            </a:r>
            <a:r>
              <a:rPr lang="de-DE" dirty="0" err="1"/>
              <a:t>where</a:t>
            </a:r>
            <a:r>
              <a:rPr lang="de-DE" dirty="0"/>
              <a:t> was last </a:t>
            </a:r>
            <a:r>
              <a:rPr lang="de-DE" dirty="0" err="1"/>
              <a:t>visit</a:t>
            </a:r>
            <a:r>
              <a:rPr lang="de-DE" dirty="0"/>
              <a:t>?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Latest</a:t>
            </a:r>
            <a:r>
              <a:rPr lang="de-DE" dirty="0"/>
              <a:t> HbA1c/</a:t>
            </a:r>
            <a:r>
              <a:rPr lang="de-DE" dirty="0" err="1"/>
              <a:t>Fbg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6E3A7-B02C-426A-9335-58C89080666B}"/>
              </a:ext>
            </a:extLst>
          </p:cNvPr>
          <p:cNvSpPr txBox="1"/>
          <p:nvPr/>
        </p:nvSpPr>
        <p:spPr>
          <a:xfrm>
            <a:off x="3904341" y="4741411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Supply </a:t>
            </a:r>
            <a:r>
              <a:rPr lang="de-DE" dirty="0" err="1"/>
              <a:t>received</a:t>
            </a:r>
            <a:r>
              <a:rPr lang="de-DE" dirty="0"/>
              <a:t> in </a:t>
            </a:r>
            <a:r>
              <a:rPr lang="de-DE" dirty="0" err="1"/>
              <a:t>clinics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Supply </a:t>
            </a:r>
            <a:r>
              <a:rPr lang="de-DE" dirty="0" err="1"/>
              <a:t>handed</a:t>
            </a:r>
            <a:r>
              <a:rPr lang="de-DE" dirty="0"/>
              <a:t> out to </a:t>
            </a:r>
            <a:r>
              <a:rPr lang="de-DE" dirty="0" err="1"/>
              <a:t>patients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17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Processing</a:t>
            </a:r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80F5B1E-B521-49AE-87CF-561193A0D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927492"/>
              </p:ext>
            </p:extLst>
          </p:nvPr>
        </p:nvGraphicFramePr>
        <p:xfrm>
          <a:off x="8382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B1A723-837A-45CE-AB9F-A71C792B08ED}"/>
              </a:ext>
            </a:extLst>
          </p:cNvPr>
          <p:cNvSpPr/>
          <p:nvPr/>
        </p:nvSpPr>
        <p:spPr>
          <a:xfrm>
            <a:off x="9180285" y="2766218"/>
            <a:ext cx="256177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Structured data in database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914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- </a:t>
            </a:r>
            <a:r>
              <a:rPr lang="de-DE" dirty="0" err="1"/>
              <a:t>Tables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40205-FDB2-4DAC-9531-E15A3A4ECB87}"/>
              </a:ext>
            </a:extLst>
          </p:cNvPr>
          <p:cNvSpPr txBox="1"/>
          <p:nvPr/>
        </p:nvSpPr>
        <p:spPr>
          <a:xfrm>
            <a:off x="2801941" y="2368596"/>
            <a:ext cx="22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350CB-90C5-4F2D-8A1D-BFE7985FA3B3}"/>
              </a:ext>
            </a:extLst>
          </p:cNvPr>
          <p:cNvSpPr txBox="1"/>
          <p:nvPr/>
        </p:nvSpPr>
        <p:spPr>
          <a:xfrm>
            <a:off x="2801941" y="3833395"/>
            <a:ext cx="29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clinics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support?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1475A0-9B81-487D-B58E-80C2EEA7ABAD}"/>
              </a:ext>
            </a:extLst>
          </p:cNvPr>
          <p:cNvSpPr txBox="1"/>
          <p:nvPr/>
        </p:nvSpPr>
        <p:spPr>
          <a:xfrm>
            <a:off x="5335274" y="2849463"/>
            <a:ext cx="329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When</a:t>
            </a:r>
            <a:r>
              <a:rPr lang="de-DE" dirty="0"/>
              <a:t> do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clinic</a:t>
            </a:r>
            <a:r>
              <a:rPr lang="de-DE" dirty="0"/>
              <a:t>?</a:t>
            </a:r>
          </a:p>
          <a:p>
            <a:pPr algn="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01402-23C5-40D4-A0DF-FE2B7D9B061B}"/>
              </a:ext>
            </a:extLst>
          </p:cNvPr>
          <p:cNvSpPr txBox="1"/>
          <p:nvPr/>
        </p:nvSpPr>
        <p:spPr>
          <a:xfrm>
            <a:off x="2855129" y="5309110"/>
            <a:ext cx="27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677C4-AB87-401E-A4F3-A5FB0E554D92}"/>
              </a:ext>
            </a:extLst>
          </p:cNvPr>
          <p:cNvSpPr txBox="1"/>
          <p:nvPr/>
        </p:nvSpPr>
        <p:spPr>
          <a:xfrm>
            <a:off x="5429988" y="4626902"/>
            <a:ext cx="322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out?</a:t>
            </a:r>
          </a:p>
        </p:txBody>
      </p:sp>
    </p:spTree>
    <p:extLst>
      <p:ext uri="{BB962C8B-B14F-4D97-AF65-F5344CB8AC3E}">
        <p14:creationId xmlns:p14="http://schemas.microsoft.com/office/powerpoint/2010/main" val="414128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450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– </a:t>
            </a:r>
            <a:r>
              <a:rPr lang="de-DE" dirty="0" err="1"/>
              <a:t>Visit</a:t>
            </a:r>
            <a:r>
              <a:rPr lang="de-DE" dirty="0"/>
              <a:t> Relations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29C46-CB2B-4878-93C1-84D4E143C653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 flipV="1">
            <a:off x="2743199" y="2558721"/>
            <a:ext cx="5885541" cy="606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9DD8F-9EF1-4B6A-A384-E0C6BEA558F6}"/>
              </a:ext>
            </a:extLst>
          </p:cNvPr>
          <p:cNvSpPr txBox="1"/>
          <p:nvPr/>
        </p:nvSpPr>
        <p:spPr>
          <a:xfrm>
            <a:off x="5315515" y="238234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Who?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616AD9-C561-498D-B6D3-028F410B4E5F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2743199" y="3164928"/>
            <a:ext cx="5885541" cy="858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C48DF1-CED0-4EA3-94BC-8CE7443646B4}"/>
              </a:ext>
            </a:extLst>
          </p:cNvPr>
          <p:cNvSpPr txBox="1"/>
          <p:nvPr/>
        </p:nvSpPr>
        <p:spPr>
          <a:xfrm>
            <a:off x="5319481" y="314654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Where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573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– </a:t>
            </a:r>
            <a:r>
              <a:rPr lang="de-DE" dirty="0" err="1"/>
              <a:t>Released</a:t>
            </a:r>
            <a:r>
              <a:rPr lang="de-DE" dirty="0"/>
              <a:t> Products Relation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29C46-CB2B-4878-93C1-84D4E143C653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 flipV="1">
            <a:off x="2743199" y="2558721"/>
            <a:ext cx="5885541" cy="2211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9DD8F-9EF1-4B6A-A384-E0C6BEA558F6}"/>
              </a:ext>
            </a:extLst>
          </p:cNvPr>
          <p:cNvSpPr txBox="1"/>
          <p:nvPr/>
        </p:nvSpPr>
        <p:spPr>
          <a:xfrm>
            <a:off x="5177815" y="30395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Who?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616AD9-C561-498D-B6D3-028F410B4E5F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2743199" y="4023519"/>
            <a:ext cx="5885541" cy="746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C48DF1-CED0-4EA3-94BC-8CE7443646B4}"/>
              </a:ext>
            </a:extLst>
          </p:cNvPr>
          <p:cNvSpPr txBox="1"/>
          <p:nvPr/>
        </p:nvSpPr>
        <p:spPr>
          <a:xfrm>
            <a:off x="5129374" y="3848295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Where</a:t>
            </a:r>
            <a:r>
              <a:rPr lang="de-DE" dirty="0"/>
              <a:t>?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CAC689-F9DE-46F5-8E4F-5BE9DF28405C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743199" y="4769828"/>
            <a:ext cx="5885541" cy="718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532513-E071-4D15-A512-78532559CA2C}"/>
              </a:ext>
            </a:extLst>
          </p:cNvPr>
          <p:cNvSpPr txBox="1"/>
          <p:nvPr/>
        </p:nvSpPr>
        <p:spPr>
          <a:xfrm>
            <a:off x="5162368" y="4620221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0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Sitka Small</vt:lpstr>
      <vt:lpstr>Office Theme</vt:lpstr>
      <vt:lpstr>Action4Diabetes</vt:lpstr>
      <vt:lpstr>Today‘s Topics</vt:lpstr>
      <vt:lpstr>Project Overview</vt:lpstr>
      <vt:lpstr>Database Deep Dive</vt:lpstr>
      <vt:lpstr>Database Deep Dive</vt:lpstr>
      <vt:lpstr>Database Deep Dive</vt:lpstr>
      <vt:lpstr>Database Deep Dive</vt:lpstr>
      <vt:lpstr>Database Deep Dive</vt:lpstr>
      <vt:lpstr>Database Deep Dive</vt:lpstr>
      <vt:lpstr>PowerPoint Presentation</vt:lpstr>
      <vt:lpstr>Database Deep Dive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Action4Diabetics</dc:title>
  <dc:creator>Basti</dc:creator>
  <cp:lastModifiedBy>Basti</cp:lastModifiedBy>
  <cp:revision>11</cp:revision>
  <dcterms:created xsi:type="dcterms:W3CDTF">2021-07-04T13:49:37Z</dcterms:created>
  <dcterms:modified xsi:type="dcterms:W3CDTF">2021-11-28T12:53:12Z</dcterms:modified>
</cp:coreProperties>
</file>