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C04F-2BDB-4413-B447-B9E3E477AA8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C51F-2E2B-4DBA-B9B3-4D24AEF39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3D3A-9DF1-40ED-AE52-E9B21A1DF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8E41-DB2B-4ABC-AD2E-CB4E2DD6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B0DB-B82F-4D6F-8B7A-F5D06220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7B21-11EE-4BEB-9F38-E69A8C3F4ADA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A231-30FA-4FB1-8A96-5F08F172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4902-1252-4CC8-A355-AB491DD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C87-46FE-4864-BC42-A2DDDF66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C7720-EDDC-4055-824E-12B04557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8F5D-ACB0-4030-8CDC-C02605B1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123-BD70-488F-B7C3-FB593429DEEF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4AA7-01F5-4F43-92C4-DC80FAB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D125-BF6D-4AB1-954F-E665D755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26280-7CE1-4F30-A4A4-C2B3B8A74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B1CB8-31A6-4F60-93F9-553081A5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485B-17F6-4C69-818D-6592027C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03DA-FE85-42FD-8073-066CB9D03C66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657D-1D59-4501-B67B-FD082E72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32EE-56BA-46B3-9094-CB5FC545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6198-50DC-459B-B043-1228598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10D6-5006-4D71-A009-B69AC80E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B20E-1576-4E7B-BFD5-96471C82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F60-643E-45E4-A0BE-9F1CD0F813A1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E356-C167-407E-9BA1-67373176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192E-337D-4256-8BB0-285CC80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7DB-E883-4856-B592-0C3BA6E1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CE735-BC8D-4190-939B-3FC61272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924B-E782-4A9E-909B-01921125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2016-19B0-4EC2-8883-3F00EC7EE32C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E488-6830-4EDC-B38B-564A04C9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4E80-D7A2-433A-A7BA-9361B0BC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2B3C-17D1-4BDC-B902-9B46D57C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349E-C72D-434C-931D-34CCBEAA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B7ED-D190-4466-B21A-72F4DDA1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7318C-3D4A-40A5-9D94-130B7109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E1B-A342-4F26-8D00-D9C434E0D494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2E6D7-4774-4D37-87E0-9133EE9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10DE-8472-40F1-9ACA-0F20009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28A-8CD5-4EC2-BF08-2E6D7086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37C62-525B-4D09-AAC5-3CCFDCF9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635F-9E1A-4360-9B5E-4BAD3803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3AB08-F77D-415C-A609-1261C5174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85A9C-A2ED-4A38-93E3-00E21AB3C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CFC74-CC98-4150-AB79-90678D4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9877-BE96-4564-9B0A-5A3FD1AA9531}" type="datetime1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91BB-F0A1-43F6-B624-F01235C9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7741-D688-4EC1-ADA2-91754D81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B357-0513-4859-9FD7-30ACE6FF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CEE3A-61EF-498F-AB7F-1465379F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0AA3-EFEF-4057-8000-CEC5195480A1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91EE8-D000-40B2-BC60-3C974AA5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692B6-6651-4D0D-A7DA-E69D527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0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A2FFA-8830-4887-A13C-BDF770D6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1157-F908-4BBE-B34C-0DADD6BE3C68}" type="datetime1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31C9C-3ADD-401E-8896-8003C18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C87A-ADDD-4AD9-A02D-855FA769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F3-4E9F-47EB-A91C-1941603C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8B44-61C0-46F4-8CD0-83F0A7AE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7DD83-AF04-4095-8AAA-3B6D81AA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26D0-047B-4BC0-AFDF-BE5D590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69C-0683-425F-8359-AAAF74FF3396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04E2-6C22-4AA5-A370-41FD921E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3E47-B3E8-43C3-8EA5-B8EC32D9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4AE8-6A12-4489-8FD4-30F8CF73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6468A-AB79-4300-9CAF-5F2910842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981E8-5A30-4D03-B199-2149321E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7161-B25F-45AC-8A53-B23F694F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41D5-F2FB-47AB-83EA-898A709784F1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B2E0C-7E7E-47D7-BC7F-C1B1A311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2227-5C0C-4C58-9C07-56EAE790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A2D32-2C18-4369-9AE4-C563DCB4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8882-2AED-4C55-8C3B-5BB1AF3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FD924-3225-405F-9FDB-5A74686E9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8B31-8DD4-4DF0-BB8B-12CB624AF9A6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5D9A-2E5B-4FBD-8F08-53F49A6B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73D9-1F65-451A-9E80-441E81707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0CACDD-21B0-4B55-B0AB-E89F28AD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396" y="-1333"/>
            <a:ext cx="6864350" cy="685800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1FD772C-CC21-4F07-BA57-FB4F58699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de-DE" dirty="0"/>
              <a:t>Action4Diabetes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6BB7A8-4DA4-4BFA-B6EB-FEE7C8A91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i="1" dirty="0"/>
              <a:t>Monthly Update </a:t>
            </a:r>
            <a:r>
              <a:rPr lang="de-DE" i="1" dirty="0" err="1"/>
              <a:t>July</a:t>
            </a:r>
            <a:endParaRPr lang="en-US" i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4704E-491A-487F-812C-46B94E44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7th of July 2021</a:t>
            </a:r>
          </a:p>
        </p:txBody>
      </p:sp>
    </p:spTree>
    <p:extLst>
      <p:ext uri="{BB962C8B-B14F-4D97-AF65-F5344CB8AC3E}">
        <p14:creationId xmlns:p14="http://schemas.microsoft.com/office/powerpoint/2010/main" val="391112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Topics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180A0-F253-4E78-932E-52F36E4F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1A02D-CAE1-4759-B043-34B75E7C9D74}"/>
              </a:ext>
            </a:extLst>
          </p:cNvPr>
          <p:cNvSpPr txBox="1"/>
          <p:nvPr/>
        </p:nvSpPr>
        <p:spPr>
          <a:xfrm>
            <a:off x="1042416" y="1965960"/>
            <a:ext cx="6223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agreement</a:t>
            </a:r>
            <a:r>
              <a:rPr lang="de-DE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names</a:t>
            </a:r>
            <a:r>
              <a:rPr lang="de-DE" dirty="0"/>
              <a:t> of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i="1" dirty="0"/>
              <a:t>Annex 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Sarah, Alexandra, Teresa, Sebastian, Dylan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A4D </a:t>
            </a:r>
            <a:r>
              <a:rPr lang="de-DE" dirty="0" err="1"/>
              <a:t>to</a:t>
            </a:r>
            <a:r>
              <a:rPr lang="de-DE" dirty="0"/>
              <a:t> send different </a:t>
            </a:r>
            <a:r>
              <a:rPr lang="de-DE" dirty="0" err="1"/>
              <a:t>excel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cleaned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Scoping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1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747C8A-2BB0-4631-9247-6DEC8AF69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58140"/>
              </p:ext>
            </p:extLst>
          </p:nvPr>
        </p:nvGraphicFramePr>
        <p:xfrm>
          <a:off x="929640" y="5345430"/>
          <a:ext cx="10515600" cy="1010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788238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9245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263571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50016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55909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981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53838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5617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1. Set </a:t>
                      </a:r>
                      <a:r>
                        <a:rPr lang="de-DE" sz="1200" b="0" dirty="0" err="1"/>
                        <a:t>up</a:t>
                      </a:r>
                      <a:r>
                        <a:rPr lang="de-DE" sz="1200" b="0" dirty="0"/>
                        <a:t> private </a:t>
                      </a:r>
                      <a:r>
                        <a:rPr lang="de-DE" sz="1200" b="0" dirty="0" err="1"/>
                        <a:t>repositories</a:t>
                      </a:r>
                      <a:r>
                        <a:rPr lang="de-DE" sz="1200" b="0" dirty="0"/>
                        <a:t> and </a:t>
                      </a:r>
                      <a:r>
                        <a:rPr lang="de-DE" sz="1200" b="0" dirty="0" err="1"/>
                        <a:t>servers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2. Set </a:t>
                      </a:r>
                      <a:r>
                        <a:rPr lang="de-DE" sz="1200" b="0" dirty="0" err="1"/>
                        <a:t>up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encrypted</a:t>
                      </a:r>
                      <a:r>
                        <a:rPr lang="de-DE" sz="1200" b="0" dirty="0"/>
                        <a:t> database </a:t>
                      </a:r>
                      <a:r>
                        <a:rPr lang="de-DE" sz="1200" b="0" dirty="0" err="1"/>
                        <a:t>hosting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3. Data </a:t>
                      </a:r>
                      <a:r>
                        <a:rPr lang="de-DE" sz="1200" b="0" dirty="0" err="1"/>
                        <a:t>cleaning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pipelines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4. Design database </a:t>
                      </a:r>
                      <a:r>
                        <a:rPr lang="de-DE" sz="1200" b="0" dirty="0" err="1"/>
                        <a:t>schema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5. Data </a:t>
                      </a:r>
                      <a:r>
                        <a:rPr lang="de-DE" sz="1200" b="0" dirty="0" err="1"/>
                        <a:t>ingestion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6. </a:t>
                      </a:r>
                      <a:r>
                        <a:rPr lang="de-DE" sz="1200" b="0" dirty="0" err="1"/>
                        <a:t>Exploratory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analysis</a:t>
                      </a:r>
                      <a:r>
                        <a:rPr lang="de-DE" sz="1200" b="0" dirty="0"/>
                        <a:t> and </a:t>
                      </a:r>
                      <a:r>
                        <a:rPr lang="de-DE" sz="1200" b="0" dirty="0" err="1"/>
                        <a:t>visualisation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7. Final </a:t>
                      </a:r>
                      <a:r>
                        <a:rPr lang="de-DE" sz="1200" b="0" dirty="0" err="1"/>
                        <a:t>analysis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8. Internal </a:t>
                      </a:r>
                      <a:r>
                        <a:rPr lang="de-DE" sz="1200" b="0" dirty="0" err="1"/>
                        <a:t>quality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assurance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80%</a:t>
                      </a:r>
                      <a:endParaRPr lang="en-US" sz="1200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80%</a:t>
                      </a:r>
                      <a:endParaRPr lang="en-US" sz="1200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10%</a:t>
                      </a:r>
                      <a:endParaRPr lang="en-US" sz="1200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12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180A0-F253-4E78-932E-52F36E4F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4375C-DA47-4BB4-9642-F3796B4755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1722" y="1685608"/>
            <a:ext cx="6261227" cy="3294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8D9C1-30BC-4A50-BE45-869EFD095F33}"/>
              </a:ext>
            </a:extLst>
          </p:cNvPr>
          <p:cNvSpPr txBox="1"/>
          <p:nvPr/>
        </p:nvSpPr>
        <p:spPr>
          <a:xfrm>
            <a:off x="7806991" y="1953554"/>
            <a:ext cx="326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Understanding </a:t>
            </a:r>
            <a:r>
              <a:rPr lang="de-DE" dirty="0" err="1"/>
              <a:t>worklfow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data </a:t>
            </a:r>
            <a:r>
              <a:rPr lang="de-DE" dirty="0" err="1"/>
              <a:t>pipelines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D372-432C-4D6D-BCC2-C27985B5E624}"/>
              </a:ext>
            </a:extLst>
          </p:cNvPr>
          <p:cNvSpPr txBox="1"/>
          <p:nvPr/>
        </p:nvSpPr>
        <p:spPr>
          <a:xfrm>
            <a:off x="7806991" y="158422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Done</a:t>
            </a:r>
            <a:r>
              <a:rPr lang="de-DE" b="1" dirty="0"/>
              <a:t> in June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EDE44-ABD2-42AE-8B8A-F1F263700AE3}"/>
              </a:ext>
            </a:extLst>
          </p:cNvPr>
          <p:cNvSpPr txBox="1"/>
          <p:nvPr/>
        </p:nvSpPr>
        <p:spPr>
          <a:xfrm>
            <a:off x="7827264" y="3504339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Upcoming</a:t>
            </a:r>
            <a:r>
              <a:rPr lang="de-DE" b="1" dirty="0"/>
              <a:t> in </a:t>
            </a:r>
            <a:r>
              <a:rPr lang="de-DE" b="1" dirty="0" err="1"/>
              <a:t>July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11274-5EF4-4411-B8C7-2E7BF9CF62FC}"/>
              </a:ext>
            </a:extLst>
          </p:cNvPr>
          <p:cNvSpPr txBox="1"/>
          <p:nvPr/>
        </p:nvSpPr>
        <p:spPr>
          <a:xfrm>
            <a:off x="7806991" y="3870474"/>
            <a:ext cx="353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Finalizing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br>
              <a:rPr lang="de-DE" dirty="0"/>
            </a:br>
            <a:r>
              <a:rPr lang="de-DE" dirty="0"/>
              <a:t>for </a:t>
            </a:r>
            <a:r>
              <a:rPr lang="de-DE" dirty="0" err="1"/>
              <a:t>development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Start database </a:t>
            </a:r>
            <a:r>
              <a:rPr lang="de-DE" dirty="0" err="1"/>
              <a:t>schema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sanity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in code</a:t>
            </a:r>
          </a:p>
        </p:txBody>
      </p:sp>
    </p:spTree>
    <p:extLst>
      <p:ext uri="{BB962C8B-B14F-4D97-AF65-F5344CB8AC3E}">
        <p14:creationId xmlns:p14="http://schemas.microsoft.com/office/powerpoint/2010/main" val="255953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Action4Diabetes</vt:lpstr>
      <vt:lpstr>Open Topics</vt:lpstr>
      <vt:lpstr>Project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Action4Diabetics</dc:title>
  <dc:creator>Basti</dc:creator>
  <cp:lastModifiedBy>Sebastian GÜTGEMANN</cp:lastModifiedBy>
  <cp:revision>5</cp:revision>
  <dcterms:created xsi:type="dcterms:W3CDTF">2021-07-04T13:49:37Z</dcterms:created>
  <dcterms:modified xsi:type="dcterms:W3CDTF">2021-07-07T12:16:24Z</dcterms:modified>
</cp:coreProperties>
</file>