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2DD"/>
    <a:srgbClr val="ED7D31"/>
    <a:srgbClr val="001E4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9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C3F8-994B-4C83-9E6B-BE88CD82C4F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7246-B12D-4F81-ADD9-2674ECE4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2591" y="1626575"/>
            <a:ext cx="8384409" cy="4053256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56607" y="3995291"/>
            <a:ext cx="1578657" cy="1534331"/>
            <a:chOff x="1368137" y="3995291"/>
            <a:chExt cx="1578657" cy="1534331"/>
          </a:xfrm>
        </p:grpSpPr>
        <p:sp>
          <p:nvSpPr>
            <p:cNvPr id="6" name="Rectangle 5"/>
            <p:cNvSpPr/>
            <p:nvPr>
              <p:custDataLst>
                <p:tags r:id="rId6"/>
              </p:custDataLst>
            </p:nvPr>
          </p:nvSpPr>
          <p:spPr>
            <a:xfrm>
              <a:off x="1372782" y="3995291"/>
              <a:ext cx="1574012" cy="1534331"/>
            </a:xfrm>
            <a:prstGeom prst="rect">
              <a:avLst/>
            </a:prstGeom>
            <a:noFill/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8137" y="3995291"/>
              <a:ext cx="1262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8137" y="4883291"/>
              <a:ext cx="1563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Service A</a:t>
              </a:r>
            </a:p>
            <a:p>
              <a:r>
                <a:rPr lang="en-US" dirty="0"/>
                <a:t>Class Service 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8836" y="4513959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Functionality</a:t>
              </a:r>
            </a:p>
          </p:txBody>
        </p:sp>
      </p:grpSp>
      <p:cxnSp>
        <p:nvCxnSpPr>
          <p:cNvPr id="33" name="Straight Arrow Connector 32"/>
          <p:cNvCxnSpPr>
            <a:stCxn id="2" idx="3"/>
            <a:endCxn id="49" idx="1"/>
          </p:cNvCxnSpPr>
          <p:nvPr/>
        </p:nvCxnSpPr>
        <p:spPr>
          <a:xfrm>
            <a:off x="4236403" y="2683555"/>
            <a:ext cx="11625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40270" y="2301507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 </a:t>
            </a:r>
          </a:p>
        </p:txBody>
      </p:sp>
      <p:sp>
        <p:nvSpPr>
          <p:cNvPr id="36" name="TextBox 35"/>
          <p:cNvSpPr txBox="1"/>
          <p:nvPr/>
        </p:nvSpPr>
        <p:spPr>
          <a:xfrm rot="3699593">
            <a:off x="7192742" y="3117571"/>
            <a:ext cx="1049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Injection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2391" y="2498889"/>
            <a:ext cx="157401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Service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62391" y="3014073"/>
            <a:ext cx="157401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Service B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98539" y="3014072"/>
            <a:ext cx="1741170" cy="369333"/>
            <a:chOff x="9501794" y="3135980"/>
            <a:chExt cx="1741170" cy="369333"/>
          </a:xfrm>
        </p:grpSpPr>
        <p:sp>
          <p:nvSpPr>
            <p:cNvPr id="43" name="Rounded Rectangle 42"/>
            <p:cNvSpPr/>
            <p:nvPr>
              <p:custDataLst>
                <p:tags r:id="rId5"/>
              </p:custDataLst>
            </p:nvPr>
          </p:nvSpPr>
          <p:spPr>
            <a:xfrm>
              <a:off x="9502198" y="3135980"/>
              <a:ext cx="1740765" cy="3693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01794" y="3135981"/>
              <a:ext cx="174117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 Service 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98539" y="2498888"/>
            <a:ext cx="1741170" cy="369333"/>
            <a:chOff x="9501794" y="3135980"/>
            <a:chExt cx="1741170" cy="369333"/>
          </a:xfrm>
        </p:grpSpPr>
        <p:sp>
          <p:nvSpPr>
            <p:cNvPr id="49" name="Rounded Rectangle 48"/>
            <p:cNvSpPr/>
            <p:nvPr>
              <p:custDataLst>
                <p:tags r:id="rId4"/>
              </p:custDataLst>
            </p:nvPr>
          </p:nvSpPr>
          <p:spPr>
            <a:xfrm>
              <a:off x="9502198" y="3135980"/>
              <a:ext cx="1740765" cy="3693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01794" y="3135981"/>
              <a:ext cx="174117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 Service A</a:t>
              </a:r>
            </a:p>
          </p:txBody>
        </p:sp>
      </p:grpSp>
      <p:cxnSp>
        <p:nvCxnSpPr>
          <p:cNvPr id="54" name="Straight Arrow Connector 53"/>
          <p:cNvCxnSpPr>
            <a:stCxn id="39" idx="3"/>
            <a:endCxn id="43" idx="1"/>
          </p:cNvCxnSpPr>
          <p:nvPr/>
        </p:nvCxnSpPr>
        <p:spPr>
          <a:xfrm>
            <a:off x="4236403" y="3198739"/>
            <a:ext cx="11625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79" idx="1"/>
          </p:cNvCxnSpPr>
          <p:nvPr/>
        </p:nvCxnSpPr>
        <p:spPr>
          <a:xfrm flipV="1">
            <a:off x="4235264" y="4759388"/>
            <a:ext cx="3519356" cy="30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40270" y="4390056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 </a:t>
            </a:r>
          </a:p>
        </p:txBody>
      </p:sp>
      <p:sp>
        <p:nvSpPr>
          <p:cNvPr id="79" name="Rounded Rectangle 78"/>
          <p:cNvSpPr/>
          <p:nvPr>
            <p:custDataLst>
              <p:tags r:id="rId1"/>
            </p:custDataLst>
          </p:nvPr>
        </p:nvSpPr>
        <p:spPr>
          <a:xfrm>
            <a:off x="7754620" y="4017136"/>
            <a:ext cx="2384363" cy="148450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351582" y="4052516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Client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8190230" y="4972412"/>
            <a:ext cx="1741170" cy="369333"/>
            <a:chOff x="9501794" y="3135980"/>
            <a:chExt cx="1741170" cy="369333"/>
          </a:xfrm>
        </p:grpSpPr>
        <p:sp>
          <p:nvSpPr>
            <p:cNvPr id="92" name="Rounded Rectangle 91"/>
            <p:cNvSpPr/>
            <p:nvPr>
              <p:custDataLst>
                <p:tags r:id="rId3"/>
              </p:custDataLst>
            </p:nvPr>
          </p:nvSpPr>
          <p:spPr>
            <a:xfrm>
              <a:off x="9502198" y="3135980"/>
              <a:ext cx="1740765" cy="3693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01794" y="3135981"/>
              <a:ext cx="174117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 Service B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190230" y="4457228"/>
            <a:ext cx="1741170" cy="369333"/>
            <a:chOff x="9501794" y="3135980"/>
            <a:chExt cx="1741170" cy="369333"/>
          </a:xfrm>
        </p:grpSpPr>
        <p:sp>
          <p:nvSpPr>
            <p:cNvPr id="98" name="Rounded Rectangle 97"/>
            <p:cNvSpPr/>
            <p:nvPr>
              <p:custDataLst>
                <p:tags r:id="rId2"/>
              </p:custDataLst>
            </p:nvPr>
          </p:nvSpPr>
          <p:spPr>
            <a:xfrm>
              <a:off x="9502198" y="3135980"/>
              <a:ext cx="1740765" cy="3693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501794" y="3135981"/>
              <a:ext cx="174117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 Service A</a:t>
              </a:r>
            </a:p>
          </p:txBody>
        </p:sp>
      </p:grpSp>
      <p:cxnSp>
        <p:nvCxnSpPr>
          <p:cNvPr id="100" name="Straight Arrow Connector 99"/>
          <p:cNvCxnSpPr>
            <a:stCxn id="50" idx="3"/>
            <a:endCxn id="99" idx="1"/>
          </p:cNvCxnSpPr>
          <p:nvPr/>
        </p:nvCxnSpPr>
        <p:spPr>
          <a:xfrm>
            <a:off x="7139709" y="2683555"/>
            <a:ext cx="1050521" cy="19583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3"/>
            <a:endCxn id="92" idx="1"/>
          </p:cNvCxnSpPr>
          <p:nvPr/>
        </p:nvCxnSpPr>
        <p:spPr>
          <a:xfrm>
            <a:off x="7139709" y="3198739"/>
            <a:ext cx="1050925" cy="19583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/>
          <p:cNvSpPr/>
          <p:nvPr/>
        </p:nvSpPr>
        <p:spPr>
          <a:xfrm>
            <a:off x="2483401" y="3179618"/>
            <a:ext cx="176672" cy="1756064"/>
          </a:xfrm>
          <a:custGeom>
            <a:avLst/>
            <a:gdLst>
              <a:gd name="connsiteX0" fmla="*/ 166281 w 176672"/>
              <a:gd name="connsiteY0" fmla="*/ 1756064 h 1756064"/>
              <a:gd name="connsiteX1" fmla="*/ 26 w 176672"/>
              <a:gd name="connsiteY1" fmla="*/ 789709 h 1756064"/>
              <a:gd name="connsiteX2" fmla="*/ 176672 w 176672"/>
              <a:gd name="connsiteY2" fmla="*/ 0 h 175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72" h="1756064">
                <a:moveTo>
                  <a:pt x="166281" y="1756064"/>
                </a:moveTo>
                <a:cubicBezTo>
                  <a:pt x="82287" y="1419225"/>
                  <a:pt x="-1706" y="1082386"/>
                  <a:pt x="26" y="789709"/>
                </a:cubicBezTo>
                <a:cubicBezTo>
                  <a:pt x="1758" y="497032"/>
                  <a:pt x="89215" y="248516"/>
                  <a:pt x="176672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235076" y="2680855"/>
            <a:ext cx="424997" cy="2244436"/>
          </a:xfrm>
          <a:custGeom>
            <a:avLst/>
            <a:gdLst>
              <a:gd name="connsiteX0" fmla="*/ 424997 w 424997"/>
              <a:gd name="connsiteY0" fmla="*/ 2244436 h 2244436"/>
              <a:gd name="connsiteX1" fmla="*/ 30142 w 424997"/>
              <a:gd name="connsiteY1" fmla="*/ 1496290 h 2244436"/>
              <a:gd name="connsiteX2" fmla="*/ 71706 w 424997"/>
              <a:gd name="connsiteY2" fmla="*/ 436418 h 2244436"/>
              <a:gd name="connsiteX3" fmla="*/ 424997 w 424997"/>
              <a:gd name="connsiteY3" fmla="*/ 0 h 22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997" h="2244436">
                <a:moveTo>
                  <a:pt x="424997" y="2244436"/>
                </a:moveTo>
                <a:cubicBezTo>
                  <a:pt x="257010" y="2021031"/>
                  <a:pt x="89024" y="1797626"/>
                  <a:pt x="30142" y="1496290"/>
                </a:cubicBezTo>
                <a:cubicBezTo>
                  <a:pt x="-28740" y="1194954"/>
                  <a:pt x="5897" y="685800"/>
                  <a:pt x="71706" y="436418"/>
                </a:cubicBezTo>
                <a:cubicBezTo>
                  <a:pt x="137515" y="187036"/>
                  <a:pt x="281256" y="93518"/>
                  <a:pt x="424997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405820" y="354738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2591" y="1626575"/>
            <a:ext cx="1655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 Injector </a:t>
            </a:r>
          </a:p>
        </p:txBody>
      </p:sp>
    </p:spTree>
    <p:extLst>
      <p:ext uri="{BB962C8B-B14F-4D97-AF65-F5344CB8AC3E}">
        <p14:creationId xmlns:p14="http://schemas.microsoft.com/office/powerpoint/2010/main" val="152413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057207" y="3198947"/>
            <a:ext cx="889000" cy="889000"/>
            <a:chOff x="800" y="800"/>
            <a:chExt cx="560" cy="560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1078" y="821"/>
              <a:ext cx="233" cy="228"/>
            </a:xfrm>
            <a:custGeom>
              <a:avLst/>
              <a:gdLst>
                <a:gd name="T0" fmla="*/ 2176 w 3030"/>
                <a:gd name="T1" fmla="*/ 1982 h 2958"/>
                <a:gd name="T2" fmla="*/ 2360 w 3030"/>
                <a:gd name="T3" fmla="*/ 1822 h 2958"/>
                <a:gd name="T4" fmla="*/ 2763 w 3030"/>
                <a:gd name="T5" fmla="*/ 1635 h 2958"/>
                <a:gd name="T6" fmla="*/ 2419 w 3030"/>
                <a:gd name="T7" fmla="*/ 1357 h 2958"/>
                <a:gd name="T8" fmla="*/ 2314 w 3030"/>
                <a:gd name="T9" fmla="*/ 1252 h 2958"/>
                <a:gd name="T10" fmla="*/ 2238 w 3030"/>
                <a:gd name="T11" fmla="*/ 1070 h 2958"/>
                <a:gd name="T12" fmla="*/ 2234 w 3030"/>
                <a:gd name="T13" fmla="*/ 918 h 2958"/>
                <a:gd name="T14" fmla="*/ 2274 w 3030"/>
                <a:gd name="T15" fmla="*/ 477 h 2958"/>
                <a:gd name="T16" fmla="*/ 1860 w 3030"/>
                <a:gd name="T17" fmla="*/ 635 h 2958"/>
                <a:gd name="T18" fmla="*/ 1620 w 3030"/>
                <a:gd name="T19" fmla="*/ 655 h 2958"/>
                <a:gd name="T20" fmla="*/ 1389 w 3030"/>
                <a:gd name="T21" fmla="*/ 575 h 2958"/>
                <a:gd name="T22" fmla="*/ 1025 w 3030"/>
                <a:gd name="T23" fmla="*/ 320 h 2958"/>
                <a:gd name="T24" fmla="*/ 958 w 3030"/>
                <a:gd name="T25" fmla="*/ 758 h 2958"/>
                <a:gd name="T26" fmla="*/ 854 w 3030"/>
                <a:gd name="T27" fmla="*/ 977 h 2958"/>
                <a:gd name="T28" fmla="*/ 670 w 3030"/>
                <a:gd name="T29" fmla="*/ 1137 h 2958"/>
                <a:gd name="T30" fmla="*/ 268 w 3030"/>
                <a:gd name="T31" fmla="*/ 1323 h 2958"/>
                <a:gd name="T32" fmla="*/ 613 w 3030"/>
                <a:gd name="T33" fmla="*/ 1602 h 2958"/>
                <a:gd name="T34" fmla="*/ 749 w 3030"/>
                <a:gd name="T35" fmla="*/ 1800 h 2958"/>
                <a:gd name="T36" fmla="*/ 796 w 3030"/>
                <a:gd name="T37" fmla="*/ 2040 h 2958"/>
                <a:gd name="T38" fmla="*/ 756 w 3030"/>
                <a:gd name="T39" fmla="*/ 2482 h 2958"/>
                <a:gd name="T40" fmla="*/ 1170 w 3030"/>
                <a:gd name="T41" fmla="*/ 2323 h 2958"/>
                <a:gd name="T42" fmla="*/ 1409 w 3030"/>
                <a:gd name="T43" fmla="*/ 2303 h 2958"/>
                <a:gd name="T44" fmla="*/ 1641 w 3030"/>
                <a:gd name="T45" fmla="*/ 2383 h 2958"/>
                <a:gd name="T46" fmla="*/ 2005 w 3030"/>
                <a:gd name="T47" fmla="*/ 2638 h 2958"/>
                <a:gd name="T48" fmla="*/ 2073 w 3030"/>
                <a:gd name="T49" fmla="*/ 2199 h 2958"/>
                <a:gd name="T50" fmla="*/ 2324 w 3030"/>
                <a:gd name="T51" fmla="*/ 2194 h 2958"/>
                <a:gd name="T52" fmla="*/ 2238 w 3030"/>
                <a:gd name="T53" fmla="*/ 2804 h 2958"/>
                <a:gd name="T54" fmla="*/ 1961 w 3030"/>
                <a:gd name="T55" fmla="*/ 2920 h 2958"/>
                <a:gd name="T56" fmla="*/ 1461 w 3030"/>
                <a:gd name="T57" fmla="*/ 2557 h 2958"/>
                <a:gd name="T58" fmla="*/ 1300 w 3030"/>
                <a:gd name="T59" fmla="*/ 2537 h 2958"/>
                <a:gd name="T60" fmla="*/ 729 w 3030"/>
                <a:gd name="T61" fmla="*/ 2767 h 2958"/>
                <a:gd name="T62" fmla="*/ 490 w 3030"/>
                <a:gd name="T63" fmla="*/ 2587 h 2958"/>
                <a:gd name="T64" fmla="*/ 554 w 3030"/>
                <a:gd name="T65" fmla="*/ 1972 h 2958"/>
                <a:gd name="T66" fmla="*/ 491 w 3030"/>
                <a:gd name="T67" fmla="*/ 1823 h 2958"/>
                <a:gd name="T68" fmla="*/ 6 w 3030"/>
                <a:gd name="T69" fmla="*/ 1443 h 2958"/>
                <a:gd name="T70" fmla="*/ 43 w 3030"/>
                <a:gd name="T71" fmla="*/ 1145 h 2958"/>
                <a:gd name="T72" fmla="*/ 608 w 3030"/>
                <a:gd name="T73" fmla="*/ 893 h 2958"/>
                <a:gd name="T74" fmla="*/ 706 w 3030"/>
                <a:gd name="T75" fmla="*/ 764 h 2958"/>
                <a:gd name="T76" fmla="*/ 794 w 3030"/>
                <a:gd name="T77" fmla="*/ 154 h 2958"/>
                <a:gd name="T78" fmla="*/ 1069 w 3030"/>
                <a:gd name="T79" fmla="*/ 37 h 2958"/>
                <a:gd name="T80" fmla="*/ 1569 w 3030"/>
                <a:gd name="T81" fmla="*/ 402 h 2958"/>
                <a:gd name="T82" fmla="*/ 1730 w 3030"/>
                <a:gd name="T83" fmla="*/ 422 h 2958"/>
                <a:gd name="T84" fmla="*/ 2301 w 3030"/>
                <a:gd name="T85" fmla="*/ 192 h 2958"/>
                <a:gd name="T86" fmla="*/ 2540 w 3030"/>
                <a:gd name="T87" fmla="*/ 372 h 2958"/>
                <a:gd name="T88" fmla="*/ 2476 w 3030"/>
                <a:gd name="T89" fmla="*/ 987 h 2958"/>
                <a:gd name="T90" fmla="*/ 2539 w 3030"/>
                <a:gd name="T91" fmla="*/ 1135 h 2958"/>
                <a:gd name="T92" fmla="*/ 3024 w 3030"/>
                <a:gd name="T93" fmla="*/ 1515 h 2958"/>
                <a:gd name="T94" fmla="*/ 2988 w 3030"/>
                <a:gd name="T95" fmla="*/ 1813 h 2958"/>
                <a:gd name="T96" fmla="*/ 2423 w 3030"/>
                <a:gd name="T97" fmla="*/ 2065 h 2958"/>
                <a:gd name="T98" fmla="*/ 2324 w 3030"/>
                <a:gd name="T99" fmla="*/ 2194 h 2958"/>
                <a:gd name="T100" fmla="*/ 1958 w 3030"/>
                <a:gd name="T101" fmla="*/ 1037 h 2958"/>
                <a:gd name="T102" fmla="*/ 1958 w 3030"/>
                <a:gd name="T103" fmla="*/ 1922 h 2958"/>
                <a:gd name="T104" fmla="*/ 1073 w 3030"/>
                <a:gd name="T105" fmla="*/ 1922 h 2958"/>
                <a:gd name="T106" fmla="*/ 1073 w 3030"/>
                <a:gd name="T107" fmla="*/ 1037 h 2958"/>
                <a:gd name="T108" fmla="*/ 1780 w 3030"/>
                <a:gd name="T109" fmla="*/ 1214 h 2958"/>
                <a:gd name="T110" fmla="*/ 1250 w 3030"/>
                <a:gd name="T111" fmla="*/ 1214 h 2958"/>
                <a:gd name="T112" fmla="*/ 1250 w 3030"/>
                <a:gd name="T113" fmla="*/ 1744 h 2958"/>
                <a:gd name="T114" fmla="*/ 1780 w 3030"/>
                <a:gd name="T115" fmla="*/ 1744 h 2958"/>
                <a:gd name="T116" fmla="*/ 1780 w 3030"/>
                <a:gd name="T117" fmla="*/ 1214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30" h="2958">
                  <a:moveTo>
                    <a:pt x="2113" y="2055"/>
                  </a:moveTo>
                  <a:cubicBezTo>
                    <a:pt x="2135" y="2033"/>
                    <a:pt x="2156" y="2008"/>
                    <a:pt x="2176" y="1982"/>
                  </a:cubicBezTo>
                  <a:cubicBezTo>
                    <a:pt x="2195" y="1955"/>
                    <a:pt x="2214" y="1929"/>
                    <a:pt x="2231" y="1900"/>
                  </a:cubicBezTo>
                  <a:cubicBezTo>
                    <a:pt x="2258" y="1855"/>
                    <a:pt x="2310" y="1828"/>
                    <a:pt x="2360" y="1822"/>
                  </a:cubicBezTo>
                  <a:lnTo>
                    <a:pt x="2735" y="1773"/>
                  </a:lnTo>
                  <a:cubicBezTo>
                    <a:pt x="2749" y="1770"/>
                    <a:pt x="2760" y="1653"/>
                    <a:pt x="2763" y="1635"/>
                  </a:cubicBezTo>
                  <a:cubicBezTo>
                    <a:pt x="2765" y="1619"/>
                    <a:pt x="2778" y="1504"/>
                    <a:pt x="2774" y="1498"/>
                  </a:cubicBezTo>
                  <a:cubicBezTo>
                    <a:pt x="2771" y="1493"/>
                    <a:pt x="2453" y="1370"/>
                    <a:pt x="2419" y="1357"/>
                  </a:cubicBezTo>
                  <a:cubicBezTo>
                    <a:pt x="2401" y="1350"/>
                    <a:pt x="2385" y="1340"/>
                    <a:pt x="2370" y="1329"/>
                  </a:cubicBezTo>
                  <a:cubicBezTo>
                    <a:pt x="2355" y="1329"/>
                    <a:pt x="2319" y="1273"/>
                    <a:pt x="2314" y="1252"/>
                  </a:cubicBezTo>
                  <a:cubicBezTo>
                    <a:pt x="2304" y="1219"/>
                    <a:pt x="2294" y="1188"/>
                    <a:pt x="2281" y="1158"/>
                  </a:cubicBezTo>
                  <a:cubicBezTo>
                    <a:pt x="2268" y="1128"/>
                    <a:pt x="2254" y="1098"/>
                    <a:pt x="2238" y="1070"/>
                  </a:cubicBezTo>
                  <a:cubicBezTo>
                    <a:pt x="2223" y="1043"/>
                    <a:pt x="2218" y="1010"/>
                    <a:pt x="2220" y="979"/>
                  </a:cubicBezTo>
                  <a:cubicBezTo>
                    <a:pt x="2221" y="963"/>
                    <a:pt x="2234" y="922"/>
                    <a:pt x="2234" y="918"/>
                  </a:cubicBezTo>
                  <a:cubicBezTo>
                    <a:pt x="2249" y="884"/>
                    <a:pt x="2381" y="570"/>
                    <a:pt x="2380" y="564"/>
                  </a:cubicBezTo>
                  <a:cubicBezTo>
                    <a:pt x="2378" y="558"/>
                    <a:pt x="2286" y="485"/>
                    <a:pt x="2274" y="477"/>
                  </a:cubicBezTo>
                  <a:cubicBezTo>
                    <a:pt x="2238" y="449"/>
                    <a:pt x="2201" y="424"/>
                    <a:pt x="2165" y="400"/>
                  </a:cubicBezTo>
                  <a:cubicBezTo>
                    <a:pt x="2154" y="393"/>
                    <a:pt x="1891" y="612"/>
                    <a:pt x="1860" y="635"/>
                  </a:cubicBezTo>
                  <a:cubicBezTo>
                    <a:pt x="1823" y="667"/>
                    <a:pt x="1765" y="685"/>
                    <a:pt x="1718" y="674"/>
                  </a:cubicBezTo>
                  <a:cubicBezTo>
                    <a:pt x="1685" y="665"/>
                    <a:pt x="1653" y="659"/>
                    <a:pt x="1620" y="655"/>
                  </a:cubicBezTo>
                  <a:cubicBezTo>
                    <a:pt x="1588" y="652"/>
                    <a:pt x="1555" y="649"/>
                    <a:pt x="1523" y="649"/>
                  </a:cubicBezTo>
                  <a:cubicBezTo>
                    <a:pt x="1464" y="642"/>
                    <a:pt x="1425" y="623"/>
                    <a:pt x="1389" y="575"/>
                  </a:cubicBezTo>
                  <a:cubicBezTo>
                    <a:pt x="1338" y="509"/>
                    <a:pt x="1141" y="247"/>
                    <a:pt x="1150" y="274"/>
                  </a:cubicBezTo>
                  <a:cubicBezTo>
                    <a:pt x="1104" y="289"/>
                    <a:pt x="1063" y="305"/>
                    <a:pt x="1025" y="320"/>
                  </a:cubicBezTo>
                  <a:cubicBezTo>
                    <a:pt x="988" y="337"/>
                    <a:pt x="948" y="355"/>
                    <a:pt x="905" y="377"/>
                  </a:cubicBezTo>
                  <a:cubicBezTo>
                    <a:pt x="894" y="383"/>
                    <a:pt x="951" y="720"/>
                    <a:pt x="958" y="758"/>
                  </a:cubicBezTo>
                  <a:cubicBezTo>
                    <a:pt x="965" y="808"/>
                    <a:pt x="954" y="865"/>
                    <a:pt x="918" y="903"/>
                  </a:cubicBezTo>
                  <a:cubicBezTo>
                    <a:pt x="895" y="925"/>
                    <a:pt x="874" y="950"/>
                    <a:pt x="854" y="977"/>
                  </a:cubicBezTo>
                  <a:cubicBezTo>
                    <a:pt x="835" y="1003"/>
                    <a:pt x="816" y="1029"/>
                    <a:pt x="799" y="1058"/>
                  </a:cubicBezTo>
                  <a:cubicBezTo>
                    <a:pt x="774" y="1102"/>
                    <a:pt x="719" y="1130"/>
                    <a:pt x="670" y="1137"/>
                  </a:cubicBezTo>
                  <a:lnTo>
                    <a:pt x="295" y="1185"/>
                  </a:lnTo>
                  <a:cubicBezTo>
                    <a:pt x="281" y="1188"/>
                    <a:pt x="270" y="1305"/>
                    <a:pt x="268" y="1323"/>
                  </a:cubicBezTo>
                  <a:cubicBezTo>
                    <a:pt x="265" y="1340"/>
                    <a:pt x="248" y="1458"/>
                    <a:pt x="261" y="1464"/>
                  </a:cubicBezTo>
                  <a:lnTo>
                    <a:pt x="613" y="1602"/>
                  </a:lnTo>
                  <a:cubicBezTo>
                    <a:pt x="660" y="1620"/>
                    <a:pt x="703" y="1655"/>
                    <a:pt x="716" y="1707"/>
                  </a:cubicBezTo>
                  <a:cubicBezTo>
                    <a:pt x="720" y="1719"/>
                    <a:pt x="749" y="1798"/>
                    <a:pt x="749" y="1800"/>
                  </a:cubicBezTo>
                  <a:cubicBezTo>
                    <a:pt x="774" y="1859"/>
                    <a:pt x="815" y="1912"/>
                    <a:pt x="810" y="1979"/>
                  </a:cubicBezTo>
                  <a:cubicBezTo>
                    <a:pt x="809" y="1999"/>
                    <a:pt x="804" y="2020"/>
                    <a:pt x="796" y="2040"/>
                  </a:cubicBezTo>
                  <a:cubicBezTo>
                    <a:pt x="781" y="2075"/>
                    <a:pt x="644" y="2389"/>
                    <a:pt x="654" y="2398"/>
                  </a:cubicBezTo>
                  <a:cubicBezTo>
                    <a:pt x="689" y="2429"/>
                    <a:pt x="723" y="2457"/>
                    <a:pt x="756" y="2482"/>
                  </a:cubicBezTo>
                  <a:cubicBezTo>
                    <a:pt x="793" y="2509"/>
                    <a:pt x="829" y="2534"/>
                    <a:pt x="865" y="2558"/>
                  </a:cubicBezTo>
                  <a:cubicBezTo>
                    <a:pt x="876" y="2565"/>
                    <a:pt x="1139" y="2347"/>
                    <a:pt x="1170" y="2323"/>
                  </a:cubicBezTo>
                  <a:cubicBezTo>
                    <a:pt x="1209" y="2292"/>
                    <a:pt x="1264" y="2273"/>
                    <a:pt x="1313" y="2284"/>
                  </a:cubicBezTo>
                  <a:cubicBezTo>
                    <a:pt x="1345" y="2293"/>
                    <a:pt x="1378" y="2299"/>
                    <a:pt x="1409" y="2303"/>
                  </a:cubicBezTo>
                  <a:cubicBezTo>
                    <a:pt x="1443" y="2307"/>
                    <a:pt x="1475" y="2309"/>
                    <a:pt x="1508" y="2309"/>
                  </a:cubicBezTo>
                  <a:cubicBezTo>
                    <a:pt x="1560" y="2310"/>
                    <a:pt x="1610" y="2342"/>
                    <a:pt x="1641" y="2383"/>
                  </a:cubicBezTo>
                  <a:cubicBezTo>
                    <a:pt x="1664" y="2412"/>
                    <a:pt x="1869" y="2683"/>
                    <a:pt x="1875" y="2685"/>
                  </a:cubicBezTo>
                  <a:cubicBezTo>
                    <a:pt x="1874" y="2690"/>
                    <a:pt x="1990" y="2644"/>
                    <a:pt x="2005" y="2638"/>
                  </a:cubicBezTo>
                  <a:cubicBezTo>
                    <a:pt x="2020" y="2632"/>
                    <a:pt x="2125" y="2585"/>
                    <a:pt x="2129" y="2578"/>
                  </a:cubicBezTo>
                  <a:cubicBezTo>
                    <a:pt x="2131" y="2574"/>
                    <a:pt x="2078" y="2235"/>
                    <a:pt x="2073" y="2199"/>
                  </a:cubicBezTo>
                  <a:cubicBezTo>
                    <a:pt x="2065" y="2150"/>
                    <a:pt x="2078" y="2093"/>
                    <a:pt x="2113" y="2055"/>
                  </a:cubicBezTo>
                  <a:close/>
                  <a:moveTo>
                    <a:pt x="2324" y="2194"/>
                  </a:moveTo>
                  <a:lnTo>
                    <a:pt x="2376" y="2535"/>
                  </a:lnTo>
                  <a:cubicBezTo>
                    <a:pt x="2393" y="2647"/>
                    <a:pt x="2336" y="2753"/>
                    <a:pt x="2238" y="2804"/>
                  </a:cubicBezTo>
                  <a:cubicBezTo>
                    <a:pt x="2193" y="2827"/>
                    <a:pt x="2149" y="2848"/>
                    <a:pt x="2101" y="2868"/>
                  </a:cubicBezTo>
                  <a:cubicBezTo>
                    <a:pt x="2053" y="2888"/>
                    <a:pt x="2006" y="2905"/>
                    <a:pt x="1961" y="2920"/>
                  </a:cubicBezTo>
                  <a:cubicBezTo>
                    <a:pt x="1855" y="2958"/>
                    <a:pt x="1741" y="2923"/>
                    <a:pt x="1673" y="2834"/>
                  </a:cubicBezTo>
                  <a:lnTo>
                    <a:pt x="1461" y="2557"/>
                  </a:lnTo>
                  <a:cubicBezTo>
                    <a:pt x="1434" y="2555"/>
                    <a:pt x="1405" y="2553"/>
                    <a:pt x="1378" y="2550"/>
                  </a:cubicBezTo>
                  <a:cubicBezTo>
                    <a:pt x="1351" y="2547"/>
                    <a:pt x="1326" y="2542"/>
                    <a:pt x="1300" y="2537"/>
                  </a:cubicBezTo>
                  <a:lnTo>
                    <a:pt x="1030" y="2753"/>
                  </a:lnTo>
                  <a:cubicBezTo>
                    <a:pt x="943" y="2823"/>
                    <a:pt x="823" y="2828"/>
                    <a:pt x="729" y="2767"/>
                  </a:cubicBezTo>
                  <a:cubicBezTo>
                    <a:pt x="684" y="2738"/>
                    <a:pt x="644" y="2709"/>
                    <a:pt x="606" y="2682"/>
                  </a:cubicBezTo>
                  <a:cubicBezTo>
                    <a:pt x="565" y="2650"/>
                    <a:pt x="528" y="2619"/>
                    <a:pt x="490" y="2587"/>
                  </a:cubicBezTo>
                  <a:cubicBezTo>
                    <a:pt x="405" y="2513"/>
                    <a:pt x="378" y="2397"/>
                    <a:pt x="421" y="2293"/>
                  </a:cubicBezTo>
                  <a:lnTo>
                    <a:pt x="554" y="1972"/>
                  </a:lnTo>
                  <a:cubicBezTo>
                    <a:pt x="541" y="1947"/>
                    <a:pt x="530" y="1922"/>
                    <a:pt x="519" y="1895"/>
                  </a:cubicBezTo>
                  <a:cubicBezTo>
                    <a:pt x="518" y="1897"/>
                    <a:pt x="493" y="1829"/>
                    <a:pt x="491" y="1823"/>
                  </a:cubicBezTo>
                  <a:lnTo>
                    <a:pt x="170" y="1697"/>
                  </a:lnTo>
                  <a:cubicBezTo>
                    <a:pt x="65" y="1655"/>
                    <a:pt x="0" y="1554"/>
                    <a:pt x="6" y="1443"/>
                  </a:cubicBezTo>
                  <a:cubicBezTo>
                    <a:pt x="9" y="1389"/>
                    <a:pt x="14" y="1339"/>
                    <a:pt x="19" y="1293"/>
                  </a:cubicBezTo>
                  <a:cubicBezTo>
                    <a:pt x="25" y="1244"/>
                    <a:pt x="34" y="1195"/>
                    <a:pt x="43" y="1145"/>
                  </a:cubicBezTo>
                  <a:cubicBezTo>
                    <a:pt x="65" y="1035"/>
                    <a:pt x="153" y="953"/>
                    <a:pt x="263" y="939"/>
                  </a:cubicBezTo>
                  <a:lnTo>
                    <a:pt x="608" y="893"/>
                  </a:lnTo>
                  <a:cubicBezTo>
                    <a:pt x="623" y="870"/>
                    <a:pt x="639" y="848"/>
                    <a:pt x="656" y="825"/>
                  </a:cubicBezTo>
                  <a:cubicBezTo>
                    <a:pt x="671" y="804"/>
                    <a:pt x="689" y="784"/>
                    <a:pt x="706" y="764"/>
                  </a:cubicBezTo>
                  <a:lnTo>
                    <a:pt x="654" y="423"/>
                  </a:lnTo>
                  <a:cubicBezTo>
                    <a:pt x="638" y="312"/>
                    <a:pt x="694" y="204"/>
                    <a:pt x="794" y="154"/>
                  </a:cubicBezTo>
                  <a:cubicBezTo>
                    <a:pt x="838" y="132"/>
                    <a:pt x="881" y="110"/>
                    <a:pt x="929" y="90"/>
                  </a:cubicBezTo>
                  <a:cubicBezTo>
                    <a:pt x="945" y="84"/>
                    <a:pt x="1060" y="37"/>
                    <a:pt x="1069" y="37"/>
                  </a:cubicBezTo>
                  <a:cubicBezTo>
                    <a:pt x="1175" y="0"/>
                    <a:pt x="1289" y="35"/>
                    <a:pt x="1358" y="124"/>
                  </a:cubicBezTo>
                  <a:lnTo>
                    <a:pt x="1569" y="402"/>
                  </a:lnTo>
                  <a:cubicBezTo>
                    <a:pt x="1596" y="403"/>
                    <a:pt x="1625" y="405"/>
                    <a:pt x="1651" y="408"/>
                  </a:cubicBezTo>
                  <a:cubicBezTo>
                    <a:pt x="1679" y="412"/>
                    <a:pt x="1704" y="417"/>
                    <a:pt x="1730" y="422"/>
                  </a:cubicBezTo>
                  <a:lnTo>
                    <a:pt x="2000" y="205"/>
                  </a:lnTo>
                  <a:cubicBezTo>
                    <a:pt x="2088" y="135"/>
                    <a:pt x="2208" y="130"/>
                    <a:pt x="2301" y="192"/>
                  </a:cubicBezTo>
                  <a:cubicBezTo>
                    <a:pt x="2346" y="220"/>
                    <a:pt x="2386" y="249"/>
                    <a:pt x="2424" y="277"/>
                  </a:cubicBezTo>
                  <a:cubicBezTo>
                    <a:pt x="2465" y="308"/>
                    <a:pt x="2503" y="339"/>
                    <a:pt x="2540" y="372"/>
                  </a:cubicBezTo>
                  <a:cubicBezTo>
                    <a:pt x="2625" y="445"/>
                    <a:pt x="2653" y="562"/>
                    <a:pt x="2609" y="665"/>
                  </a:cubicBezTo>
                  <a:lnTo>
                    <a:pt x="2476" y="987"/>
                  </a:lnTo>
                  <a:cubicBezTo>
                    <a:pt x="2489" y="1012"/>
                    <a:pt x="2500" y="1037"/>
                    <a:pt x="2511" y="1063"/>
                  </a:cubicBezTo>
                  <a:cubicBezTo>
                    <a:pt x="2521" y="1087"/>
                    <a:pt x="2531" y="1112"/>
                    <a:pt x="2539" y="1135"/>
                  </a:cubicBezTo>
                  <a:lnTo>
                    <a:pt x="2860" y="1262"/>
                  </a:lnTo>
                  <a:cubicBezTo>
                    <a:pt x="2965" y="1303"/>
                    <a:pt x="3030" y="1404"/>
                    <a:pt x="3024" y="1515"/>
                  </a:cubicBezTo>
                  <a:cubicBezTo>
                    <a:pt x="3021" y="1569"/>
                    <a:pt x="3016" y="1619"/>
                    <a:pt x="3011" y="1665"/>
                  </a:cubicBezTo>
                  <a:cubicBezTo>
                    <a:pt x="3005" y="1714"/>
                    <a:pt x="2996" y="1763"/>
                    <a:pt x="2988" y="1813"/>
                  </a:cubicBezTo>
                  <a:cubicBezTo>
                    <a:pt x="2965" y="1923"/>
                    <a:pt x="2878" y="2005"/>
                    <a:pt x="2768" y="2019"/>
                  </a:cubicBezTo>
                  <a:lnTo>
                    <a:pt x="2423" y="2065"/>
                  </a:lnTo>
                  <a:cubicBezTo>
                    <a:pt x="2408" y="2088"/>
                    <a:pt x="2391" y="2110"/>
                    <a:pt x="2374" y="2133"/>
                  </a:cubicBezTo>
                  <a:cubicBezTo>
                    <a:pt x="2359" y="2154"/>
                    <a:pt x="2341" y="2174"/>
                    <a:pt x="2324" y="2194"/>
                  </a:cubicBezTo>
                  <a:close/>
                  <a:moveTo>
                    <a:pt x="1515" y="854"/>
                  </a:moveTo>
                  <a:cubicBezTo>
                    <a:pt x="1688" y="854"/>
                    <a:pt x="1844" y="924"/>
                    <a:pt x="1958" y="1037"/>
                  </a:cubicBezTo>
                  <a:cubicBezTo>
                    <a:pt x="2070" y="1150"/>
                    <a:pt x="2140" y="1307"/>
                    <a:pt x="2140" y="1479"/>
                  </a:cubicBezTo>
                  <a:cubicBezTo>
                    <a:pt x="2140" y="1652"/>
                    <a:pt x="2070" y="1808"/>
                    <a:pt x="1958" y="1922"/>
                  </a:cubicBezTo>
                  <a:cubicBezTo>
                    <a:pt x="1844" y="2034"/>
                    <a:pt x="1688" y="2104"/>
                    <a:pt x="1515" y="2104"/>
                  </a:cubicBezTo>
                  <a:cubicBezTo>
                    <a:pt x="1343" y="2104"/>
                    <a:pt x="1186" y="2034"/>
                    <a:pt x="1073" y="1922"/>
                  </a:cubicBezTo>
                  <a:cubicBezTo>
                    <a:pt x="960" y="1808"/>
                    <a:pt x="890" y="1652"/>
                    <a:pt x="890" y="1479"/>
                  </a:cubicBezTo>
                  <a:cubicBezTo>
                    <a:pt x="890" y="1307"/>
                    <a:pt x="960" y="1150"/>
                    <a:pt x="1073" y="1037"/>
                  </a:cubicBezTo>
                  <a:cubicBezTo>
                    <a:pt x="1186" y="924"/>
                    <a:pt x="1343" y="854"/>
                    <a:pt x="1515" y="854"/>
                  </a:cubicBezTo>
                  <a:close/>
                  <a:moveTo>
                    <a:pt x="1780" y="1214"/>
                  </a:moveTo>
                  <a:cubicBezTo>
                    <a:pt x="1713" y="1147"/>
                    <a:pt x="1619" y="1104"/>
                    <a:pt x="1515" y="1104"/>
                  </a:cubicBezTo>
                  <a:cubicBezTo>
                    <a:pt x="1411" y="1104"/>
                    <a:pt x="1318" y="1147"/>
                    <a:pt x="1250" y="1214"/>
                  </a:cubicBezTo>
                  <a:cubicBezTo>
                    <a:pt x="1183" y="1282"/>
                    <a:pt x="1140" y="1375"/>
                    <a:pt x="1140" y="1479"/>
                  </a:cubicBezTo>
                  <a:cubicBezTo>
                    <a:pt x="1140" y="1583"/>
                    <a:pt x="1183" y="1677"/>
                    <a:pt x="1250" y="1744"/>
                  </a:cubicBezTo>
                  <a:cubicBezTo>
                    <a:pt x="1318" y="1812"/>
                    <a:pt x="1411" y="1854"/>
                    <a:pt x="1515" y="1854"/>
                  </a:cubicBezTo>
                  <a:cubicBezTo>
                    <a:pt x="1619" y="1854"/>
                    <a:pt x="1713" y="1812"/>
                    <a:pt x="1780" y="1744"/>
                  </a:cubicBezTo>
                  <a:cubicBezTo>
                    <a:pt x="1848" y="1677"/>
                    <a:pt x="1890" y="1583"/>
                    <a:pt x="1890" y="1479"/>
                  </a:cubicBezTo>
                  <a:cubicBezTo>
                    <a:pt x="1890" y="1375"/>
                    <a:pt x="1848" y="1282"/>
                    <a:pt x="1780" y="1214"/>
                  </a:cubicBezTo>
                  <a:close/>
                </a:path>
              </a:pathLst>
            </a:custGeom>
            <a:solidFill>
              <a:schemeClr val="accent2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40" y="970"/>
              <a:ext cx="362" cy="357"/>
            </a:xfrm>
            <a:custGeom>
              <a:avLst/>
              <a:gdLst>
                <a:gd name="T0" fmla="*/ 3578 w 4700"/>
                <a:gd name="T1" fmla="*/ 975 h 4643"/>
                <a:gd name="T2" fmla="*/ 4391 w 4700"/>
                <a:gd name="T3" fmla="*/ 1130 h 4643"/>
                <a:gd name="T4" fmla="*/ 4110 w 4700"/>
                <a:gd name="T5" fmla="*/ 1908 h 4643"/>
                <a:gd name="T6" fmla="*/ 4524 w 4700"/>
                <a:gd name="T7" fmla="*/ 2253 h 4643"/>
                <a:gd name="T8" fmla="*/ 4624 w 4700"/>
                <a:gd name="T9" fmla="*/ 2888 h 4643"/>
                <a:gd name="T10" fmla="*/ 3905 w 4700"/>
                <a:gd name="T11" fmla="*/ 3204 h 4643"/>
                <a:gd name="T12" fmla="*/ 3980 w 4700"/>
                <a:gd name="T13" fmla="*/ 3987 h 4643"/>
                <a:gd name="T14" fmla="*/ 3376 w 4700"/>
                <a:gd name="T15" fmla="*/ 4210 h 4643"/>
                <a:gd name="T16" fmla="*/ 2954 w 4700"/>
                <a:gd name="T17" fmla="*/ 3992 h 4643"/>
                <a:gd name="T18" fmla="*/ 2510 w 4700"/>
                <a:gd name="T19" fmla="*/ 4638 h 4643"/>
                <a:gd name="T20" fmla="*/ 1904 w 4700"/>
                <a:gd name="T21" fmla="*/ 4422 h 4643"/>
                <a:gd name="T22" fmla="*/ 1648 w 4700"/>
                <a:gd name="T23" fmla="*/ 3952 h 4643"/>
                <a:gd name="T24" fmla="*/ 830 w 4700"/>
                <a:gd name="T25" fmla="*/ 4083 h 4643"/>
                <a:gd name="T26" fmla="*/ 828 w 4700"/>
                <a:gd name="T27" fmla="*/ 3254 h 4643"/>
                <a:gd name="T28" fmla="*/ 323 w 4700"/>
                <a:gd name="T29" fmla="*/ 3079 h 4643"/>
                <a:gd name="T30" fmla="*/ 11 w 4700"/>
                <a:gd name="T31" fmla="*/ 2513 h 4643"/>
                <a:gd name="T32" fmla="*/ 579 w 4700"/>
                <a:gd name="T33" fmla="*/ 1973 h 4643"/>
                <a:gd name="T34" fmla="*/ 238 w 4700"/>
                <a:gd name="T35" fmla="*/ 1265 h 4643"/>
                <a:gd name="T36" fmla="*/ 729 w 4700"/>
                <a:gd name="T37" fmla="*/ 847 h 4643"/>
                <a:gd name="T38" fmla="*/ 1264 w 4700"/>
                <a:gd name="T39" fmla="*/ 858 h 4643"/>
                <a:gd name="T40" fmla="*/ 1558 w 4700"/>
                <a:gd name="T41" fmla="*/ 83 h 4643"/>
                <a:gd name="T42" fmla="*/ 2036 w 4700"/>
                <a:gd name="T43" fmla="*/ 143 h 4643"/>
                <a:gd name="T44" fmla="*/ 2441 w 4700"/>
                <a:gd name="T45" fmla="*/ 495 h 4643"/>
                <a:gd name="T46" fmla="*/ 3164 w 4700"/>
                <a:gd name="T47" fmla="*/ 90 h 4643"/>
                <a:gd name="T48" fmla="*/ 3449 w 4700"/>
                <a:gd name="T49" fmla="*/ 868 h 4643"/>
                <a:gd name="T50" fmla="*/ 3199 w 4700"/>
                <a:gd name="T51" fmla="*/ 867 h 4643"/>
                <a:gd name="T52" fmla="*/ 3078 w 4700"/>
                <a:gd name="T53" fmla="*/ 324 h 4643"/>
                <a:gd name="T54" fmla="*/ 2631 w 4700"/>
                <a:gd name="T55" fmla="*/ 659 h 4643"/>
                <a:gd name="T56" fmla="*/ 2263 w 4700"/>
                <a:gd name="T57" fmla="*/ 745 h 4643"/>
                <a:gd name="T58" fmla="*/ 1793 w 4700"/>
                <a:gd name="T59" fmla="*/ 269 h 4643"/>
                <a:gd name="T60" fmla="*/ 1473 w 4700"/>
                <a:gd name="T61" fmla="*/ 412 h 4643"/>
                <a:gd name="T62" fmla="*/ 1359 w 4700"/>
                <a:gd name="T63" fmla="*/ 1100 h 4643"/>
                <a:gd name="T64" fmla="*/ 661 w 4700"/>
                <a:gd name="T65" fmla="*/ 1087 h 4643"/>
                <a:gd name="T66" fmla="*/ 461 w 4700"/>
                <a:gd name="T67" fmla="*/ 1375 h 4643"/>
                <a:gd name="T68" fmla="*/ 843 w 4700"/>
                <a:gd name="T69" fmla="*/ 1927 h 4643"/>
                <a:gd name="T70" fmla="*/ 691 w 4700"/>
                <a:gd name="T71" fmla="*/ 2270 h 4643"/>
                <a:gd name="T72" fmla="*/ 281 w 4700"/>
                <a:gd name="T73" fmla="*/ 2648 h 4643"/>
                <a:gd name="T74" fmla="*/ 793 w 4700"/>
                <a:gd name="T75" fmla="*/ 2867 h 4643"/>
                <a:gd name="T76" fmla="*/ 1050 w 4700"/>
                <a:gd name="T77" fmla="*/ 3140 h 4643"/>
                <a:gd name="T78" fmla="*/ 874 w 4700"/>
                <a:gd name="T79" fmla="*/ 3787 h 4643"/>
                <a:gd name="T80" fmla="*/ 1156 w 4700"/>
                <a:gd name="T81" fmla="*/ 3993 h 4643"/>
                <a:gd name="T82" fmla="*/ 1810 w 4700"/>
                <a:gd name="T83" fmla="*/ 3749 h 4643"/>
                <a:gd name="T84" fmla="*/ 2146 w 4700"/>
                <a:gd name="T85" fmla="*/ 4362 h 4643"/>
                <a:gd name="T86" fmla="*/ 2496 w 4700"/>
                <a:gd name="T87" fmla="*/ 4389 h 4643"/>
                <a:gd name="T88" fmla="*/ 2783 w 4700"/>
                <a:gd name="T89" fmla="*/ 3784 h 4643"/>
                <a:gd name="T90" fmla="*/ 2959 w 4700"/>
                <a:gd name="T91" fmla="*/ 3722 h 4643"/>
                <a:gd name="T92" fmla="*/ 3564 w 4700"/>
                <a:gd name="T93" fmla="*/ 4008 h 4643"/>
                <a:gd name="T94" fmla="*/ 3815 w 4700"/>
                <a:gd name="T95" fmla="*/ 3767 h 4643"/>
                <a:gd name="T96" fmla="*/ 3690 w 4700"/>
                <a:gd name="T97" fmla="*/ 3078 h 4643"/>
                <a:gd name="T98" fmla="*/ 4351 w 4700"/>
                <a:gd name="T99" fmla="*/ 2852 h 4643"/>
                <a:gd name="T100" fmla="*/ 4439 w 4700"/>
                <a:gd name="T101" fmla="*/ 2514 h 4643"/>
                <a:gd name="T102" fmla="*/ 3893 w 4700"/>
                <a:gd name="T103" fmla="*/ 2127 h 4643"/>
                <a:gd name="T104" fmla="*/ 3918 w 4700"/>
                <a:gd name="T105" fmla="*/ 1748 h 4643"/>
                <a:gd name="T106" fmla="*/ 4174 w 4700"/>
                <a:gd name="T107" fmla="*/ 1254 h 4643"/>
                <a:gd name="T108" fmla="*/ 3619 w 4700"/>
                <a:gd name="T109" fmla="*/ 1224 h 4643"/>
                <a:gd name="T110" fmla="*/ 2350 w 4700"/>
                <a:gd name="T111" fmla="*/ 1419 h 4643"/>
                <a:gd name="T112" fmla="*/ 1475 w 4700"/>
                <a:gd name="T113" fmla="*/ 2294 h 4643"/>
                <a:gd name="T114" fmla="*/ 1725 w 4700"/>
                <a:gd name="T115" fmla="*/ 2294 h 4643"/>
                <a:gd name="T116" fmla="*/ 2350 w 4700"/>
                <a:gd name="T117" fmla="*/ 1669 h 4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00" h="4643">
                  <a:moveTo>
                    <a:pt x="3449" y="868"/>
                  </a:moveTo>
                  <a:cubicBezTo>
                    <a:pt x="3473" y="885"/>
                    <a:pt x="3494" y="903"/>
                    <a:pt x="3515" y="920"/>
                  </a:cubicBezTo>
                  <a:cubicBezTo>
                    <a:pt x="3535" y="938"/>
                    <a:pt x="3556" y="957"/>
                    <a:pt x="3578" y="975"/>
                  </a:cubicBezTo>
                  <a:lnTo>
                    <a:pt x="3988" y="864"/>
                  </a:lnTo>
                  <a:cubicBezTo>
                    <a:pt x="4106" y="832"/>
                    <a:pt x="4230" y="879"/>
                    <a:pt x="4298" y="980"/>
                  </a:cubicBezTo>
                  <a:cubicBezTo>
                    <a:pt x="4333" y="1033"/>
                    <a:pt x="4364" y="1082"/>
                    <a:pt x="4391" y="1130"/>
                  </a:cubicBezTo>
                  <a:cubicBezTo>
                    <a:pt x="4419" y="1179"/>
                    <a:pt x="4446" y="1230"/>
                    <a:pt x="4473" y="1285"/>
                  </a:cubicBezTo>
                  <a:cubicBezTo>
                    <a:pt x="4526" y="1398"/>
                    <a:pt x="4504" y="1527"/>
                    <a:pt x="4415" y="1613"/>
                  </a:cubicBezTo>
                  <a:lnTo>
                    <a:pt x="4110" y="1908"/>
                  </a:lnTo>
                  <a:cubicBezTo>
                    <a:pt x="4116" y="1937"/>
                    <a:pt x="4121" y="1964"/>
                    <a:pt x="4126" y="1992"/>
                  </a:cubicBezTo>
                  <a:cubicBezTo>
                    <a:pt x="4131" y="2019"/>
                    <a:pt x="4135" y="2047"/>
                    <a:pt x="4138" y="2075"/>
                  </a:cubicBezTo>
                  <a:lnTo>
                    <a:pt x="4524" y="2253"/>
                  </a:lnTo>
                  <a:cubicBezTo>
                    <a:pt x="4635" y="2304"/>
                    <a:pt x="4700" y="2420"/>
                    <a:pt x="4686" y="2542"/>
                  </a:cubicBezTo>
                  <a:cubicBezTo>
                    <a:pt x="4686" y="2542"/>
                    <a:pt x="4664" y="2702"/>
                    <a:pt x="4661" y="2715"/>
                  </a:cubicBezTo>
                  <a:cubicBezTo>
                    <a:pt x="4650" y="2777"/>
                    <a:pt x="4638" y="2834"/>
                    <a:pt x="4624" y="2888"/>
                  </a:cubicBezTo>
                  <a:cubicBezTo>
                    <a:pt x="4594" y="3007"/>
                    <a:pt x="4493" y="3092"/>
                    <a:pt x="4369" y="3100"/>
                  </a:cubicBezTo>
                  <a:lnTo>
                    <a:pt x="3945" y="3132"/>
                  </a:lnTo>
                  <a:cubicBezTo>
                    <a:pt x="3933" y="3155"/>
                    <a:pt x="3919" y="3179"/>
                    <a:pt x="3905" y="3204"/>
                  </a:cubicBezTo>
                  <a:cubicBezTo>
                    <a:pt x="3890" y="3229"/>
                    <a:pt x="3875" y="3253"/>
                    <a:pt x="3860" y="3275"/>
                  </a:cubicBezTo>
                  <a:lnTo>
                    <a:pt x="4041" y="3659"/>
                  </a:lnTo>
                  <a:cubicBezTo>
                    <a:pt x="4094" y="3772"/>
                    <a:pt x="4069" y="3902"/>
                    <a:pt x="3980" y="3987"/>
                  </a:cubicBezTo>
                  <a:cubicBezTo>
                    <a:pt x="3935" y="4029"/>
                    <a:pt x="3891" y="4068"/>
                    <a:pt x="3849" y="4103"/>
                  </a:cubicBezTo>
                  <a:cubicBezTo>
                    <a:pt x="3806" y="4138"/>
                    <a:pt x="3760" y="4174"/>
                    <a:pt x="3709" y="4210"/>
                  </a:cubicBezTo>
                  <a:cubicBezTo>
                    <a:pt x="3610" y="4282"/>
                    <a:pt x="3476" y="4282"/>
                    <a:pt x="3376" y="4210"/>
                  </a:cubicBezTo>
                  <a:lnTo>
                    <a:pt x="3378" y="4210"/>
                  </a:lnTo>
                  <a:lnTo>
                    <a:pt x="3033" y="3962"/>
                  </a:lnTo>
                  <a:lnTo>
                    <a:pt x="2954" y="3992"/>
                  </a:lnTo>
                  <a:cubicBezTo>
                    <a:pt x="2931" y="3999"/>
                    <a:pt x="2905" y="4008"/>
                    <a:pt x="2876" y="4017"/>
                  </a:cubicBezTo>
                  <a:lnTo>
                    <a:pt x="2768" y="4427"/>
                  </a:lnTo>
                  <a:cubicBezTo>
                    <a:pt x="2736" y="4547"/>
                    <a:pt x="2634" y="4630"/>
                    <a:pt x="2510" y="4638"/>
                  </a:cubicBezTo>
                  <a:cubicBezTo>
                    <a:pt x="2453" y="4642"/>
                    <a:pt x="2395" y="4643"/>
                    <a:pt x="2335" y="4643"/>
                  </a:cubicBezTo>
                  <a:cubicBezTo>
                    <a:pt x="2273" y="4642"/>
                    <a:pt x="2215" y="4640"/>
                    <a:pt x="2159" y="4635"/>
                  </a:cubicBezTo>
                  <a:cubicBezTo>
                    <a:pt x="2036" y="4627"/>
                    <a:pt x="1934" y="4540"/>
                    <a:pt x="1904" y="4422"/>
                  </a:cubicBezTo>
                  <a:lnTo>
                    <a:pt x="1800" y="4009"/>
                  </a:lnTo>
                  <a:cubicBezTo>
                    <a:pt x="1775" y="4000"/>
                    <a:pt x="1749" y="3992"/>
                    <a:pt x="1724" y="3983"/>
                  </a:cubicBezTo>
                  <a:cubicBezTo>
                    <a:pt x="1696" y="3972"/>
                    <a:pt x="1670" y="3962"/>
                    <a:pt x="1648" y="3952"/>
                  </a:cubicBezTo>
                  <a:lnTo>
                    <a:pt x="1300" y="4197"/>
                  </a:lnTo>
                  <a:cubicBezTo>
                    <a:pt x="1200" y="4268"/>
                    <a:pt x="1066" y="4267"/>
                    <a:pt x="969" y="4194"/>
                  </a:cubicBezTo>
                  <a:cubicBezTo>
                    <a:pt x="923" y="4160"/>
                    <a:pt x="876" y="4123"/>
                    <a:pt x="830" y="4083"/>
                  </a:cubicBezTo>
                  <a:cubicBezTo>
                    <a:pt x="783" y="4044"/>
                    <a:pt x="740" y="4004"/>
                    <a:pt x="699" y="3964"/>
                  </a:cubicBezTo>
                  <a:cubicBezTo>
                    <a:pt x="610" y="3878"/>
                    <a:pt x="588" y="3749"/>
                    <a:pt x="641" y="3638"/>
                  </a:cubicBezTo>
                  <a:lnTo>
                    <a:pt x="828" y="3254"/>
                  </a:lnTo>
                  <a:cubicBezTo>
                    <a:pt x="813" y="3232"/>
                    <a:pt x="799" y="3208"/>
                    <a:pt x="785" y="3185"/>
                  </a:cubicBezTo>
                  <a:cubicBezTo>
                    <a:pt x="771" y="3162"/>
                    <a:pt x="759" y="3138"/>
                    <a:pt x="746" y="3114"/>
                  </a:cubicBezTo>
                  <a:lnTo>
                    <a:pt x="323" y="3079"/>
                  </a:lnTo>
                  <a:cubicBezTo>
                    <a:pt x="200" y="3068"/>
                    <a:pt x="100" y="2982"/>
                    <a:pt x="71" y="2863"/>
                  </a:cubicBezTo>
                  <a:cubicBezTo>
                    <a:pt x="56" y="2803"/>
                    <a:pt x="44" y="2745"/>
                    <a:pt x="35" y="2688"/>
                  </a:cubicBezTo>
                  <a:cubicBezTo>
                    <a:pt x="25" y="2633"/>
                    <a:pt x="18" y="2574"/>
                    <a:pt x="11" y="2513"/>
                  </a:cubicBezTo>
                  <a:cubicBezTo>
                    <a:pt x="0" y="2390"/>
                    <a:pt x="66" y="2277"/>
                    <a:pt x="179" y="2227"/>
                  </a:cubicBezTo>
                  <a:lnTo>
                    <a:pt x="566" y="2053"/>
                  </a:lnTo>
                  <a:cubicBezTo>
                    <a:pt x="569" y="2028"/>
                    <a:pt x="574" y="2002"/>
                    <a:pt x="579" y="1973"/>
                  </a:cubicBezTo>
                  <a:cubicBezTo>
                    <a:pt x="584" y="1945"/>
                    <a:pt x="589" y="1919"/>
                    <a:pt x="595" y="1893"/>
                  </a:cubicBezTo>
                  <a:lnTo>
                    <a:pt x="293" y="1593"/>
                  </a:lnTo>
                  <a:cubicBezTo>
                    <a:pt x="205" y="1505"/>
                    <a:pt x="184" y="1377"/>
                    <a:pt x="238" y="1265"/>
                  </a:cubicBezTo>
                  <a:cubicBezTo>
                    <a:pt x="264" y="1213"/>
                    <a:pt x="293" y="1162"/>
                    <a:pt x="323" y="1109"/>
                  </a:cubicBezTo>
                  <a:cubicBezTo>
                    <a:pt x="353" y="1058"/>
                    <a:pt x="384" y="1008"/>
                    <a:pt x="416" y="960"/>
                  </a:cubicBezTo>
                  <a:cubicBezTo>
                    <a:pt x="486" y="859"/>
                    <a:pt x="610" y="813"/>
                    <a:pt x="729" y="847"/>
                  </a:cubicBezTo>
                  <a:lnTo>
                    <a:pt x="1138" y="963"/>
                  </a:lnTo>
                  <a:cubicBezTo>
                    <a:pt x="1156" y="945"/>
                    <a:pt x="1178" y="928"/>
                    <a:pt x="1200" y="909"/>
                  </a:cubicBezTo>
                  <a:cubicBezTo>
                    <a:pt x="1221" y="892"/>
                    <a:pt x="1243" y="874"/>
                    <a:pt x="1264" y="858"/>
                  </a:cubicBezTo>
                  <a:lnTo>
                    <a:pt x="1225" y="434"/>
                  </a:lnTo>
                  <a:cubicBezTo>
                    <a:pt x="1214" y="312"/>
                    <a:pt x="1280" y="198"/>
                    <a:pt x="1393" y="149"/>
                  </a:cubicBezTo>
                  <a:cubicBezTo>
                    <a:pt x="1445" y="125"/>
                    <a:pt x="1499" y="104"/>
                    <a:pt x="1558" y="83"/>
                  </a:cubicBezTo>
                  <a:cubicBezTo>
                    <a:pt x="1614" y="63"/>
                    <a:pt x="1670" y="45"/>
                    <a:pt x="1725" y="29"/>
                  </a:cubicBezTo>
                  <a:cubicBezTo>
                    <a:pt x="1785" y="13"/>
                    <a:pt x="1845" y="15"/>
                    <a:pt x="1899" y="35"/>
                  </a:cubicBezTo>
                  <a:cubicBezTo>
                    <a:pt x="1954" y="55"/>
                    <a:pt x="2003" y="93"/>
                    <a:pt x="2036" y="143"/>
                  </a:cubicBezTo>
                  <a:lnTo>
                    <a:pt x="2275" y="495"/>
                  </a:lnTo>
                  <a:cubicBezTo>
                    <a:pt x="2301" y="494"/>
                    <a:pt x="2329" y="493"/>
                    <a:pt x="2358" y="494"/>
                  </a:cubicBezTo>
                  <a:cubicBezTo>
                    <a:pt x="2388" y="494"/>
                    <a:pt x="2415" y="494"/>
                    <a:pt x="2441" y="495"/>
                  </a:cubicBezTo>
                  <a:lnTo>
                    <a:pt x="2684" y="145"/>
                  </a:lnTo>
                  <a:cubicBezTo>
                    <a:pt x="2755" y="44"/>
                    <a:pt x="2879" y="0"/>
                    <a:pt x="2996" y="35"/>
                  </a:cubicBezTo>
                  <a:cubicBezTo>
                    <a:pt x="3056" y="53"/>
                    <a:pt x="3113" y="70"/>
                    <a:pt x="3164" y="90"/>
                  </a:cubicBezTo>
                  <a:cubicBezTo>
                    <a:pt x="3219" y="110"/>
                    <a:pt x="3273" y="133"/>
                    <a:pt x="3328" y="157"/>
                  </a:cubicBezTo>
                  <a:cubicBezTo>
                    <a:pt x="3439" y="208"/>
                    <a:pt x="3505" y="323"/>
                    <a:pt x="3493" y="445"/>
                  </a:cubicBezTo>
                  <a:lnTo>
                    <a:pt x="3449" y="868"/>
                  </a:lnTo>
                  <a:close/>
                  <a:moveTo>
                    <a:pt x="3354" y="1110"/>
                  </a:moveTo>
                  <a:cubicBezTo>
                    <a:pt x="3328" y="1089"/>
                    <a:pt x="3303" y="1069"/>
                    <a:pt x="3280" y="1052"/>
                  </a:cubicBezTo>
                  <a:cubicBezTo>
                    <a:pt x="3221" y="1008"/>
                    <a:pt x="3191" y="939"/>
                    <a:pt x="3199" y="867"/>
                  </a:cubicBezTo>
                  <a:lnTo>
                    <a:pt x="3245" y="419"/>
                  </a:lnTo>
                  <a:cubicBezTo>
                    <a:pt x="3246" y="403"/>
                    <a:pt x="3240" y="392"/>
                    <a:pt x="3225" y="384"/>
                  </a:cubicBezTo>
                  <a:cubicBezTo>
                    <a:pt x="3175" y="363"/>
                    <a:pt x="3128" y="343"/>
                    <a:pt x="3078" y="324"/>
                  </a:cubicBezTo>
                  <a:cubicBezTo>
                    <a:pt x="3026" y="305"/>
                    <a:pt x="2976" y="289"/>
                    <a:pt x="2928" y="274"/>
                  </a:cubicBezTo>
                  <a:cubicBezTo>
                    <a:pt x="2911" y="270"/>
                    <a:pt x="2899" y="275"/>
                    <a:pt x="2889" y="288"/>
                  </a:cubicBezTo>
                  <a:lnTo>
                    <a:pt x="2631" y="659"/>
                  </a:lnTo>
                  <a:cubicBezTo>
                    <a:pt x="2591" y="718"/>
                    <a:pt x="2523" y="750"/>
                    <a:pt x="2451" y="747"/>
                  </a:cubicBezTo>
                  <a:cubicBezTo>
                    <a:pt x="2418" y="744"/>
                    <a:pt x="2385" y="743"/>
                    <a:pt x="2358" y="743"/>
                  </a:cubicBezTo>
                  <a:cubicBezTo>
                    <a:pt x="2328" y="743"/>
                    <a:pt x="2296" y="743"/>
                    <a:pt x="2263" y="745"/>
                  </a:cubicBezTo>
                  <a:cubicBezTo>
                    <a:pt x="2190" y="749"/>
                    <a:pt x="2124" y="715"/>
                    <a:pt x="2084" y="655"/>
                  </a:cubicBezTo>
                  <a:lnTo>
                    <a:pt x="1831" y="283"/>
                  </a:lnTo>
                  <a:cubicBezTo>
                    <a:pt x="1821" y="270"/>
                    <a:pt x="1808" y="265"/>
                    <a:pt x="1793" y="269"/>
                  </a:cubicBezTo>
                  <a:cubicBezTo>
                    <a:pt x="1738" y="285"/>
                    <a:pt x="1688" y="300"/>
                    <a:pt x="1641" y="318"/>
                  </a:cubicBezTo>
                  <a:cubicBezTo>
                    <a:pt x="1595" y="334"/>
                    <a:pt x="1546" y="354"/>
                    <a:pt x="1494" y="377"/>
                  </a:cubicBezTo>
                  <a:cubicBezTo>
                    <a:pt x="1479" y="384"/>
                    <a:pt x="1471" y="395"/>
                    <a:pt x="1473" y="412"/>
                  </a:cubicBezTo>
                  <a:lnTo>
                    <a:pt x="1514" y="862"/>
                  </a:lnTo>
                  <a:cubicBezTo>
                    <a:pt x="1520" y="934"/>
                    <a:pt x="1490" y="1002"/>
                    <a:pt x="1431" y="1044"/>
                  </a:cubicBezTo>
                  <a:cubicBezTo>
                    <a:pt x="1405" y="1064"/>
                    <a:pt x="1380" y="1083"/>
                    <a:pt x="1359" y="1100"/>
                  </a:cubicBezTo>
                  <a:cubicBezTo>
                    <a:pt x="1336" y="1119"/>
                    <a:pt x="1314" y="1139"/>
                    <a:pt x="1290" y="1163"/>
                  </a:cubicBezTo>
                  <a:cubicBezTo>
                    <a:pt x="1236" y="1212"/>
                    <a:pt x="1164" y="1230"/>
                    <a:pt x="1094" y="1210"/>
                  </a:cubicBezTo>
                  <a:lnTo>
                    <a:pt x="661" y="1087"/>
                  </a:lnTo>
                  <a:cubicBezTo>
                    <a:pt x="645" y="1083"/>
                    <a:pt x="633" y="1087"/>
                    <a:pt x="623" y="1100"/>
                  </a:cubicBezTo>
                  <a:cubicBezTo>
                    <a:pt x="591" y="1148"/>
                    <a:pt x="563" y="1192"/>
                    <a:pt x="538" y="1235"/>
                  </a:cubicBezTo>
                  <a:cubicBezTo>
                    <a:pt x="511" y="1279"/>
                    <a:pt x="486" y="1325"/>
                    <a:pt x="461" y="1375"/>
                  </a:cubicBezTo>
                  <a:cubicBezTo>
                    <a:pt x="455" y="1390"/>
                    <a:pt x="458" y="1404"/>
                    <a:pt x="469" y="1415"/>
                  </a:cubicBezTo>
                  <a:lnTo>
                    <a:pt x="789" y="1733"/>
                  </a:lnTo>
                  <a:cubicBezTo>
                    <a:pt x="840" y="1784"/>
                    <a:pt x="860" y="1855"/>
                    <a:pt x="843" y="1927"/>
                  </a:cubicBezTo>
                  <a:cubicBezTo>
                    <a:pt x="835" y="1958"/>
                    <a:pt x="829" y="1988"/>
                    <a:pt x="824" y="2017"/>
                  </a:cubicBezTo>
                  <a:cubicBezTo>
                    <a:pt x="819" y="2043"/>
                    <a:pt x="815" y="2073"/>
                    <a:pt x="810" y="2108"/>
                  </a:cubicBezTo>
                  <a:cubicBezTo>
                    <a:pt x="801" y="2180"/>
                    <a:pt x="758" y="2240"/>
                    <a:pt x="691" y="2270"/>
                  </a:cubicBezTo>
                  <a:lnTo>
                    <a:pt x="280" y="2454"/>
                  </a:lnTo>
                  <a:cubicBezTo>
                    <a:pt x="265" y="2460"/>
                    <a:pt x="259" y="2474"/>
                    <a:pt x="260" y="2489"/>
                  </a:cubicBezTo>
                  <a:cubicBezTo>
                    <a:pt x="265" y="2542"/>
                    <a:pt x="271" y="2594"/>
                    <a:pt x="281" y="2648"/>
                  </a:cubicBezTo>
                  <a:cubicBezTo>
                    <a:pt x="290" y="2700"/>
                    <a:pt x="300" y="2752"/>
                    <a:pt x="313" y="2804"/>
                  </a:cubicBezTo>
                  <a:cubicBezTo>
                    <a:pt x="316" y="2819"/>
                    <a:pt x="328" y="2828"/>
                    <a:pt x="344" y="2829"/>
                  </a:cubicBezTo>
                  <a:lnTo>
                    <a:pt x="793" y="2867"/>
                  </a:lnTo>
                  <a:cubicBezTo>
                    <a:pt x="865" y="2873"/>
                    <a:pt x="928" y="2915"/>
                    <a:pt x="959" y="2980"/>
                  </a:cubicBezTo>
                  <a:cubicBezTo>
                    <a:pt x="973" y="3008"/>
                    <a:pt x="988" y="3035"/>
                    <a:pt x="1003" y="3062"/>
                  </a:cubicBezTo>
                  <a:cubicBezTo>
                    <a:pt x="1018" y="3089"/>
                    <a:pt x="1034" y="3115"/>
                    <a:pt x="1050" y="3140"/>
                  </a:cubicBezTo>
                  <a:cubicBezTo>
                    <a:pt x="1090" y="3202"/>
                    <a:pt x="1095" y="3275"/>
                    <a:pt x="1063" y="3340"/>
                  </a:cubicBezTo>
                  <a:lnTo>
                    <a:pt x="866" y="3747"/>
                  </a:lnTo>
                  <a:cubicBezTo>
                    <a:pt x="859" y="3760"/>
                    <a:pt x="861" y="3775"/>
                    <a:pt x="874" y="3787"/>
                  </a:cubicBezTo>
                  <a:cubicBezTo>
                    <a:pt x="914" y="3827"/>
                    <a:pt x="953" y="3862"/>
                    <a:pt x="991" y="3894"/>
                  </a:cubicBezTo>
                  <a:cubicBezTo>
                    <a:pt x="1028" y="3925"/>
                    <a:pt x="1070" y="3958"/>
                    <a:pt x="1116" y="3993"/>
                  </a:cubicBezTo>
                  <a:cubicBezTo>
                    <a:pt x="1129" y="4003"/>
                    <a:pt x="1143" y="4003"/>
                    <a:pt x="1156" y="3993"/>
                  </a:cubicBezTo>
                  <a:lnTo>
                    <a:pt x="1524" y="3734"/>
                  </a:lnTo>
                  <a:cubicBezTo>
                    <a:pt x="1583" y="3692"/>
                    <a:pt x="1659" y="3684"/>
                    <a:pt x="1724" y="3714"/>
                  </a:cubicBezTo>
                  <a:cubicBezTo>
                    <a:pt x="1756" y="3728"/>
                    <a:pt x="1785" y="3739"/>
                    <a:pt x="1810" y="3749"/>
                  </a:cubicBezTo>
                  <a:cubicBezTo>
                    <a:pt x="1840" y="3760"/>
                    <a:pt x="1869" y="3769"/>
                    <a:pt x="1898" y="3779"/>
                  </a:cubicBezTo>
                  <a:cubicBezTo>
                    <a:pt x="1968" y="3799"/>
                    <a:pt x="2019" y="3854"/>
                    <a:pt x="2036" y="3924"/>
                  </a:cubicBezTo>
                  <a:lnTo>
                    <a:pt x="2146" y="4362"/>
                  </a:lnTo>
                  <a:cubicBezTo>
                    <a:pt x="2150" y="4377"/>
                    <a:pt x="2160" y="4385"/>
                    <a:pt x="2178" y="4387"/>
                  </a:cubicBezTo>
                  <a:cubicBezTo>
                    <a:pt x="2235" y="4390"/>
                    <a:pt x="2288" y="4393"/>
                    <a:pt x="2336" y="4394"/>
                  </a:cubicBezTo>
                  <a:cubicBezTo>
                    <a:pt x="2386" y="4394"/>
                    <a:pt x="2439" y="4393"/>
                    <a:pt x="2496" y="4389"/>
                  </a:cubicBezTo>
                  <a:cubicBezTo>
                    <a:pt x="2511" y="4388"/>
                    <a:pt x="2523" y="4379"/>
                    <a:pt x="2526" y="4363"/>
                  </a:cubicBezTo>
                  <a:lnTo>
                    <a:pt x="2641" y="3929"/>
                  </a:lnTo>
                  <a:cubicBezTo>
                    <a:pt x="2660" y="3859"/>
                    <a:pt x="2713" y="3804"/>
                    <a:pt x="2783" y="3784"/>
                  </a:cubicBezTo>
                  <a:lnTo>
                    <a:pt x="2783" y="3785"/>
                  </a:lnTo>
                  <a:cubicBezTo>
                    <a:pt x="2809" y="3778"/>
                    <a:pt x="2839" y="3768"/>
                    <a:pt x="2871" y="3755"/>
                  </a:cubicBezTo>
                  <a:cubicBezTo>
                    <a:pt x="2901" y="3745"/>
                    <a:pt x="2930" y="3734"/>
                    <a:pt x="2959" y="3722"/>
                  </a:cubicBezTo>
                  <a:cubicBezTo>
                    <a:pt x="3025" y="3693"/>
                    <a:pt x="3099" y="3702"/>
                    <a:pt x="3158" y="3744"/>
                  </a:cubicBezTo>
                  <a:lnTo>
                    <a:pt x="3524" y="4008"/>
                  </a:lnTo>
                  <a:cubicBezTo>
                    <a:pt x="3536" y="4018"/>
                    <a:pt x="3550" y="4018"/>
                    <a:pt x="3564" y="4008"/>
                  </a:cubicBezTo>
                  <a:cubicBezTo>
                    <a:pt x="3605" y="3978"/>
                    <a:pt x="3646" y="3947"/>
                    <a:pt x="3689" y="3910"/>
                  </a:cubicBezTo>
                  <a:cubicBezTo>
                    <a:pt x="3730" y="3877"/>
                    <a:pt x="3770" y="3842"/>
                    <a:pt x="3808" y="3805"/>
                  </a:cubicBezTo>
                  <a:cubicBezTo>
                    <a:pt x="3820" y="3794"/>
                    <a:pt x="3823" y="3780"/>
                    <a:pt x="3815" y="3767"/>
                  </a:cubicBezTo>
                  <a:lnTo>
                    <a:pt x="3624" y="3359"/>
                  </a:lnTo>
                  <a:cubicBezTo>
                    <a:pt x="3593" y="3293"/>
                    <a:pt x="3599" y="3219"/>
                    <a:pt x="3639" y="3159"/>
                  </a:cubicBezTo>
                  <a:cubicBezTo>
                    <a:pt x="3658" y="3132"/>
                    <a:pt x="3674" y="3105"/>
                    <a:pt x="3690" y="3078"/>
                  </a:cubicBezTo>
                  <a:cubicBezTo>
                    <a:pt x="3705" y="3053"/>
                    <a:pt x="3720" y="3025"/>
                    <a:pt x="3735" y="2995"/>
                  </a:cubicBezTo>
                  <a:cubicBezTo>
                    <a:pt x="3768" y="2932"/>
                    <a:pt x="3830" y="2889"/>
                    <a:pt x="3903" y="2884"/>
                  </a:cubicBezTo>
                  <a:lnTo>
                    <a:pt x="4351" y="2852"/>
                  </a:lnTo>
                  <a:cubicBezTo>
                    <a:pt x="4368" y="2850"/>
                    <a:pt x="4378" y="2842"/>
                    <a:pt x="4381" y="2827"/>
                  </a:cubicBezTo>
                  <a:cubicBezTo>
                    <a:pt x="4396" y="2769"/>
                    <a:pt x="4408" y="2719"/>
                    <a:pt x="4416" y="2672"/>
                  </a:cubicBezTo>
                  <a:cubicBezTo>
                    <a:pt x="4424" y="2632"/>
                    <a:pt x="4439" y="2553"/>
                    <a:pt x="4439" y="2514"/>
                  </a:cubicBezTo>
                  <a:cubicBezTo>
                    <a:pt x="4440" y="2498"/>
                    <a:pt x="4434" y="2487"/>
                    <a:pt x="4419" y="2479"/>
                  </a:cubicBezTo>
                  <a:lnTo>
                    <a:pt x="4010" y="2290"/>
                  </a:lnTo>
                  <a:cubicBezTo>
                    <a:pt x="3945" y="2260"/>
                    <a:pt x="3900" y="2199"/>
                    <a:pt x="3893" y="2127"/>
                  </a:cubicBezTo>
                  <a:cubicBezTo>
                    <a:pt x="3890" y="2095"/>
                    <a:pt x="3885" y="2064"/>
                    <a:pt x="3880" y="2033"/>
                  </a:cubicBezTo>
                  <a:cubicBezTo>
                    <a:pt x="3875" y="2002"/>
                    <a:pt x="3869" y="1970"/>
                    <a:pt x="3861" y="1939"/>
                  </a:cubicBezTo>
                  <a:cubicBezTo>
                    <a:pt x="3845" y="1869"/>
                    <a:pt x="3866" y="1798"/>
                    <a:pt x="3918" y="1748"/>
                  </a:cubicBezTo>
                  <a:lnTo>
                    <a:pt x="4241" y="1434"/>
                  </a:lnTo>
                  <a:cubicBezTo>
                    <a:pt x="4253" y="1423"/>
                    <a:pt x="4255" y="1408"/>
                    <a:pt x="4248" y="1394"/>
                  </a:cubicBezTo>
                  <a:cubicBezTo>
                    <a:pt x="4225" y="1347"/>
                    <a:pt x="4201" y="1300"/>
                    <a:pt x="4174" y="1254"/>
                  </a:cubicBezTo>
                  <a:cubicBezTo>
                    <a:pt x="4146" y="1207"/>
                    <a:pt x="4119" y="1162"/>
                    <a:pt x="4091" y="1119"/>
                  </a:cubicBezTo>
                  <a:cubicBezTo>
                    <a:pt x="4081" y="1105"/>
                    <a:pt x="4069" y="1102"/>
                    <a:pt x="4053" y="1105"/>
                  </a:cubicBezTo>
                  <a:lnTo>
                    <a:pt x="3619" y="1224"/>
                  </a:lnTo>
                  <a:cubicBezTo>
                    <a:pt x="3548" y="1243"/>
                    <a:pt x="3476" y="1224"/>
                    <a:pt x="3424" y="1174"/>
                  </a:cubicBezTo>
                  <a:cubicBezTo>
                    <a:pt x="3401" y="1153"/>
                    <a:pt x="3378" y="1132"/>
                    <a:pt x="3354" y="1110"/>
                  </a:cubicBezTo>
                  <a:close/>
                  <a:moveTo>
                    <a:pt x="2350" y="1419"/>
                  </a:moveTo>
                  <a:cubicBezTo>
                    <a:pt x="2834" y="1419"/>
                    <a:pt x="3225" y="1810"/>
                    <a:pt x="3225" y="2294"/>
                  </a:cubicBezTo>
                  <a:cubicBezTo>
                    <a:pt x="3225" y="2778"/>
                    <a:pt x="2834" y="3169"/>
                    <a:pt x="2350" y="3169"/>
                  </a:cubicBezTo>
                  <a:cubicBezTo>
                    <a:pt x="1866" y="3169"/>
                    <a:pt x="1475" y="2778"/>
                    <a:pt x="1475" y="2294"/>
                  </a:cubicBezTo>
                  <a:cubicBezTo>
                    <a:pt x="1475" y="1810"/>
                    <a:pt x="1866" y="1419"/>
                    <a:pt x="2350" y="1419"/>
                  </a:cubicBezTo>
                  <a:close/>
                  <a:moveTo>
                    <a:pt x="2350" y="1669"/>
                  </a:moveTo>
                  <a:cubicBezTo>
                    <a:pt x="2005" y="1669"/>
                    <a:pt x="1725" y="1949"/>
                    <a:pt x="1725" y="2294"/>
                  </a:cubicBezTo>
                  <a:cubicBezTo>
                    <a:pt x="1725" y="2639"/>
                    <a:pt x="2005" y="2919"/>
                    <a:pt x="2350" y="2919"/>
                  </a:cubicBezTo>
                  <a:cubicBezTo>
                    <a:pt x="2695" y="2919"/>
                    <a:pt x="2975" y="2639"/>
                    <a:pt x="2975" y="2294"/>
                  </a:cubicBezTo>
                  <a:cubicBezTo>
                    <a:pt x="2975" y="1949"/>
                    <a:pt x="2695" y="1669"/>
                    <a:pt x="2350" y="1669"/>
                  </a:cubicBezTo>
                  <a:close/>
                </a:path>
              </a:pathLst>
            </a:custGeom>
            <a:solidFill>
              <a:schemeClr val="accent2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8793289" y="1888259"/>
            <a:ext cx="889000" cy="889000"/>
            <a:chOff x="800" y="800"/>
            <a:chExt cx="560" cy="560"/>
          </a:xfrm>
        </p:grpSpPr>
        <p:sp>
          <p:nvSpPr>
            <p:cNvPr id="15" name="AutoShape 12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829" y="827"/>
              <a:ext cx="503" cy="502"/>
            </a:xfrm>
            <a:custGeom>
              <a:avLst/>
              <a:gdLst>
                <a:gd name="T0" fmla="*/ 0 w 6535"/>
                <a:gd name="T1" fmla="*/ 6519 h 6519"/>
                <a:gd name="T2" fmla="*/ 0 w 6535"/>
                <a:gd name="T3" fmla="*/ 6269 h 6519"/>
                <a:gd name="T4" fmla="*/ 510 w 6535"/>
                <a:gd name="T5" fmla="*/ 6269 h 6519"/>
                <a:gd name="T6" fmla="*/ 1006 w 6535"/>
                <a:gd name="T7" fmla="*/ 568 h 6519"/>
                <a:gd name="T8" fmla="*/ 2000 w 6535"/>
                <a:gd name="T9" fmla="*/ 0 h 6519"/>
                <a:gd name="T10" fmla="*/ 2994 w 6535"/>
                <a:gd name="T11" fmla="*/ 568 h 6519"/>
                <a:gd name="T12" fmla="*/ 3023 w 6535"/>
                <a:gd name="T13" fmla="*/ 894 h 6519"/>
                <a:gd name="T14" fmla="*/ 2839 w 6535"/>
                <a:gd name="T15" fmla="*/ 940 h 6519"/>
                <a:gd name="T16" fmla="*/ 2629 w 6535"/>
                <a:gd name="T17" fmla="*/ 894 h 6519"/>
                <a:gd name="T18" fmla="*/ 2133 w 6535"/>
                <a:gd name="T19" fmla="*/ 1390 h 6519"/>
                <a:gd name="T20" fmla="*/ 2629 w 6535"/>
                <a:gd name="T21" fmla="*/ 1887 h 6519"/>
                <a:gd name="T22" fmla="*/ 2835 w 6535"/>
                <a:gd name="T23" fmla="*/ 1842 h 6519"/>
                <a:gd name="T24" fmla="*/ 3111 w 6535"/>
                <a:gd name="T25" fmla="*/ 1919 h 6519"/>
                <a:gd name="T26" fmla="*/ 3490 w 6535"/>
                <a:gd name="T27" fmla="*/ 6269 h 6519"/>
                <a:gd name="T28" fmla="*/ 6500 w 6535"/>
                <a:gd name="T29" fmla="*/ 6269 h 6519"/>
                <a:gd name="T30" fmla="*/ 6500 w 6535"/>
                <a:gd name="T31" fmla="*/ 6519 h 6519"/>
                <a:gd name="T32" fmla="*/ 0 w 6535"/>
                <a:gd name="T33" fmla="*/ 6519 h 6519"/>
                <a:gd name="T34" fmla="*/ 849 w 6535"/>
                <a:gd name="T35" fmla="*/ 5269 h 6519"/>
                <a:gd name="T36" fmla="*/ 3151 w 6535"/>
                <a:gd name="T37" fmla="*/ 5269 h 6519"/>
                <a:gd name="T38" fmla="*/ 3086 w 6535"/>
                <a:gd name="T39" fmla="*/ 4519 h 6519"/>
                <a:gd name="T40" fmla="*/ 914 w 6535"/>
                <a:gd name="T41" fmla="*/ 4519 h 6519"/>
                <a:gd name="T42" fmla="*/ 849 w 6535"/>
                <a:gd name="T43" fmla="*/ 5269 h 6519"/>
                <a:gd name="T44" fmla="*/ 3174 w 6535"/>
                <a:gd name="T45" fmla="*/ 5519 h 6519"/>
                <a:gd name="T46" fmla="*/ 826 w 6535"/>
                <a:gd name="T47" fmla="*/ 5519 h 6519"/>
                <a:gd name="T48" fmla="*/ 761 w 6535"/>
                <a:gd name="T49" fmla="*/ 6269 h 6519"/>
                <a:gd name="T50" fmla="*/ 3239 w 6535"/>
                <a:gd name="T51" fmla="*/ 6269 h 6519"/>
                <a:gd name="T52" fmla="*/ 3174 w 6535"/>
                <a:gd name="T53" fmla="*/ 5519 h 6519"/>
                <a:gd name="T54" fmla="*/ 6465 w 6535"/>
                <a:gd name="T55" fmla="*/ 2639 h 6519"/>
                <a:gd name="T56" fmla="*/ 2590 w 6535"/>
                <a:gd name="T57" fmla="*/ 1514 h 6519"/>
                <a:gd name="T58" fmla="*/ 2505 w 6535"/>
                <a:gd name="T59" fmla="*/ 1359 h 6519"/>
                <a:gd name="T60" fmla="*/ 2591 w 6535"/>
                <a:gd name="T61" fmla="*/ 1274 h 6519"/>
                <a:gd name="T62" fmla="*/ 6465 w 6535"/>
                <a:gd name="T63" fmla="*/ 149 h 6519"/>
                <a:gd name="T64" fmla="*/ 6535 w 6535"/>
                <a:gd name="T65" fmla="*/ 389 h 6519"/>
                <a:gd name="T66" fmla="*/ 3071 w 6535"/>
                <a:gd name="T67" fmla="*/ 1394 h 6519"/>
                <a:gd name="T68" fmla="*/ 6535 w 6535"/>
                <a:gd name="T69" fmla="*/ 2399 h 6519"/>
                <a:gd name="T70" fmla="*/ 6465 w 6535"/>
                <a:gd name="T71" fmla="*/ 2639 h 6519"/>
                <a:gd name="T72" fmla="*/ 1109 w 6535"/>
                <a:gd name="T73" fmla="*/ 2269 h 6519"/>
                <a:gd name="T74" fmla="*/ 2891 w 6535"/>
                <a:gd name="T75" fmla="*/ 2269 h 6519"/>
                <a:gd name="T76" fmla="*/ 2876 w 6535"/>
                <a:gd name="T77" fmla="*/ 2094 h 6519"/>
                <a:gd name="T78" fmla="*/ 2853 w 6535"/>
                <a:gd name="T79" fmla="*/ 2102 h 6519"/>
                <a:gd name="T80" fmla="*/ 2629 w 6535"/>
                <a:gd name="T81" fmla="*/ 2137 h 6519"/>
                <a:gd name="T82" fmla="*/ 1883 w 6535"/>
                <a:gd name="T83" fmla="*/ 1390 h 6519"/>
                <a:gd name="T84" fmla="*/ 2624 w 6535"/>
                <a:gd name="T85" fmla="*/ 644 h 6519"/>
                <a:gd name="T86" fmla="*/ 2000 w 6535"/>
                <a:gd name="T87" fmla="*/ 288 h 6519"/>
                <a:gd name="T88" fmla="*/ 1244 w 6535"/>
                <a:gd name="T89" fmla="*/ 720 h 6519"/>
                <a:gd name="T90" fmla="*/ 1109 w 6535"/>
                <a:gd name="T91" fmla="*/ 2269 h 6519"/>
                <a:gd name="T92" fmla="*/ 2913 w 6535"/>
                <a:gd name="T93" fmla="*/ 2519 h 6519"/>
                <a:gd name="T94" fmla="*/ 1088 w 6535"/>
                <a:gd name="T95" fmla="*/ 2519 h 6519"/>
                <a:gd name="T96" fmla="*/ 1023 w 6535"/>
                <a:gd name="T97" fmla="*/ 3269 h 6519"/>
                <a:gd name="T98" fmla="*/ 2978 w 6535"/>
                <a:gd name="T99" fmla="*/ 3269 h 6519"/>
                <a:gd name="T100" fmla="*/ 2913 w 6535"/>
                <a:gd name="T101" fmla="*/ 2519 h 6519"/>
                <a:gd name="T102" fmla="*/ 3000 w 6535"/>
                <a:gd name="T103" fmla="*/ 3519 h 6519"/>
                <a:gd name="T104" fmla="*/ 1000 w 6535"/>
                <a:gd name="T105" fmla="*/ 3519 h 6519"/>
                <a:gd name="T106" fmla="*/ 935 w 6535"/>
                <a:gd name="T107" fmla="*/ 4269 h 6519"/>
                <a:gd name="T108" fmla="*/ 3065 w 6535"/>
                <a:gd name="T109" fmla="*/ 4269 h 6519"/>
                <a:gd name="T110" fmla="*/ 3000 w 6535"/>
                <a:gd name="T111" fmla="*/ 3519 h 6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35" h="6519">
                  <a:moveTo>
                    <a:pt x="0" y="6519"/>
                  </a:moveTo>
                  <a:lnTo>
                    <a:pt x="0" y="6269"/>
                  </a:lnTo>
                  <a:lnTo>
                    <a:pt x="510" y="6269"/>
                  </a:lnTo>
                  <a:lnTo>
                    <a:pt x="1006" y="568"/>
                  </a:lnTo>
                  <a:lnTo>
                    <a:pt x="2000" y="0"/>
                  </a:lnTo>
                  <a:lnTo>
                    <a:pt x="2994" y="568"/>
                  </a:lnTo>
                  <a:lnTo>
                    <a:pt x="3023" y="894"/>
                  </a:lnTo>
                  <a:lnTo>
                    <a:pt x="2839" y="940"/>
                  </a:lnTo>
                  <a:cubicBezTo>
                    <a:pt x="2770" y="909"/>
                    <a:pt x="2704" y="894"/>
                    <a:pt x="2629" y="894"/>
                  </a:cubicBezTo>
                  <a:cubicBezTo>
                    <a:pt x="2355" y="894"/>
                    <a:pt x="2133" y="1117"/>
                    <a:pt x="2133" y="1390"/>
                  </a:cubicBezTo>
                  <a:cubicBezTo>
                    <a:pt x="2133" y="1664"/>
                    <a:pt x="2355" y="1887"/>
                    <a:pt x="2629" y="1887"/>
                  </a:cubicBezTo>
                  <a:cubicBezTo>
                    <a:pt x="2700" y="1887"/>
                    <a:pt x="2770" y="1872"/>
                    <a:pt x="2835" y="1842"/>
                  </a:cubicBezTo>
                  <a:lnTo>
                    <a:pt x="3111" y="1919"/>
                  </a:lnTo>
                  <a:lnTo>
                    <a:pt x="3490" y="6269"/>
                  </a:lnTo>
                  <a:lnTo>
                    <a:pt x="6500" y="6269"/>
                  </a:lnTo>
                  <a:lnTo>
                    <a:pt x="6500" y="6519"/>
                  </a:lnTo>
                  <a:lnTo>
                    <a:pt x="0" y="6519"/>
                  </a:lnTo>
                  <a:close/>
                  <a:moveTo>
                    <a:pt x="849" y="5269"/>
                  </a:moveTo>
                  <a:lnTo>
                    <a:pt x="3151" y="5269"/>
                  </a:lnTo>
                  <a:lnTo>
                    <a:pt x="3086" y="4519"/>
                  </a:lnTo>
                  <a:lnTo>
                    <a:pt x="914" y="4519"/>
                  </a:lnTo>
                  <a:lnTo>
                    <a:pt x="849" y="5269"/>
                  </a:lnTo>
                  <a:close/>
                  <a:moveTo>
                    <a:pt x="3174" y="5519"/>
                  </a:moveTo>
                  <a:lnTo>
                    <a:pt x="826" y="5519"/>
                  </a:lnTo>
                  <a:lnTo>
                    <a:pt x="761" y="6269"/>
                  </a:lnTo>
                  <a:lnTo>
                    <a:pt x="3239" y="6269"/>
                  </a:lnTo>
                  <a:lnTo>
                    <a:pt x="3174" y="5519"/>
                  </a:lnTo>
                  <a:close/>
                  <a:moveTo>
                    <a:pt x="6465" y="2639"/>
                  </a:moveTo>
                  <a:lnTo>
                    <a:pt x="2590" y="1514"/>
                  </a:lnTo>
                  <a:cubicBezTo>
                    <a:pt x="2524" y="1494"/>
                    <a:pt x="2486" y="1425"/>
                    <a:pt x="2505" y="1359"/>
                  </a:cubicBezTo>
                  <a:cubicBezTo>
                    <a:pt x="2518" y="1317"/>
                    <a:pt x="2551" y="1285"/>
                    <a:pt x="2591" y="1274"/>
                  </a:cubicBezTo>
                  <a:lnTo>
                    <a:pt x="6465" y="149"/>
                  </a:lnTo>
                  <a:lnTo>
                    <a:pt x="6535" y="389"/>
                  </a:lnTo>
                  <a:lnTo>
                    <a:pt x="3071" y="1394"/>
                  </a:lnTo>
                  <a:lnTo>
                    <a:pt x="6535" y="2399"/>
                  </a:lnTo>
                  <a:lnTo>
                    <a:pt x="6465" y="2639"/>
                  </a:lnTo>
                  <a:close/>
                  <a:moveTo>
                    <a:pt x="1109" y="2269"/>
                  </a:moveTo>
                  <a:lnTo>
                    <a:pt x="2891" y="2269"/>
                  </a:lnTo>
                  <a:lnTo>
                    <a:pt x="2876" y="2094"/>
                  </a:lnTo>
                  <a:cubicBezTo>
                    <a:pt x="2868" y="2097"/>
                    <a:pt x="2860" y="2099"/>
                    <a:pt x="2853" y="2102"/>
                  </a:cubicBezTo>
                  <a:cubicBezTo>
                    <a:pt x="2781" y="2124"/>
                    <a:pt x="2706" y="2137"/>
                    <a:pt x="2629" y="2137"/>
                  </a:cubicBezTo>
                  <a:cubicBezTo>
                    <a:pt x="2216" y="2137"/>
                    <a:pt x="1883" y="1803"/>
                    <a:pt x="1883" y="1390"/>
                  </a:cubicBezTo>
                  <a:cubicBezTo>
                    <a:pt x="1883" y="980"/>
                    <a:pt x="2214" y="647"/>
                    <a:pt x="2624" y="644"/>
                  </a:cubicBezTo>
                  <a:lnTo>
                    <a:pt x="2000" y="288"/>
                  </a:lnTo>
                  <a:lnTo>
                    <a:pt x="1244" y="720"/>
                  </a:lnTo>
                  <a:lnTo>
                    <a:pt x="1109" y="2269"/>
                  </a:lnTo>
                  <a:close/>
                  <a:moveTo>
                    <a:pt x="2913" y="2519"/>
                  </a:moveTo>
                  <a:lnTo>
                    <a:pt x="1088" y="2519"/>
                  </a:lnTo>
                  <a:lnTo>
                    <a:pt x="1023" y="3269"/>
                  </a:lnTo>
                  <a:lnTo>
                    <a:pt x="2978" y="3269"/>
                  </a:lnTo>
                  <a:lnTo>
                    <a:pt x="2913" y="2519"/>
                  </a:lnTo>
                  <a:close/>
                  <a:moveTo>
                    <a:pt x="3000" y="3519"/>
                  </a:moveTo>
                  <a:lnTo>
                    <a:pt x="1000" y="3519"/>
                  </a:lnTo>
                  <a:lnTo>
                    <a:pt x="935" y="4269"/>
                  </a:lnTo>
                  <a:lnTo>
                    <a:pt x="3065" y="4269"/>
                  </a:lnTo>
                  <a:lnTo>
                    <a:pt x="3000" y="3519"/>
                  </a:lnTo>
                  <a:close/>
                </a:path>
              </a:pathLst>
            </a:custGeom>
            <a:solidFill>
              <a:schemeClr val="accent2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176360" y="2776899"/>
            <a:ext cx="889000" cy="889000"/>
            <a:chOff x="800" y="800"/>
            <a:chExt cx="560" cy="560"/>
          </a:xfrm>
        </p:grpSpPr>
        <p:sp>
          <p:nvSpPr>
            <p:cNvPr id="19" name="AutoShape 16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829" y="820"/>
              <a:ext cx="500" cy="509"/>
            </a:xfrm>
            <a:custGeom>
              <a:avLst/>
              <a:gdLst>
                <a:gd name="T0" fmla="*/ 2000 w 6500"/>
                <a:gd name="T1" fmla="*/ 4613 h 6615"/>
                <a:gd name="T2" fmla="*/ 1000 w 6500"/>
                <a:gd name="T3" fmla="*/ 2125 h 6615"/>
                <a:gd name="T4" fmla="*/ 5500 w 6500"/>
                <a:gd name="T5" fmla="*/ 2125 h 6615"/>
                <a:gd name="T6" fmla="*/ 4500 w 6500"/>
                <a:gd name="T7" fmla="*/ 4625 h 6615"/>
                <a:gd name="T8" fmla="*/ 4366 w 6500"/>
                <a:gd name="T9" fmla="*/ 6060 h 6615"/>
                <a:gd name="T10" fmla="*/ 3844 w 6500"/>
                <a:gd name="T11" fmla="*/ 6330 h 6615"/>
                <a:gd name="T12" fmla="*/ 3089 w 6500"/>
                <a:gd name="T13" fmla="*/ 6615 h 6615"/>
                <a:gd name="T14" fmla="*/ 2656 w 6500"/>
                <a:gd name="T15" fmla="*/ 6330 h 6615"/>
                <a:gd name="T16" fmla="*/ 2134 w 6500"/>
                <a:gd name="T17" fmla="*/ 6060 h 6615"/>
                <a:gd name="T18" fmla="*/ 5256 w 6500"/>
                <a:gd name="T19" fmla="*/ 394 h 6615"/>
                <a:gd name="T20" fmla="*/ 5855 w 6500"/>
                <a:gd name="T21" fmla="*/ 218 h 6615"/>
                <a:gd name="T22" fmla="*/ 5256 w 6500"/>
                <a:gd name="T23" fmla="*/ 394 h 6615"/>
                <a:gd name="T24" fmla="*/ 645 w 6500"/>
                <a:gd name="T25" fmla="*/ 211 h 6615"/>
                <a:gd name="T26" fmla="*/ 1244 w 6500"/>
                <a:gd name="T27" fmla="*/ 388 h 6615"/>
                <a:gd name="T28" fmla="*/ 1244 w 6500"/>
                <a:gd name="T29" fmla="*/ 3829 h 6615"/>
                <a:gd name="T30" fmla="*/ 645 w 6500"/>
                <a:gd name="T31" fmla="*/ 4005 h 6615"/>
                <a:gd name="T32" fmla="*/ 1244 w 6500"/>
                <a:gd name="T33" fmla="*/ 3829 h 6615"/>
                <a:gd name="T34" fmla="*/ 230 w 6500"/>
                <a:gd name="T35" fmla="*/ 3285 h 6615"/>
                <a:gd name="T36" fmla="*/ 683 w 6500"/>
                <a:gd name="T37" fmla="*/ 2855 h 6615"/>
                <a:gd name="T38" fmla="*/ 573 w 6500"/>
                <a:gd name="T39" fmla="*/ 2233 h 6615"/>
                <a:gd name="T40" fmla="*/ 0 w 6500"/>
                <a:gd name="T41" fmla="*/ 1983 h 6615"/>
                <a:gd name="T42" fmla="*/ 573 w 6500"/>
                <a:gd name="T43" fmla="*/ 2233 h 6615"/>
                <a:gd name="T44" fmla="*/ 145 w 6500"/>
                <a:gd name="T45" fmla="*/ 1165 h 6615"/>
                <a:gd name="T46" fmla="*/ 768 w 6500"/>
                <a:gd name="T47" fmla="*/ 1126 h 6615"/>
                <a:gd name="T48" fmla="*/ 5416 w 6500"/>
                <a:gd name="T49" fmla="*/ 3644 h 6615"/>
                <a:gd name="T50" fmla="*/ 5695 w 6500"/>
                <a:gd name="T51" fmla="*/ 4204 h 6615"/>
                <a:gd name="T52" fmla="*/ 5416 w 6500"/>
                <a:gd name="T53" fmla="*/ 3644 h 6615"/>
                <a:gd name="T54" fmla="*/ 6355 w 6500"/>
                <a:gd name="T55" fmla="*/ 3059 h 6615"/>
                <a:gd name="T56" fmla="*/ 5733 w 6500"/>
                <a:gd name="T57" fmla="*/ 3096 h 6615"/>
                <a:gd name="T58" fmla="*/ 5928 w 6500"/>
                <a:gd name="T59" fmla="*/ 1990 h 6615"/>
                <a:gd name="T60" fmla="*/ 6500 w 6500"/>
                <a:gd name="T61" fmla="*/ 2240 h 6615"/>
                <a:gd name="T62" fmla="*/ 5928 w 6500"/>
                <a:gd name="T63" fmla="*/ 1990 h 6615"/>
                <a:gd name="T64" fmla="*/ 6270 w 6500"/>
                <a:gd name="T65" fmla="*/ 938 h 6615"/>
                <a:gd name="T66" fmla="*/ 5818 w 6500"/>
                <a:gd name="T67" fmla="*/ 1368 h 6615"/>
                <a:gd name="T68" fmla="*/ 2250 w 6500"/>
                <a:gd name="T69" fmla="*/ 5683 h 6615"/>
                <a:gd name="T70" fmla="*/ 2491 w 6500"/>
                <a:gd name="T71" fmla="*/ 5999 h 6615"/>
                <a:gd name="T72" fmla="*/ 2893 w 6500"/>
                <a:gd name="T73" fmla="*/ 6155 h 6615"/>
                <a:gd name="T74" fmla="*/ 2939 w 6500"/>
                <a:gd name="T75" fmla="*/ 6318 h 6615"/>
                <a:gd name="T76" fmla="*/ 3411 w 6500"/>
                <a:gd name="T77" fmla="*/ 6365 h 6615"/>
                <a:gd name="T78" fmla="*/ 3608 w 6500"/>
                <a:gd name="T79" fmla="*/ 6155 h 6615"/>
                <a:gd name="T80" fmla="*/ 4009 w 6500"/>
                <a:gd name="T81" fmla="*/ 5999 h 6615"/>
                <a:gd name="T82" fmla="*/ 4250 w 6500"/>
                <a:gd name="T83" fmla="*/ 5683 h 6615"/>
                <a:gd name="T84" fmla="*/ 4049 w 6500"/>
                <a:gd name="T85" fmla="*/ 5113 h 6615"/>
                <a:gd name="T86" fmla="*/ 2451 w 6500"/>
                <a:gd name="T87" fmla="*/ 5113 h 6615"/>
                <a:gd name="T88" fmla="*/ 2250 w 6500"/>
                <a:gd name="T89" fmla="*/ 5683 h 6615"/>
                <a:gd name="T90" fmla="*/ 1250 w 6500"/>
                <a:gd name="T91" fmla="*/ 2125 h 6615"/>
                <a:gd name="T92" fmla="*/ 2250 w 6500"/>
                <a:gd name="T93" fmla="*/ 4613 h 6615"/>
                <a:gd name="T94" fmla="*/ 2534 w 6500"/>
                <a:gd name="T95" fmla="*/ 4878 h 6615"/>
                <a:gd name="T96" fmla="*/ 3966 w 6500"/>
                <a:gd name="T97" fmla="*/ 4878 h 6615"/>
                <a:gd name="T98" fmla="*/ 4250 w 6500"/>
                <a:gd name="T99" fmla="*/ 4625 h 6615"/>
                <a:gd name="T100" fmla="*/ 5250 w 6500"/>
                <a:gd name="T101" fmla="*/ 2125 h 6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00" h="6615">
                  <a:moveTo>
                    <a:pt x="2000" y="5683"/>
                  </a:moveTo>
                  <a:lnTo>
                    <a:pt x="2000" y="4613"/>
                  </a:lnTo>
                  <a:cubicBezTo>
                    <a:pt x="2000" y="4330"/>
                    <a:pt x="1821" y="4070"/>
                    <a:pt x="1620" y="3775"/>
                  </a:cubicBezTo>
                  <a:cubicBezTo>
                    <a:pt x="1331" y="3355"/>
                    <a:pt x="1000" y="2870"/>
                    <a:pt x="1000" y="2125"/>
                  </a:cubicBezTo>
                  <a:cubicBezTo>
                    <a:pt x="1000" y="664"/>
                    <a:pt x="2208" y="0"/>
                    <a:pt x="3258" y="0"/>
                  </a:cubicBezTo>
                  <a:cubicBezTo>
                    <a:pt x="4506" y="0"/>
                    <a:pt x="5500" y="843"/>
                    <a:pt x="5500" y="2125"/>
                  </a:cubicBezTo>
                  <a:cubicBezTo>
                    <a:pt x="5500" y="2868"/>
                    <a:pt x="5171" y="3351"/>
                    <a:pt x="4884" y="3774"/>
                  </a:cubicBezTo>
                  <a:cubicBezTo>
                    <a:pt x="4680" y="4071"/>
                    <a:pt x="4500" y="4336"/>
                    <a:pt x="4500" y="4625"/>
                  </a:cubicBezTo>
                  <a:lnTo>
                    <a:pt x="4500" y="5683"/>
                  </a:lnTo>
                  <a:cubicBezTo>
                    <a:pt x="4500" y="5853"/>
                    <a:pt x="4446" y="5971"/>
                    <a:pt x="4366" y="6060"/>
                  </a:cubicBezTo>
                  <a:cubicBezTo>
                    <a:pt x="4289" y="6145"/>
                    <a:pt x="4193" y="6195"/>
                    <a:pt x="4099" y="6231"/>
                  </a:cubicBezTo>
                  <a:lnTo>
                    <a:pt x="3844" y="6330"/>
                  </a:lnTo>
                  <a:cubicBezTo>
                    <a:pt x="3791" y="6515"/>
                    <a:pt x="3594" y="6615"/>
                    <a:pt x="3411" y="6615"/>
                  </a:cubicBezTo>
                  <a:lnTo>
                    <a:pt x="3089" y="6615"/>
                  </a:lnTo>
                  <a:cubicBezTo>
                    <a:pt x="2973" y="6615"/>
                    <a:pt x="2865" y="6576"/>
                    <a:pt x="2785" y="6515"/>
                  </a:cubicBezTo>
                  <a:cubicBezTo>
                    <a:pt x="2723" y="6466"/>
                    <a:pt x="2676" y="6403"/>
                    <a:pt x="2656" y="6330"/>
                  </a:cubicBezTo>
                  <a:lnTo>
                    <a:pt x="2401" y="6231"/>
                  </a:lnTo>
                  <a:cubicBezTo>
                    <a:pt x="2308" y="6195"/>
                    <a:pt x="2211" y="6145"/>
                    <a:pt x="2134" y="6060"/>
                  </a:cubicBezTo>
                  <a:cubicBezTo>
                    <a:pt x="2054" y="5971"/>
                    <a:pt x="2000" y="5853"/>
                    <a:pt x="2000" y="5683"/>
                  </a:cubicBezTo>
                  <a:close/>
                  <a:moveTo>
                    <a:pt x="5256" y="394"/>
                  </a:moveTo>
                  <a:lnTo>
                    <a:pt x="5695" y="26"/>
                  </a:lnTo>
                  <a:lnTo>
                    <a:pt x="5855" y="218"/>
                  </a:lnTo>
                  <a:lnTo>
                    <a:pt x="5416" y="586"/>
                  </a:lnTo>
                  <a:lnTo>
                    <a:pt x="5256" y="394"/>
                  </a:lnTo>
                  <a:close/>
                  <a:moveTo>
                    <a:pt x="1084" y="579"/>
                  </a:moveTo>
                  <a:lnTo>
                    <a:pt x="645" y="211"/>
                  </a:lnTo>
                  <a:lnTo>
                    <a:pt x="805" y="19"/>
                  </a:lnTo>
                  <a:lnTo>
                    <a:pt x="1244" y="388"/>
                  </a:lnTo>
                  <a:lnTo>
                    <a:pt x="1084" y="579"/>
                  </a:lnTo>
                  <a:close/>
                  <a:moveTo>
                    <a:pt x="1244" y="3829"/>
                  </a:moveTo>
                  <a:lnTo>
                    <a:pt x="805" y="4196"/>
                  </a:lnTo>
                  <a:lnTo>
                    <a:pt x="645" y="4005"/>
                  </a:lnTo>
                  <a:lnTo>
                    <a:pt x="1084" y="3638"/>
                  </a:lnTo>
                  <a:lnTo>
                    <a:pt x="1244" y="3829"/>
                  </a:lnTo>
                  <a:close/>
                  <a:moveTo>
                    <a:pt x="768" y="3090"/>
                  </a:moveTo>
                  <a:lnTo>
                    <a:pt x="230" y="3285"/>
                  </a:lnTo>
                  <a:lnTo>
                    <a:pt x="145" y="3051"/>
                  </a:lnTo>
                  <a:lnTo>
                    <a:pt x="683" y="2855"/>
                  </a:lnTo>
                  <a:lnTo>
                    <a:pt x="768" y="3090"/>
                  </a:lnTo>
                  <a:close/>
                  <a:moveTo>
                    <a:pt x="573" y="2233"/>
                  </a:moveTo>
                  <a:lnTo>
                    <a:pt x="0" y="2233"/>
                  </a:lnTo>
                  <a:lnTo>
                    <a:pt x="0" y="1983"/>
                  </a:lnTo>
                  <a:lnTo>
                    <a:pt x="573" y="1983"/>
                  </a:lnTo>
                  <a:lnTo>
                    <a:pt x="573" y="2233"/>
                  </a:lnTo>
                  <a:close/>
                  <a:moveTo>
                    <a:pt x="683" y="1360"/>
                  </a:moveTo>
                  <a:lnTo>
                    <a:pt x="145" y="1165"/>
                  </a:lnTo>
                  <a:lnTo>
                    <a:pt x="230" y="930"/>
                  </a:lnTo>
                  <a:lnTo>
                    <a:pt x="768" y="1126"/>
                  </a:lnTo>
                  <a:lnTo>
                    <a:pt x="683" y="1360"/>
                  </a:lnTo>
                  <a:close/>
                  <a:moveTo>
                    <a:pt x="5416" y="3644"/>
                  </a:moveTo>
                  <a:lnTo>
                    <a:pt x="5855" y="4013"/>
                  </a:lnTo>
                  <a:lnTo>
                    <a:pt x="5695" y="4204"/>
                  </a:lnTo>
                  <a:lnTo>
                    <a:pt x="5256" y="3836"/>
                  </a:lnTo>
                  <a:lnTo>
                    <a:pt x="5416" y="3644"/>
                  </a:lnTo>
                  <a:close/>
                  <a:moveTo>
                    <a:pt x="5818" y="2863"/>
                  </a:moveTo>
                  <a:lnTo>
                    <a:pt x="6355" y="3059"/>
                  </a:lnTo>
                  <a:lnTo>
                    <a:pt x="6270" y="3293"/>
                  </a:lnTo>
                  <a:lnTo>
                    <a:pt x="5733" y="3096"/>
                  </a:lnTo>
                  <a:lnTo>
                    <a:pt x="5818" y="2863"/>
                  </a:lnTo>
                  <a:close/>
                  <a:moveTo>
                    <a:pt x="5928" y="1990"/>
                  </a:moveTo>
                  <a:lnTo>
                    <a:pt x="6500" y="1990"/>
                  </a:lnTo>
                  <a:lnTo>
                    <a:pt x="6500" y="2240"/>
                  </a:lnTo>
                  <a:lnTo>
                    <a:pt x="5928" y="2240"/>
                  </a:lnTo>
                  <a:lnTo>
                    <a:pt x="5928" y="1990"/>
                  </a:lnTo>
                  <a:close/>
                  <a:moveTo>
                    <a:pt x="5733" y="1134"/>
                  </a:moveTo>
                  <a:lnTo>
                    <a:pt x="6270" y="938"/>
                  </a:lnTo>
                  <a:lnTo>
                    <a:pt x="6355" y="1171"/>
                  </a:lnTo>
                  <a:lnTo>
                    <a:pt x="5818" y="1368"/>
                  </a:lnTo>
                  <a:lnTo>
                    <a:pt x="5733" y="1134"/>
                  </a:lnTo>
                  <a:close/>
                  <a:moveTo>
                    <a:pt x="2250" y="5683"/>
                  </a:moveTo>
                  <a:cubicBezTo>
                    <a:pt x="2250" y="5783"/>
                    <a:pt x="2278" y="5848"/>
                    <a:pt x="2319" y="5893"/>
                  </a:cubicBezTo>
                  <a:cubicBezTo>
                    <a:pt x="2363" y="5941"/>
                    <a:pt x="2428" y="5974"/>
                    <a:pt x="2491" y="5999"/>
                  </a:cubicBezTo>
                  <a:lnTo>
                    <a:pt x="2813" y="6124"/>
                  </a:lnTo>
                  <a:lnTo>
                    <a:pt x="2893" y="6155"/>
                  </a:lnTo>
                  <a:lnTo>
                    <a:pt x="2893" y="6240"/>
                  </a:lnTo>
                  <a:cubicBezTo>
                    <a:pt x="2893" y="6268"/>
                    <a:pt x="2910" y="6296"/>
                    <a:pt x="2939" y="6318"/>
                  </a:cubicBezTo>
                  <a:cubicBezTo>
                    <a:pt x="2976" y="6348"/>
                    <a:pt x="3030" y="6365"/>
                    <a:pt x="3089" y="6365"/>
                  </a:cubicBezTo>
                  <a:lnTo>
                    <a:pt x="3411" y="6365"/>
                  </a:lnTo>
                  <a:cubicBezTo>
                    <a:pt x="3479" y="6365"/>
                    <a:pt x="3608" y="6326"/>
                    <a:pt x="3608" y="6240"/>
                  </a:cubicBezTo>
                  <a:lnTo>
                    <a:pt x="3608" y="6155"/>
                  </a:lnTo>
                  <a:lnTo>
                    <a:pt x="3688" y="6124"/>
                  </a:lnTo>
                  <a:lnTo>
                    <a:pt x="4009" y="5999"/>
                  </a:lnTo>
                  <a:cubicBezTo>
                    <a:pt x="4073" y="5974"/>
                    <a:pt x="4138" y="5941"/>
                    <a:pt x="4181" y="5893"/>
                  </a:cubicBezTo>
                  <a:cubicBezTo>
                    <a:pt x="4223" y="5848"/>
                    <a:pt x="4250" y="5783"/>
                    <a:pt x="4250" y="5683"/>
                  </a:cubicBezTo>
                  <a:lnTo>
                    <a:pt x="4250" y="5025"/>
                  </a:lnTo>
                  <a:cubicBezTo>
                    <a:pt x="4191" y="5058"/>
                    <a:pt x="4123" y="5086"/>
                    <a:pt x="4049" y="5113"/>
                  </a:cubicBezTo>
                  <a:cubicBezTo>
                    <a:pt x="3818" y="5194"/>
                    <a:pt x="3518" y="5250"/>
                    <a:pt x="3250" y="5250"/>
                  </a:cubicBezTo>
                  <a:cubicBezTo>
                    <a:pt x="2983" y="5250"/>
                    <a:pt x="2683" y="5194"/>
                    <a:pt x="2451" y="5113"/>
                  </a:cubicBezTo>
                  <a:cubicBezTo>
                    <a:pt x="2378" y="5086"/>
                    <a:pt x="2309" y="5058"/>
                    <a:pt x="2250" y="5025"/>
                  </a:cubicBezTo>
                  <a:lnTo>
                    <a:pt x="2250" y="5683"/>
                  </a:lnTo>
                  <a:close/>
                  <a:moveTo>
                    <a:pt x="3258" y="250"/>
                  </a:moveTo>
                  <a:cubicBezTo>
                    <a:pt x="2324" y="250"/>
                    <a:pt x="1250" y="836"/>
                    <a:pt x="1250" y="2125"/>
                  </a:cubicBezTo>
                  <a:cubicBezTo>
                    <a:pt x="1250" y="2794"/>
                    <a:pt x="1559" y="3244"/>
                    <a:pt x="1826" y="3635"/>
                  </a:cubicBezTo>
                  <a:cubicBezTo>
                    <a:pt x="2051" y="3964"/>
                    <a:pt x="2250" y="4254"/>
                    <a:pt x="2250" y="4613"/>
                  </a:cubicBezTo>
                  <a:lnTo>
                    <a:pt x="2250" y="4731"/>
                  </a:lnTo>
                  <a:cubicBezTo>
                    <a:pt x="2250" y="4763"/>
                    <a:pt x="2368" y="4819"/>
                    <a:pt x="2534" y="4878"/>
                  </a:cubicBezTo>
                  <a:cubicBezTo>
                    <a:pt x="2740" y="4950"/>
                    <a:pt x="3009" y="5000"/>
                    <a:pt x="3250" y="5000"/>
                  </a:cubicBezTo>
                  <a:cubicBezTo>
                    <a:pt x="3491" y="5000"/>
                    <a:pt x="3760" y="4950"/>
                    <a:pt x="3966" y="4878"/>
                  </a:cubicBezTo>
                  <a:cubicBezTo>
                    <a:pt x="4133" y="4819"/>
                    <a:pt x="4250" y="4763"/>
                    <a:pt x="4250" y="4731"/>
                  </a:cubicBezTo>
                  <a:lnTo>
                    <a:pt x="4250" y="4625"/>
                  </a:lnTo>
                  <a:cubicBezTo>
                    <a:pt x="4250" y="4260"/>
                    <a:pt x="4451" y="3965"/>
                    <a:pt x="4678" y="3633"/>
                  </a:cubicBezTo>
                  <a:cubicBezTo>
                    <a:pt x="4944" y="3240"/>
                    <a:pt x="5250" y="2791"/>
                    <a:pt x="5250" y="2125"/>
                  </a:cubicBezTo>
                  <a:cubicBezTo>
                    <a:pt x="5250" y="980"/>
                    <a:pt x="4369" y="250"/>
                    <a:pt x="3258" y="250"/>
                  </a:cubicBezTo>
                  <a:close/>
                </a:path>
              </a:pathLst>
            </a:custGeom>
            <a:solidFill>
              <a:schemeClr val="accent2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3573511" y="4060788"/>
            <a:ext cx="889000" cy="889000"/>
            <a:chOff x="800" y="800"/>
            <a:chExt cx="560" cy="560"/>
          </a:xfrm>
        </p:grpSpPr>
        <p:sp>
          <p:nvSpPr>
            <p:cNvPr id="31" name="AutoShape 28"/>
            <p:cNvSpPr>
              <a:spLocks noChangeAspect="1" noChangeArrowheads="1" noTextEdit="1"/>
            </p:cNvSpPr>
            <p:nvPr>
              <p:custDataLst>
                <p:tags r:id="rId9"/>
              </p:custDataLst>
            </p:nvPr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829" y="829"/>
              <a:ext cx="476" cy="476"/>
            </a:xfrm>
            <a:custGeom>
              <a:avLst/>
              <a:gdLst>
                <a:gd name="T0" fmla="*/ 3418 w 6500"/>
                <a:gd name="T1" fmla="*/ 2011 h 6500"/>
                <a:gd name="T2" fmla="*/ 3250 w 6500"/>
                <a:gd name="T3" fmla="*/ 1313 h 6500"/>
                <a:gd name="T4" fmla="*/ 3083 w 6500"/>
                <a:gd name="T5" fmla="*/ 2011 h 6500"/>
                <a:gd name="T6" fmla="*/ 3668 w 6500"/>
                <a:gd name="T7" fmla="*/ 2071 h 6500"/>
                <a:gd name="T8" fmla="*/ 4931 w 6500"/>
                <a:gd name="T9" fmla="*/ 2286 h 6500"/>
                <a:gd name="T10" fmla="*/ 3668 w 6500"/>
                <a:gd name="T11" fmla="*/ 1358 h 6500"/>
                <a:gd name="T12" fmla="*/ 4385 w 6500"/>
                <a:gd name="T13" fmla="*/ 2725 h 6500"/>
                <a:gd name="T14" fmla="*/ 5143 w 6500"/>
                <a:gd name="T15" fmla="*/ 2833 h 6500"/>
                <a:gd name="T16" fmla="*/ 4385 w 6500"/>
                <a:gd name="T17" fmla="*/ 2725 h 6500"/>
                <a:gd name="T18" fmla="*/ 4273 w 6500"/>
                <a:gd name="T19" fmla="*/ 3969 h 6500"/>
                <a:gd name="T20" fmla="*/ 5188 w 6500"/>
                <a:gd name="T21" fmla="*/ 3250 h 6500"/>
                <a:gd name="T22" fmla="*/ 4499 w 6500"/>
                <a:gd name="T23" fmla="*/ 3304 h 6500"/>
                <a:gd name="T24" fmla="*/ 3831 w 6500"/>
                <a:gd name="T25" fmla="*/ 4356 h 6500"/>
                <a:gd name="T26" fmla="*/ 4511 w 6500"/>
                <a:gd name="T27" fmla="*/ 4721 h 6500"/>
                <a:gd name="T28" fmla="*/ 3593 w 6500"/>
                <a:gd name="T29" fmla="*/ 4453 h 6500"/>
                <a:gd name="T30" fmla="*/ 2908 w 6500"/>
                <a:gd name="T31" fmla="*/ 4453 h 6500"/>
                <a:gd name="T32" fmla="*/ 3250 w 6500"/>
                <a:gd name="T33" fmla="*/ 5188 h 6500"/>
                <a:gd name="T34" fmla="*/ 3593 w 6500"/>
                <a:gd name="T35" fmla="*/ 4453 h 6500"/>
                <a:gd name="T36" fmla="*/ 2395 w 6500"/>
                <a:gd name="T37" fmla="*/ 4163 h 6500"/>
                <a:gd name="T38" fmla="*/ 2261 w 6500"/>
                <a:gd name="T39" fmla="*/ 4916 h 6500"/>
                <a:gd name="T40" fmla="*/ 2228 w 6500"/>
                <a:gd name="T41" fmla="*/ 3969 h 6500"/>
                <a:gd name="T42" fmla="*/ 1320 w 6500"/>
                <a:gd name="T43" fmla="*/ 3083 h 6500"/>
                <a:gd name="T44" fmla="*/ 1809 w 6500"/>
                <a:gd name="T45" fmla="*/ 4545 h 6500"/>
                <a:gd name="T46" fmla="*/ 2016 w 6500"/>
                <a:gd name="T47" fmla="*/ 3046 h 6500"/>
                <a:gd name="T48" fmla="*/ 1458 w 6500"/>
                <a:gd name="T49" fmla="*/ 2513 h 6500"/>
                <a:gd name="T50" fmla="*/ 2016 w 6500"/>
                <a:gd name="T51" fmla="*/ 3046 h 6500"/>
                <a:gd name="T52" fmla="*/ 2833 w 6500"/>
                <a:gd name="T53" fmla="*/ 2071 h 6500"/>
                <a:gd name="T54" fmla="*/ 1569 w 6500"/>
                <a:gd name="T55" fmla="*/ 2286 h 6500"/>
                <a:gd name="T56" fmla="*/ 1075 w 6500"/>
                <a:gd name="T57" fmla="*/ 3003 h 6500"/>
                <a:gd name="T58" fmla="*/ 5438 w 6500"/>
                <a:gd name="T59" fmla="*/ 3250 h 6500"/>
                <a:gd name="T60" fmla="*/ 1075 w 6500"/>
                <a:gd name="T61" fmla="*/ 3003 h 6500"/>
                <a:gd name="T62" fmla="*/ 6500 w 6500"/>
                <a:gd name="T63" fmla="*/ 3250 h 6500"/>
                <a:gd name="T64" fmla="*/ 0 w 6500"/>
                <a:gd name="T65" fmla="*/ 3250 h 6500"/>
                <a:gd name="T66" fmla="*/ 3250 w 6500"/>
                <a:gd name="T67" fmla="*/ 250 h 6500"/>
                <a:gd name="T68" fmla="*/ 3250 w 6500"/>
                <a:gd name="T69" fmla="*/ 6250 h 6500"/>
                <a:gd name="T70" fmla="*/ 3250 w 6500"/>
                <a:gd name="T71" fmla="*/ 250 h 6500"/>
                <a:gd name="T72" fmla="*/ 2250 w 6500"/>
                <a:gd name="T73" fmla="*/ 3250 h 6500"/>
                <a:gd name="T74" fmla="*/ 4250 w 6500"/>
                <a:gd name="T75" fmla="*/ 3250 h 6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00" h="6500">
                  <a:moveTo>
                    <a:pt x="3250" y="2000"/>
                  </a:moveTo>
                  <a:cubicBezTo>
                    <a:pt x="3306" y="2000"/>
                    <a:pt x="3363" y="2004"/>
                    <a:pt x="3418" y="2011"/>
                  </a:cubicBezTo>
                  <a:lnTo>
                    <a:pt x="3418" y="1320"/>
                  </a:lnTo>
                  <a:cubicBezTo>
                    <a:pt x="3363" y="1315"/>
                    <a:pt x="3306" y="1313"/>
                    <a:pt x="3250" y="1313"/>
                  </a:cubicBezTo>
                  <a:cubicBezTo>
                    <a:pt x="3194" y="1313"/>
                    <a:pt x="3139" y="1315"/>
                    <a:pt x="3083" y="1320"/>
                  </a:cubicBezTo>
                  <a:lnTo>
                    <a:pt x="3083" y="2011"/>
                  </a:lnTo>
                  <a:cubicBezTo>
                    <a:pt x="3138" y="2004"/>
                    <a:pt x="3194" y="2000"/>
                    <a:pt x="3250" y="2000"/>
                  </a:cubicBezTo>
                  <a:close/>
                  <a:moveTo>
                    <a:pt x="3668" y="2071"/>
                  </a:moveTo>
                  <a:cubicBezTo>
                    <a:pt x="3903" y="2155"/>
                    <a:pt x="4106" y="2306"/>
                    <a:pt x="4254" y="2505"/>
                  </a:cubicBezTo>
                  <a:lnTo>
                    <a:pt x="4931" y="2286"/>
                  </a:lnTo>
                  <a:cubicBezTo>
                    <a:pt x="4845" y="2138"/>
                    <a:pt x="4740" y="2000"/>
                    <a:pt x="4620" y="1880"/>
                  </a:cubicBezTo>
                  <a:cubicBezTo>
                    <a:pt x="4364" y="1624"/>
                    <a:pt x="4035" y="1439"/>
                    <a:pt x="3668" y="1358"/>
                  </a:cubicBezTo>
                  <a:lnTo>
                    <a:pt x="3668" y="2071"/>
                  </a:lnTo>
                  <a:close/>
                  <a:moveTo>
                    <a:pt x="4385" y="2725"/>
                  </a:moveTo>
                  <a:cubicBezTo>
                    <a:pt x="4431" y="2826"/>
                    <a:pt x="4465" y="2934"/>
                    <a:pt x="4484" y="3046"/>
                  </a:cubicBezTo>
                  <a:lnTo>
                    <a:pt x="5143" y="2833"/>
                  </a:lnTo>
                  <a:cubicBezTo>
                    <a:pt x="5118" y="2721"/>
                    <a:pt x="5084" y="2615"/>
                    <a:pt x="5043" y="2513"/>
                  </a:cubicBezTo>
                  <a:lnTo>
                    <a:pt x="4385" y="2725"/>
                  </a:lnTo>
                  <a:close/>
                  <a:moveTo>
                    <a:pt x="4499" y="3304"/>
                  </a:moveTo>
                  <a:cubicBezTo>
                    <a:pt x="4489" y="3551"/>
                    <a:pt x="4406" y="3779"/>
                    <a:pt x="4273" y="3969"/>
                  </a:cubicBezTo>
                  <a:lnTo>
                    <a:pt x="4691" y="4545"/>
                  </a:lnTo>
                  <a:cubicBezTo>
                    <a:pt x="5000" y="4201"/>
                    <a:pt x="5188" y="3748"/>
                    <a:pt x="5188" y="3250"/>
                  </a:cubicBezTo>
                  <a:cubicBezTo>
                    <a:pt x="5188" y="3194"/>
                    <a:pt x="5185" y="3138"/>
                    <a:pt x="5180" y="3083"/>
                  </a:cubicBezTo>
                  <a:lnTo>
                    <a:pt x="4499" y="3304"/>
                  </a:lnTo>
                  <a:close/>
                  <a:moveTo>
                    <a:pt x="4105" y="4163"/>
                  </a:moveTo>
                  <a:cubicBezTo>
                    <a:pt x="4024" y="4239"/>
                    <a:pt x="3931" y="4304"/>
                    <a:pt x="3831" y="4356"/>
                  </a:cubicBezTo>
                  <a:lnTo>
                    <a:pt x="4239" y="4916"/>
                  </a:lnTo>
                  <a:cubicBezTo>
                    <a:pt x="4335" y="4859"/>
                    <a:pt x="4426" y="4794"/>
                    <a:pt x="4511" y="4721"/>
                  </a:cubicBezTo>
                  <a:lnTo>
                    <a:pt x="4105" y="4163"/>
                  </a:lnTo>
                  <a:close/>
                  <a:moveTo>
                    <a:pt x="3593" y="4453"/>
                  </a:moveTo>
                  <a:cubicBezTo>
                    <a:pt x="3484" y="4484"/>
                    <a:pt x="3369" y="4500"/>
                    <a:pt x="3250" y="4500"/>
                  </a:cubicBezTo>
                  <a:cubicBezTo>
                    <a:pt x="3131" y="4500"/>
                    <a:pt x="3016" y="4484"/>
                    <a:pt x="2908" y="4453"/>
                  </a:cubicBezTo>
                  <a:lnTo>
                    <a:pt x="2486" y="5031"/>
                  </a:lnTo>
                  <a:cubicBezTo>
                    <a:pt x="2721" y="5131"/>
                    <a:pt x="2979" y="5188"/>
                    <a:pt x="3250" y="5188"/>
                  </a:cubicBezTo>
                  <a:cubicBezTo>
                    <a:pt x="3521" y="5188"/>
                    <a:pt x="3779" y="5131"/>
                    <a:pt x="4014" y="5031"/>
                  </a:cubicBezTo>
                  <a:lnTo>
                    <a:pt x="3593" y="4453"/>
                  </a:lnTo>
                  <a:close/>
                  <a:moveTo>
                    <a:pt x="2669" y="4356"/>
                  </a:moveTo>
                  <a:cubicBezTo>
                    <a:pt x="2569" y="4304"/>
                    <a:pt x="2476" y="4239"/>
                    <a:pt x="2395" y="4163"/>
                  </a:cubicBezTo>
                  <a:lnTo>
                    <a:pt x="1989" y="4721"/>
                  </a:lnTo>
                  <a:cubicBezTo>
                    <a:pt x="2074" y="4794"/>
                    <a:pt x="2165" y="4859"/>
                    <a:pt x="2261" y="4916"/>
                  </a:cubicBezTo>
                  <a:lnTo>
                    <a:pt x="2669" y="4356"/>
                  </a:lnTo>
                  <a:close/>
                  <a:moveTo>
                    <a:pt x="2228" y="3969"/>
                  </a:moveTo>
                  <a:cubicBezTo>
                    <a:pt x="2094" y="3779"/>
                    <a:pt x="2011" y="3551"/>
                    <a:pt x="2001" y="3304"/>
                  </a:cubicBezTo>
                  <a:lnTo>
                    <a:pt x="1320" y="3083"/>
                  </a:lnTo>
                  <a:cubicBezTo>
                    <a:pt x="1315" y="3138"/>
                    <a:pt x="1313" y="3194"/>
                    <a:pt x="1313" y="3250"/>
                  </a:cubicBezTo>
                  <a:cubicBezTo>
                    <a:pt x="1313" y="3748"/>
                    <a:pt x="1500" y="4201"/>
                    <a:pt x="1809" y="4545"/>
                  </a:cubicBezTo>
                  <a:lnTo>
                    <a:pt x="2228" y="3969"/>
                  </a:lnTo>
                  <a:close/>
                  <a:moveTo>
                    <a:pt x="2016" y="3046"/>
                  </a:moveTo>
                  <a:cubicBezTo>
                    <a:pt x="2035" y="2934"/>
                    <a:pt x="2069" y="2826"/>
                    <a:pt x="2115" y="2725"/>
                  </a:cubicBezTo>
                  <a:lnTo>
                    <a:pt x="1458" y="2513"/>
                  </a:lnTo>
                  <a:cubicBezTo>
                    <a:pt x="1416" y="2615"/>
                    <a:pt x="1383" y="2721"/>
                    <a:pt x="1358" y="2833"/>
                  </a:cubicBezTo>
                  <a:lnTo>
                    <a:pt x="2016" y="3046"/>
                  </a:lnTo>
                  <a:close/>
                  <a:moveTo>
                    <a:pt x="2246" y="2505"/>
                  </a:moveTo>
                  <a:cubicBezTo>
                    <a:pt x="2394" y="2306"/>
                    <a:pt x="2598" y="2155"/>
                    <a:pt x="2833" y="2071"/>
                  </a:cubicBezTo>
                  <a:lnTo>
                    <a:pt x="2833" y="1358"/>
                  </a:lnTo>
                  <a:cubicBezTo>
                    <a:pt x="2299" y="1475"/>
                    <a:pt x="1840" y="1814"/>
                    <a:pt x="1569" y="2286"/>
                  </a:cubicBezTo>
                  <a:lnTo>
                    <a:pt x="2246" y="2505"/>
                  </a:lnTo>
                  <a:close/>
                  <a:moveTo>
                    <a:pt x="1075" y="3003"/>
                  </a:moveTo>
                  <a:cubicBezTo>
                    <a:pt x="1248" y="1913"/>
                    <a:pt x="2048" y="1063"/>
                    <a:pt x="3250" y="1063"/>
                  </a:cubicBezTo>
                  <a:cubicBezTo>
                    <a:pt x="4483" y="1063"/>
                    <a:pt x="5438" y="2061"/>
                    <a:pt x="5438" y="3250"/>
                  </a:cubicBezTo>
                  <a:cubicBezTo>
                    <a:pt x="5438" y="4470"/>
                    <a:pt x="4449" y="5438"/>
                    <a:pt x="3250" y="5438"/>
                  </a:cubicBezTo>
                  <a:cubicBezTo>
                    <a:pt x="1949" y="5438"/>
                    <a:pt x="945" y="4324"/>
                    <a:pt x="1075" y="3003"/>
                  </a:cubicBezTo>
                  <a:close/>
                  <a:moveTo>
                    <a:pt x="3250" y="0"/>
                  </a:moveTo>
                  <a:cubicBezTo>
                    <a:pt x="5045" y="0"/>
                    <a:pt x="6500" y="1455"/>
                    <a:pt x="6500" y="3250"/>
                  </a:cubicBezTo>
                  <a:cubicBezTo>
                    <a:pt x="6500" y="5045"/>
                    <a:pt x="5045" y="6500"/>
                    <a:pt x="3250" y="6500"/>
                  </a:cubicBezTo>
                  <a:cubicBezTo>
                    <a:pt x="1455" y="6500"/>
                    <a:pt x="0" y="5045"/>
                    <a:pt x="0" y="3250"/>
                  </a:cubicBezTo>
                  <a:cubicBezTo>
                    <a:pt x="0" y="1455"/>
                    <a:pt x="1455" y="0"/>
                    <a:pt x="3250" y="0"/>
                  </a:cubicBezTo>
                  <a:close/>
                  <a:moveTo>
                    <a:pt x="3250" y="250"/>
                  </a:moveTo>
                  <a:cubicBezTo>
                    <a:pt x="1594" y="250"/>
                    <a:pt x="250" y="1594"/>
                    <a:pt x="250" y="3250"/>
                  </a:cubicBezTo>
                  <a:cubicBezTo>
                    <a:pt x="250" y="4908"/>
                    <a:pt x="1593" y="6250"/>
                    <a:pt x="3250" y="6250"/>
                  </a:cubicBezTo>
                  <a:cubicBezTo>
                    <a:pt x="4906" y="6250"/>
                    <a:pt x="6250" y="4906"/>
                    <a:pt x="6250" y="3250"/>
                  </a:cubicBezTo>
                  <a:cubicBezTo>
                    <a:pt x="6250" y="1593"/>
                    <a:pt x="4908" y="250"/>
                    <a:pt x="3250" y="250"/>
                  </a:cubicBezTo>
                  <a:close/>
                  <a:moveTo>
                    <a:pt x="3250" y="2250"/>
                  </a:moveTo>
                  <a:cubicBezTo>
                    <a:pt x="2698" y="2250"/>
                    <a:pt x="2250" y="2698"/>
                    <a:pt x="2250" y="3250"/>
                  </a:cubicBezTo>
                  <a:cubicBezTo>
                    <a:pt x="2250" y="3803"/>
                    <a:pt x="2698" y="4250"/>
                    <a:pt x="3250" y="4250"/>
                  </a:cubicBezTo>
                  <a:cubicBezTo>
                    <a:pt x="3803" y="4250"/>
                    <a:pt x="4250" y="3803"/>
                    <a:pt x="4250" y="3250"/>
                  </a:cubicBezTo>
                  <a:cubicBezTo>
                    <a:pt x="4250" y="2698"/>
                    <a:pt x="3803" y="2250"/>
                    <a:pt x="3250" y="2250"/>
                  </a:cubicBezTo>
                  <a:close/>
                </a:path>
              </a:pathLst>
            </a:custGeom>
            <a:solidFill>
              <a:schemeClr val="accent2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Oval 35"/>
          <p:cNvSpPr/>
          <p:nvPr>
            <p:custDataLst>
              <p:tags r:id="rId5"/>
            </p:custDataLst>
          </p:nvPr>
        </p:nvSpPr>
        <p:spPr>
          <a:xfrm>
            <a:off x="3100011" y="3587288"/>
            <a:ext cx="1836000" cy="1836000"/>
          </a:xfrm>
          <a:prstGeom prst="ellipse">
            <a:avLst/>
          </a:prstGeom>
          <a:noFill/>
          <a:ln w="889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246248" y="3740826"/>
            <a:ext cx="1656000" cy="1656000"/>
            <a:chOff x="7443677" y="3726539"/>
            <a:chExt cx="1656000" cy="1656000"/>
          </a:xfrm>
        </p:grpSpPr>
        <p:sp>
          <p:nvSpPr>
            <p:cNvPr id="34" name="AutoShape 28"/>
            <p:cNvSpPr>
              <a:spLocks noChangeAspect="1" noChangeArrowheads="1" noTextEdit="1"/>
            </p:cNvSpPr>
            <p:nvPr>
              <p:custDataLst>
                <p:tags r:id="rId7"/>
              </p:custDataLst>
            </p:nvPr>
          </p:nvSpPr>
          <p:spPr bwMode="auto">
            <a:xfrm>
              <a:off x="7827177" y="4110039"/>
              <a:ext cx="8890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>
              <p:custDataLst>
                <p:tags r:id="rId8"/>
              </p:custDataLst>
            </p:nvPr>
          </p:nvSpPr>
          <p:spPr>
            <a:xfrm>
              <a:off x="7443677" y="3726539"/>
              <a:ext cx="1656000" cy="165600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5091545" y="4561682"/>
            <a:ext cx="201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3" idx="2"/>
            <a:endCxn id="72" idx="6"/>
          </p:cNvCxnSpPr>
          <p:nvPr/>
        </p:nvCxnSpPr>
        <p:spPr>
          <a:xfrm flipH="1">
            <a:off x="3818994" y="1190868"/>
            <a:ext cx="2436334" cy="13324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2" idx="3"/>
            <a:endCxn id="89" idx="7"/>
          </p:cNvCxnSpPr>
          <p:nvPr/>
        </p:nvCxnSpPr>
        <p:spPr>
          <a:xfrm flipH="1">
            <a:off x="2110534" y="1260012"/>
            <a:ext cx="1584291" cy="1461067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9" idx="4"/>
            <a:endCxn id="92" idx="0"/>
          </p:cNvCxnSpPr>
          <p:nvPr/>
        </p:nvCxnSpPr>
        <p:spPr>
          <a:xfrm>
            <a:off x="2059102" y="2855841"/>
            <a:ext cx="115780" cy="162689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2" idx="6"/>
          </p:cNvCxnSpPr>
          <p:nvPr/>
        </p:nvCxnSpPr>
        <p:spPr>
          <a:xfrm>
            <a:off x="2247618" y="4561682"/>
            <a:ext cx="6615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9" idx="1"/>
            <a:endCxn id="73" idx="5"/>
          </p:cNvCxnSpPr>
          <p:nvPr/>
        </p:nvCxnSpPr>
        <p:spPr>
          <a:xfrm flipH="1" flipV="1">
            <a:off x="6379497" y="1246688"/>
            <a:ext cx="1721861" cy="141569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3" idx="2"/>
            <a:endCxn id="79" idx="6"/>
          </p:cNvCxnSpPr>
          <p:nvPr/>
        </p:nvCxnSpPr>
        <p:spPr>
          <a:xfrm flipH="1">
            <a:off x="8130277" y="2713588"/>
            <a:ext cx="1968442" cy="461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6" idx="0"/>
            <a:endCxn id="83" idx="4"/>
          </p:cNvCxnSpPr>
          <p:nvPr/>
        </p:nvCxnSpPr>
        <p:spPr>
          <a:xfrm flipH="1" flipV="1">
            <a:off x="10171456" y="2792530"/>
            <a:ext cx="60385" cy="1683067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6" idx="2"/>
          </p:cNvCxnSpPr>
          <p:nvPr/>
        </p:nvCxnSpPr>
        <p:spPr>
          <a:xfrm flipH="1">
            <a:off x="9043104" y="4554539"/>
            <a:ext cx="1116000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73521" y="1125250"/>
            <a:ext cx="145473" cy="157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255328" y="1111926"/>
            <a:ext cx="145473" cy="157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984804" y="2639262"/>
            <a:ext cx="145473" cy="157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098719" y="2634646"/>
            <a:ext cx="145473" cy="157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159104" y="4475597"/>
            <a:ext cx="145473" cy="157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986365" y="2697957"/>
            <a:ext cx="145473" cy="157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102145" y="4482740"/>
            <a:ext cx="145473" cy="1578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057840" y="2731965"/>
            <a:ext cx="114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Taillight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34188" y="3741405"/>
            <a:ext cx="840349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2400" dirty="0"/>
              <a:t>Brake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511806" y="3019359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Engine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082080" y="1417070"/>
            <a:ext cx="138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Headlight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60691" y="1826177"/>
            <a:ext cx="8130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Car</a:t>
            </a:r>
          </a:p>
        </p:txBody>
      </p:sp>
      <p:cxnSp>
        <p:nvCxnSpPr>
          <p:cNvPr id="110" name="Elbow Connector 109"/>
          <p:cNvCxnSpPr>
            <a:stCxn id="96" idx="0"/>
            <a:endCxn id="103" idx="1"/>
          </p:cNvCxnSpPr>
          <p:nvPr/>
        </p:nvCxnSpPr>
        <p:spPr>
          <a:xfrm rot="5400000" flipH="1" flipV="1">
            <a:off x="4004652" y="1775926"/>
            <a:ext cx="582622" cy="132945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2" idx="1"/>
            <a:endCxn id="123" idx="3"/>
          </p:cNvCxnSpPr>
          <p:nvPr/>
        </p:nvCxnSpPr>
        <p:spPr>
          <a:xfrm rot="10800000" flipV="1">
            <a:off x="5773734" y="1647902"/>
            <a:ext cx="2308346" cy="4320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0" idx="1"/>
            <a:endCxn id="122" idx="3"/>
          </p:cNvCxnSpPr>
          <p:nvPr/>
        </p:nvCxnSpPr>
        <p:spPr>
          <a:xfrm rot="10800000">
            <a:off x="5776466" y="2245676"/>
            <a:ext cx="2733242" cy="91802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8" idx="3"/>
            <a:endCxn id="103" idx="2"/>
          </p:cNvCxnSpPr>
          <p:nvPr/>
        </p:nvCxnSpPr>
        <p:spPr>
          <a:xfrm flipV="1">
            <a:off x="4474537" y="2472508"/>
            <a:ext cx="892676" cy="145356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687566" y="2159338"/>
            <a:ext cx="88900" cy="17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684834" y="1993592"/>
            <a:ext cx="88900" cy="17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5864165" y="3525053"/>
            <a:ext cx="565520" cy="565520"/>
            <a:chOff x="800" y="800"/>
            <a:chExt cx="560" cy="56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828" y="817"/>
              <a:ext cx="504" cy="512"/>
            </a:xfrm>
            <a:custGeom>
              <a:avLst/>
              <a:gdLst>
                <a:gd name="T0" fmla="*/ 3165 w 6548"/>
                <a:gd name="T1" fmla="*/ 3429 h 6650"/>
                <a:gd name="T2" fmla="*/ 3975 w 6548"/>
                <a:gd name="T3" fmla="*/ 3718 h 6650"/>
                <a:gd name="T4" fmla="*/ 3515 w 6548"/>
                <a:gd name="T5" fmla="*/ 2503 h 6650"/>
                <a:gd name="T6" fmla="*/ 3165 w 6548"/>
                <a:gd name="T7" fmla="*/ 3429 h 6650"/>
                <a:gd name="T8" fmla="*/ 1408 w 6548"/>
                <a:gd name="T9" fmla="*/ 3145 h 6650"/>
                <a:gd name="T10" fmla="*/ 1658 w 6548"/>
                <a:gd name="T11" fmla="*/ 3579 h 6650"/>
                <a:gd name="T12" fmla="*/ 2831 w 6548"/>
                <a:gd name="T13" fmla="*/ 2901 h 6650"/>
                <a:gd name="T14" fmla="*/ 2691 w 6548"/>
                <a:gd name="T15" fmla="*/ 3269 h 6650"/>
                <a:gd name="T16" fmla="*/ 1781 w 6548"/>
                <a:gd name="T17" fmla="*/ 3794 h 6650"/>
                <a:gd name="T18" fmla="*/ 2031 w 6548"/>
                <a:gd name="T19" fmla="*/ 4228 h 6650"/>
                <a:gd name="T20" fmla="*/ 625 w 6548"/>
                <a:gd name="T21" fmla="*/ 5040 h 6650"/>
                <a:gd name="T22" fmla="*/ 0 w 6548"/>
                <a:gd name="T23" fmla="*/ 3958 h 6650"/>
                <a:gd name="T24" fmla="*/ 1408 w 6548"/>
                <a:gd name="T25" fmla="*/ 3145 h 6650"/>
                <a:gd name="T26" fmla="*/ 6131 w 6548"/>
                <a:gd name="T27" fmla="*/ 1139 h 6650"/>
                <a:gd name="T28" fmla="*/ 6508 w 6548"/>
                <a:gd name="T29" fmla="*/ 2765 h 6650"/>
                <a:gd name="T30" fmla="*/ 6259 w 6548"/>
                <a:gd name="T31" fmla="*/ 2748 h 6650"/>
                <a:gd name="T32" fmla="*/ 5976 w 6548"/>
                <a:gd name="T33" fmla="*/ 1373 h 6650"/>
                <a:gd name="T34" fmla="*/ 4043 w 6548"/>
                <a:gd name="T35" fmla="*/ 2489 h 6650"/>
                <a:gd name="T36" fmla="*/ 3954 w 6548"/>
                <a:gd name="T37" fmla="*/ 2253 h 6650"/>
                <a:gd name="T38" fmla="*/ 5851 w 6548"/>
                <a:gd name="T39" fmla="*/ 1158 h 6650"/>
                <a:gd name="T40" fmla="*/ 4803 w 6548"/>
                <a:gd name="T41" fmla="*/ 225 h 6650"/>
                <a:gd name="T42" fmla="*/ 4913 w 6548"/>
                <a:gd name="T43" fmla="*/ 0 h 6650"/>
                <a:gd name="T44" fmla="*/ 6131 w 6548"/>
                <a:gd name="T45" fmla="*/ 1139 h 6650"/>
                <a:gd name="T46" fmla="*/ 4114 w 6548"/>
                <a:gd name="T47" fmla="*/ 4084 h 6650"/>
                <a:gd name="T48" fmla="*/ 3006 w 6548"/>
                <a:gd name="T49" fmla="*/ 4479 h 6650"/>
                <a:gd name="T50" fmla="*/ 4459 w 6548"/>
                <a:gd name="T51" fmla="*/ 4996 h 6650"/>
                <a:gd name="T52" fmla="*/ 4114 w 6548"/>
                <a:gd name="T53" fmla="*/ 4084 h 6650"/>
                <a:gd name="T54" fmla="*/ 4598 w 6548"/>
                <a:gd name="T55" fmla="*/ 5363 h 6650"/>
                <a:gd name="T56" fmla="*/ 2095 w 6548"/>
                <a:gd name="T57" fmla="*/ 6254 h 6650"/>
                <a:gd name="T58" fmla="*/ 1946 w 6548"/>
                <a:gd name="T59" fmla="*/ 6650 h 6650"/>
                <a:gd name="T60" fmla="*/ 1679 w 6548"/>
                <a:gd name="T61" fmla="*/ 6650 h 6650"/>
                <a:gd name="T62" fmla="*/ 3515 w 6548"/>
                <a:gd name="T63" fmla="*/ 1798 h 6650"/>
                <a:gd name="T64" fmla="*/ 5351 w 6548"/>
                <a:gd name="T65" fmla="*/ 6650 h 6650"/>
                <a:gd name="T66" fmla="*/ 5085 w 6548"/>
                <a:gd name="T67" fmla="*/ 6650 h 6650"/>
                <a:gd name="T68" fmla="*/ 4598 w 6548"/>
                <a:gd name="T69" fmla="*/ 5363 h 6650"/>
                <a:gd name="T70" fmla="*/ 2211 w 6548"/>
                <a:gd name="T71" fmla="*/ 5948 h 6650"/>
                <a:gd name="T72" fmla="*/ 4299 w 6548"/>
                <a:gd name="T73" fmla="*/ 5204 h 6650"/>
                <a:gd name="T74" fmla="*/ 2708 w 6548"/>
                <a:gd name="T75" fmla="*/ 4636 h 6650"/>
                <a:gd name="T76" fmla="*/ 2211 w 6548"/>
                <a:gd name="T77" fmla="*/ 5948 h 6650"/>
                <a:gd name="T78" fmla="*/ 2846 w 6548"/>
                <a:gd name="T79" fmla="*/ 4270 h 6650"/>
                <a:gd name="T80" fmla="*/ 3815 w 6548"/>
                <a:gd name="T81" fmla="*/ 3925 h 6650"/>
                <a:gd name="T82" fmla="*/ 3076 w 6548"/>
                <a:gd name="T83" fmla="*/ 3663 h 6650"/>
                <a:gd name="T84" fmla="*/ 2846 w 6548"/>
                <a:gd name="T85" fmla="*/ 4270 h 6650"/>
                <a:gd name="T86" fmla="*/ 1316 w 6548"/>
                <a:gd name="T87" fmla="*/ 3486 h 6650"/>
                <a:gd name="T88" fmla="*/ 341 w 6548"/>
                <a:gd name="T89" fmla="*/ 4049 h 6650"/>
                <a:gd name="T90" fmla="*/ 716 w 6548"/>
                <a:gd name="T91" fmla="*/ 4699 h 6650"/>
                <a:gd name="T92" fmla="*/ 1691 w 6548"/>
                <a:gd name="T93" fmla="*/ 4136 h 6650"/>
                <a:gd name="T94" fmla="*/ 1316 w 6548"/>
                <a:gd name="T95" fmla="*/ 3486 h 6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48" h="6650">
                  <a:moveTo>
                    <a:pt x="3165" y="3429"/>
                  </a:moveTo>
                  <a:lnTo>
                    <a:pt x="3975" y="3718"/>
                  </a:lnTo>
                  <a:lnTo>
                    <a:pt x="3515" y="2503"/>
                  </a:lnTo>
                  <a:lnTo>
                    <a:pt x="3165" y="3429"/>
                  </a:lnTo>
                  <a:close/>
                  <a:moveTo>
                    <a:pt x="1408" y="3145"/>
                  </a:moveTo>
                  <a:lnTo>
                    <a:pt x="1658" y="3579"/>
                  </a:lnTo>
                  <a:lnTo>
                    <a:pt x="2831" y="2901"/>
                  </a:lnTo>
                  <a:lnTo>
                    <a:pt x="2691" y="3269"/>
                  </a:lnTo>
                  <a:lnTo>
                    <a:pt x="1781" y="3794"/>
                  </a:lnTo>
                  <a:lnTo>
                    <a:pt x="2031" y="4228"/>
                  </a:lnTo>
                  <a:lnTo>
                    <a:pt x="625" y="5040"/>
                  </a:lnTo>
                  <a:lnTo>
                    <a:pt x="0" y="3958"/>
                  </a:lnTo>
                  <a:lnTo>
                    <a:pt x="1408" y="3145"/>
                  </a:lnTo>
                  <a:close/>
                  <a:moveTo>
                    <a:pt x="6131" y="1139"/>
                  </a:moveTo>
                  <a:cubicBezTo>
                    <a:pt x="6416" y="1633"/>
                    <a:pt x="6548" y="2196"/>
                    <a:pt x="6508" y="2765"/>
                  </a:cubicBezTo>
                  <a:lnTo>
                    <a:pt x="6259" y="2748"/>
                  </a:lnTo>
                  <a:cubicBezTo>
                    <a:pt x="6293" y="2271"/>
                    <a:pt x="6195" y="1796"/>
                    <a:pt x="5976" y="1373"/>
                  </a:cubicBezTo>
                  <a:lnTo>
                    <a:pt x="4043" y="2489"/>
                  </a:lnTo>
                  <a:lnTo>
                    <a:pt x="3954" y="2253"/>
                  </a:lnTo>
                  <a:lnTo>
                    <a:pt x="5851" y="1158"/>
                  </a:lnTo>
                  <a:cubicBezTo>
                    <a:pt x="5593" y="755"/>
                    <a:pt x="5233" y="434"/>
                    <a:pt x="4803" y="225"/>
                  </a:cubicBezTo>
                  <a:lnTo>
                    <a:pt x="4913" y="0"/>
                  </a:lnTo>
                  <a:cubicBezTo>
                    <a:pt x="5424" y="250"/>
                    <a:pt x="5848" y="646"/>
                    <a:pt x="6131" y="1139"/>
                  </a:cubicBezTo>
                  <a:close/>
                  <a:moveTo>
                    <a:pt x="4114" y="4084"/>
                  </a:moveTo>
                  <a:lnTo>
                    <a:pt x="3006" y="4479"/>
                  </a:lnTo>
                  <a:lnTo>
                    <a:pt x="4459" y="4996"/>
                  </a:lnTo>
                  <a:lnTo>
                    <a:pt x="4114" y="4084"/>
                  </a:lnTo>
                  <a:close/>
                  <a:moveTo>
                    <a:pt x="4598" y="5363"/>
                  </a:moveTo>
                  <a:lnTo>
                    <a:pt x="2095" y="6254"/>
                  </a:lnTo>
                  <a:lnTo>
                    <a:pt x="1946" y="6650"/>
                  </a:lnTo>
                  <a:lnTo>
                    <a:pt x="1679" y="6650"/>
                  </a:lnTo>
                  <a:lnTo>
                    <a:pt x="3515" y="1798"/>
                  </a:lnTo>
                  <a:lnTo>
                    <a:pt x="5351" y="6650"/>
                  </a:lnTo>
                  <a:lnTo>
                    <a:pt x="5085" y="6650"/>
                  </a:lnTo>
                  <a:lnTo>
                    <a:pt x="4598" y="5363"/>
                  </a:lnTo>
                  <a:close/>
                  <a:moveTo>
                    <a:pt x="2211" y="5948"/>
                  </a:moveTo>
                  <a:lnTo>
                    <a:pt x="4299" y="5204"/>
                  </a:lnTo>
                  <a:lnTo>
                    <a:pt x="2708" y="4636"/>
                  </a:lnTo>
                  <a:lnTo>
                    <a:pt x="2211" y="5948"/>
                  </a:lnTo>
                  <a:close/>
                  <a:moveTo>
                    <a:pt x="2846" y="4270"/>
                  </a:moveTo>
                  <a:lnTo>
                    <a:pt x="3815" y="3925"/>
                  </a:lnTo>
                  <a:lnTo>
                    <a:pt x="3076" y="3663"/>
                  </a:lnTo>
                  <a:lnTo>
                    <a:pt x="2846" y="4270"/>
                  </a:lnTo>
                  <a:close/>
                  <a:moveTo>
                    <a:pt x="1316" y="3486"/>
                  </a:moveTo>
                  <a:lnTo>
                    <a:pt x="341" y="4049"/>
                  </a:lnTo>
                  <a:lnTo>
                    <a:pt x="716" y="4699"/>
                  </a:lnTo>
                  <a:lnTo>
                    <a:pt x="1691" y="4136"/>
                  </a:lnTo>
                  <a:lnTo>
                    <a:pt x="1316" y="3486"/>
                  </a:lnTo>
                  <a:close/>
                </a:path>
              </a:pathLst>
            </a:custGeom>
            <a:solidFill>
              <a:schemeClr val="dk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210233" y="4061350"/>
            <a:ext cx="187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EnergySource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509708" y="3077366"/>
            <a:ext cx="88900" cy="17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510757" y="3248616"/>
            <a:ext cx="88900" cy="17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>
            <a:stCxn id="71" idx="1"/>
            <a:endCxn id="6" idx="3"/>
          </p:cNvCxnSpPr>
          <p:nvPr/>
        </p:nvCxnSpPr>
        <p:spPr>
          <a:xfrm rot="10800000" flipV="1">
            <a:off x="6429685" y="3334953"/>
            <a:ext cx="2081072" cy="4728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7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 bwMode="gray">
          <a:xfrm>
            <a:off x="5115710" y="785309"/>
            <a:ext cx="718784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</a:t>
            </a:r>
          </a:p>
        </p:txBody>
      </p:sp>
      <p:cxnSp>
        <p:nvCxnSpPr>
          <p:cNvPr id="42" name="Straight Connector 41"/>
          <p:cNvCxnSpPr>
            <a:stCxn id="41" idx="2"/>
            <a:endCxn id="69" idx="0"/>
          </p:cNvCxnSpPr>
          <p:nvPr/>
        </p:nvCxnSpPr>
        <p:spPr>
          <a:xfrm flipH="1">
            <a:off x="5325779" y="1123863"/>
            <a:ext cx="149323" cy="352338"/>
          </a:xfrm>
          <a:prstGeom prst="line">
            <a:avLst/>
          </a:prstGeom>
          <a:noFill/>
          <a:ln w="9525" cap="rnd" cmpd="sng" algn="ctr">
            <a:solidFill>
              <a:srgbClr val="001E4B"/>
            </a:solidFill>
            <a:prstDash val="solid"/>
          </a:ln>
          <a:effectLst/>
        </p:spPr>
      </p:cxnSp>
      <p:sp>
        <p:nvSpPr>
          <p:cNvPr id="44" name="TextBox 43"/>
          <p:cNvSpPr txBox="1"/>
          <p:nvPr/>
        </p:nvSpPr>
        <p:spPr bwMode="gray">
          <a:xfrm>
            <a:off x="2714508" y="2494222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1</a:t>
            </a:r>
          </a:p>
        </p:txBody>
      </p:sp>
      <p:sp>
        <p:nvSpPr>
          <p:cNvPr id="45" name="TextBox 44"/>
          <p:cNvSpPr txBox="1"/>
          <p:nvPr/>
        </p:nvSpPr>
        <p:spPr bwMode="gray">
          <a:xfrm>
            <a:off x="4569695" y="2494222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2</a:t>
            </a:r>
          </a:p>
        </p:txBody>
      </p:sp>
      <p:sp>
        <p:nvSpPr>
          <p:cNvPr id="46" name="TextBox 45"/>
          <p:cNvSpPr txBox="1"/>
          <p:nvPr/>
        </p:nvSpPr>
        <p:spPr bwMode="gray">
          <a:xfrm>
            <a:off x="6399136" y="2494222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13302" y="1355044"/>
            <a:ext cx="1164305" cy="1125987"/>
            <a:chOff x="1268415" y="4967309"/>
            <a:chExt cx="1164305" cy="1125987"/>
          </a:xfrm>
        </p:grpSpPr>
        <p:grpSp>
          <p:nvGrpSpPr>
            <p:cNvPr id="72" name="Group 71"/>
            <p:cNvGrpSpPr/>
            <p:nvPr/>
          </p:nvGrpSpPr>
          <p:grpSpPr>
            <a:xfrm>
              <a:off x="1388604" y="5088466"/>
              <a:ext cx="936104" cy="902548"/>
              <a:chOff x="1496616" y="5301208"/>
              <a:chExt cx="936104" cy="902548"/>
            </a:xfrm>
          </p:grpSpPr>
          <p:sp>
            <p:nvSpPr>
              <p:cNvPr id="74" name="Rectangle 73"/>
              <p:cNvSpPr/>
              <p:nvPr>
                <p:custDataLst>
                  <p:tags r:id="rId18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73" name="Rectangle 72"/>
            <p:cNvSpPr/>
            <p:nvPr>
              <p:custDataLst>
                <p:tags r:id="rId17"/>
              </p:custDataLst>
            </p:nvPr>
          </p:nvSpPr>
          <p:spPr bwMode="gray">
            <a:xfrm>
              <a:off x="1268415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73923" y="1355044"/>
            <a:ext cx="1164305" cy="1125987"/>
            <a:chOff x="3129036" y="4967309"/>
            <a:chExt cx="1164305" cy="1125987"/>
          </a:xfrm>
        </p:grpSpPr>
        <p:grpSp>
          <p:nvGrpSpPr>
            <p:cNvPr id="66" name="Group 65"/>
            <p:cNvGrpSpPr/>
            <p:nvPr/>
          </p:nvGrpSpPr>
          <p:grpSpPr>
            <a:xfrm>
              <a:off x="3224808" y="5088466"/>
              <a:ext cx="936104" cy="902548"/>
              <a:chOff x="1496616" y="5301208"/>
              <a:chExt cx="936104" cy="902548"/>
            </a:xfrm>
          </p:grpSpPr>
          <p:sp>
            <p:nvSpPr>
              <p:cNvPr id="68" name="Rectangle 67"/>
              <p:cNvSpPr/>
              <p:nvPr>
                <p:custDataLst>
                  <p:tags r:id="rId16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</a:p>
            </p:txBody>
          </p:sp>
        </p:grpSp>
        <p:sp>
          <p:nvSpPr>
            <p:cNvPr id="67" name="Rectangle 66"/>
            <p:cNvSpPr/>
            <p:nvPr>
              <p:custDataLst>
                <p:tags r:id="rId15"/>
              </p:custDataLst>
            </p:nvPr>
          </p:nvSpPr>
          <p:spPr bwMode="gray">
            <a:xfrm>
              <a:off x="3129036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03364" y="1368235"/>
            <a:ext cx="1164305" cy="1125987"/>
            <a:chOff x="4958477" y="4980500"/>
            <a:chExt cx="1164305" cy="1125987"/>
          </a:xfrm>
        </p:grpSpPr>
        <p:grpSp>
          <p:nvGrpSpPr>
            <p:cNvPr id="60" name="Group 59"/>
            <p:cNvGrpSpPr/>
            <p:nvPr/>
          </p:nvGrpSpPr>
          <p:grpSpPr>
            <a:xfrm>
              <a:off x="5059210" y="5088466"/>
              <a:ext cx="936104" cy="902548"/>
              <a:chOff x="1496616" y="5301208"/>
              <a:chExt cx="936104" cy="902548"/>
            </a:xfrm>
          </p:grpSpPr>
          <p:sp>
            <p:nvSpPr>
              <p:cNvPr id="62" name="Rectangle 61"/>
              <p:cNvSpPr/>
              <p:nvPr>
                <p:custDataLst>
                  <p:tags r:id="rId14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</a:t>
                </a:r>
              </a:p>
            </p:txBody>
          </p:sp>
        </p:grpSp>
        <p:sp>
          <p:nvSpPr>
            <p:cNvPr id="61" name="Rectangle 60"/>
            <p:cNvSpPr/>
            <p:nvPr>
              <p:custDataLst>
                <p:tags r:id="rId13"/>
              </p:custDataLst>
            </p:nvPr>
          </p:nvSpPr>
          <p:spPr bwMode="gray">
            <a:xfrm>
              <a:off x="4958477" y="4980500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0" name="Rectangle 49"/>
          <p:cNvSpPr/>
          <p:nvPr>
            <p:custDataLst>
              <p:tags r:id="rId1"/>
            </p:custDataLst>
          </p:nvPr>
        </p:nvSpPr>
        <p:spPr bwMode="gray">
          <a:xfrm>
            <a:off x="2490670" y="1231235"/>
            <a:ext cx="6612782" cy="1681844"/>
          </a:xfrm>
          <a:prstGeom prst="rect">
            <a:avLst/>
          </a:prstGeom>
          <a:noFill/>
          <a:ln w="19050" cap="flat" cmpd="sng" algn="ctr">
            <a:solidFill>
              <a:srgbClr val="001E4B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 bwMode="gray">
          <a:xfrm>
            <a:off x="2426803" y="861301"/>
            <a:ext cx="972762" cy="36933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</a:t>
            </a:r>
          </a:p>
        </p:txBody>
      </p:sp>
      <p:grpSp>
        <p:nvGrpSpPr>
          <p:cNvPr id="52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7950983" y="1462614"/>
            <a:ext cx="889000" cy="889000"/>
            <a:chOff x="800" y="800"/>
            <a:chExt cx="560" cy="560"/>
          </a:xfrm>
        </p:grpSpPr>
        <p:sp>
          <p:nvSpPr>
            <p:cNvPr id="5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2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lt2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5"/>
            <p:cNvSpPr>
              <a:spLocks noEditPoints="1"/>
            </p:cNvSpPr>
            <p:nvPr/>
          </p:nvSpPr>
          <p:spPr bwMode="auto">
            <a:xfrm>
              <a:off x="835" y="835"/>
              <a:ext cx="315" cy="367"/>
            </a:xfrm>
            <a:custGeom>
              <a:avLst/>
              <a:gdLst>
                <a:gd name="T0" fmla="*/ 800 w 7200"/>
                <a:gd name="T1" fmla="*/ 0 h 8400"/>
                <a:gd name="T2" fmla="*/ 0 w 7200"/>
                <a:gd name="T3" fmla="*/ 800 h 8400"/>
                <a:gd name="T4" fmla="*/ 0 w 7200"/>
                <a:gd name="T5" fmla="*/ 2000 h 8400"/>
                <a:gd name="T6" fmla="*/ 800 w 7200"/>
                <a:gd name="T7" fmla="*/ 2800 h 8400"/>
                <a:gd name="T8" fmla="*/ 800 w 7200"/>
                <a:gd name="T9" fmla="*/ 2800 h 8400"/>
                <a:gd name="T10" fmla="*/ 0 w 7200"/>
                <a:gd name="T11" fmla="*/ 3600 h 8400"/>
                <a:gd name="T12" fmla="*/ 0 w 7200"/>
                <a:gd name="T13" fmla="*/ 4800 h 8400"/>
                <a:gd name="T14" fmla="*/ 800 w 7200"/>
                <a:gd name="T15" fmla="*/ 5600 h 8400"/>
                <a:gd name="T16" fmla="*/ 800 w 7200"/>
                <a:gd name="T17" fmla="*/ 5600 h 8400"/>
                <a:gd name="T18" fmla="*/ 0 w 7200"/>
                <a:gd name="T19" fmla="*/ 6400 h 8400"/>
                <a:gd name="T20" fmla="*/ 0 w 7200"/>
                <a:gd name="T21" fmla="*/ 7600 h 8400"/>
                <a:gd name="T22" fmla="*/ 800 w 7200"/>
                <a:gd name="T23" fmla="*/ 8400 h 8400"/>
                <a:gd name="T24" fmla="*/ 4400 w 7200"/>
                <a:gd name="T25" fmla="*/ 8400 h 8400"/>
                <a:gd name="T26" fmla="*/ 4400 w 7200"/>
                <a:gd name="T27" fmla="*/ 5600 h 8400"/>
                <a:gd name="T28" fmla="*/ 5600 w 7200"/>
                <a:gd name="T29" fmla="*/ 4400 h 8400"/>
                <a:gd name="T30" fmla="*/ 7200 w 7200"/>
                <a:gd name="T31" fmla="*/ 4400 h 8400"/>
                <a:gd name="T32" fmla="*/ 7200 w 7200"/>
                <a:gd name="T33" fmla="*/ 3600 h 8400"/>
                <a:gd name="T34" fmla="*/ 6400 w 7200"/>
                <a:gd name="T35" fmla="*/ 2800 h 8400"/>
                <a:gd name="T36" fmla="*/ 6400 w 7200"/>
                <a:gd name="T37" fmla="*/ 2800 h 8400"/>
                <a:gd name="T38" fmla="*/ 7200 w 7200"/>
                <a:gd name="T39" fmla="*/ 2000 h 8400"/>
                <a:gd name="T40" fmla="*/ 7200 w 7200"/>
                <a:gd name="T41" fmla="*/ 800 h 8400"/>
                <a:gd name="T42" fmla="*/ 6400 w 7200"/>
                <a:gd name="T43" fmla="*/ 0 h 8400"/>
                <a:gd name="T44" fmla="*/ 800 w 7200"/>
                <a:gd name="T45" fmla="*/ 0 h 8400"/>
                <a:gd name="T46" fmla="*/ 960 w 7200"/>
                <a:gd name="T47" fmla="*/ 6400 h 8400"/>
                <a:gd name="T48" fmla="*/ 3600 w 7200"/>
                <a:gd name="T49" fmla="*/ 6400 h 8400"/>
                <a:gd name="T50" fmla="*/ 3600 w 7200"/>
                <a:gd name="T51" fmla="*/ 7600 h 8400"/>
                <a:gd name="T52" fmla="*/ 960 w 7200"/>
                <a:gd name="T53" fmla="*/ 7600 h 8400"/>
                <a:gd name="T54" fmla="*/ 800 w 7200"/>
                <a:gd name="T55" fmla="*/ 7400 h 8400"/>
                <a:gd name="T56" fmla="*/ 800 w 7200"/>
                <a:gd name="T57" fmla="*/ 6600 h 8400"/>
                <a:gd name="T58" fmla="*/ 960 w 7200"/>
                <a:gd name="T59" fmla="*/ 6400 h 8400"/>
                <a:gd name="T60" fmla="*/ 960 w 7200"/>
                <a:gd name="T61" fmla="*/ 800 h 8400"/>
                <a:gd name="T62" fmla="*/ 3600 w 7200"/>
                <a:gd name="T63" fmla="*/ 800 h 8400"/>
                <a:gd name="T64" fmla="*/ 3600 w 7200"/>
                <a:gd name="T65" fmla="*/ 2000 h 8400"/>
                <a:gd name="T66" fmla="*/ 960 w 7200"/>
                <a:gd name="T67" fmla="*/ 2000 h 8400"/>
                <a:gd name="T68" fmla="*/ 800 w 7200"/>
                <a:gd name="T69" fmla="*/ 1800 h 8400"/>
                <a:gd name="T70" fmla="*/ 800 w 7200"/>
                <a:gd name="T71" fmla="*/ 1000 h 8400"/>
                <a:gd name="T72" fmla="*/ 960 w 7200"/>
                <a:gd name="T73" fmla="*/ 800 h 8400"/>
                <a:gd name="T74" fmla="*/ 960 w 7200"/>
                <a:gd name="T75" fmla="*/ 3600 h 8400"/>
                <a:gd name="T76" fmla="*/ 3600 w 7200"/>
                <a:gd name="T77" fmla="*/ 3600 h 8400"/>
                <a:gd name="T78" fmla="*/ 3600 w 7200"/>
                <a:gd name="T79" fmla="*/ 4800 h 8400"/>
                <a:gd name="T80" fmla="*/ 960 w 7200"/>
                <a:gd name="T81" fmla="*/ 4800 h 8400"/>
                <a:gd name="T82" fmla="*/ 800 w 7200"/>
                <a:gd name="T83" fmla="*/ 4600 h 8400"/>
                <a:gd name="T84" fmla="*/ 800 w 7200"/>
                <a:gd name="T85" fmla="*/ 3800 h 8400"/>
                <a:gd name="T86" fmla="*/ 960 w 7200"/>
                <a:gd name="T87" fmla="*/ 3600 h 8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00" h="8400">
                  <a:moveTo>
                    <a:pt x="800" y="0"/>
                  </a:moveTo>
                  <a:cubicBezTo>
                    <a:pt x="360" y="0"/>
                    <a:pt x="0" y="359"/>
                    <a:pt x="0" y="800"/>
                  </a:cubicBezTo>
                  <a:lnTo>
                    <a:pt x="0" y="2000"/>
                  </a:lnTo>
                  <a:cubicBezTo>
                    <a:pt x="0" y="2440"/>
                    <a:pt x="360" y="2800"/>
                    <a:pt x="800" y="2800"/>
                  </a:cubicBezTo>
                  <a:lnTo>
                    <a:pt x="800" y="2800"/>
                  </a:lnTo>
                  <a:cubicBezTo>
                    <a:pt x="359" y="2800"/>
                    <a:pt x="0" y="3159"/>
                    <a:pt x="0" y="3600"/>
                  </a:cubicBezTo>
                  <a:lnTo>
                    <a:pt x="0" y="4800"/>
                  </a:lnTo>
                  <a:cubicBezTo>
                    <a:pt x="0" y="5240"/>
                    <a:pt x="360" y="5600"/>
                    <a:pt x="800" y="5600"/>
                  </a:cubicBezTo>
                  <a:lnTo>
                    <a:pt x="800" y="5600"/>
                  </a:lnTo>
                  <a:cubicBezTo>
                    <a:pt x="359" y="5600"/>
                    <a:pt x="0" y="5959"/>
                    <a:pt x="0" y="6400"/>
                  </a:cubicBezTo>
                  <a:lnTo>
                    <a:pt x="0" y="7600"/>
                  </a:lnTo>
                  <a:cubicBezTo>
                    <a:pt x="0" y="8040"/>
                    <a:pt x="360" y="8400"/>
                    <a:pt x="800" y="8400"/>
                  </a:cubicBezTo>
                  <a:lnTo>
                    <a:pt x="4400" y="8400"/>
                  </a:lnTo>
                  <a:lnTo>
                    <a:pt x="4400" y="5600"/>
                  </a:lnTo>
                  <a:cubicBezTo>
                    <a:pt x="4400" y="4939"/>
                    <a:pt x="4939" y="4400"/>
                    <a:pt x="5600" y="4400"/>
                  </a:cubicBezTo>
                  <a:lnTo>
                    <a:pt x="7200" y="4400"/>
                  </a:lnTo>
                  <a:lnTo>
                    <a:pt x="7200" y="3600"/>
                  </a:lnTo>
                  <a:cubicBezTo>
                    <a:pt x="7200" y="3160"/>
                    <a:pt x="6841" y="2800"/>
                    <a:pt x="6400" y="2800"/>
                  </a:cubicBezTo>
                  <a:lnTo>
                    <a:pt x="6400" y="2800"/>
                  </a:lnTo>
                  <a:cubicBezTo>
                    <a:pt x="6840" y="2800"/>
                    <a:pt x="7200" y="2440"/>
                    <a:pt x="7200" y="2000"/>
                  </a:cubicBezTo>
                  <a:lnTo>
                    <a:pt x="7200" y="800"/>
                  </a:lnTo>
                  <a:cubicBezTo>
                    <a:pt x="7200" y="360"/>
                    <a:pt x="6841" y="0"/>
                    <a:pt x="6400" y="0"/>
                  </a:cubicBezTo>
                  <a:lnTo>
                    <a:pt x="800" y="0"/>
                  </a:lnTo>
                  <a:close/>
                  <a:moveTo>
                    <a:pt x="960" y="6400"/>
                  </a:moveTo>
                  <a:lnTo>
                    <a:pt x="3600" y="6400"/>
                  </a:lnTo>
                  <a:lnTo>
                    <a:pt x="3600" y="7600"/>
                  </a:lnTo>
                  <a:lnTo>
                    <a:pt x="960" y="7600"/>
                  </a:lnTo>
                  <a:cubicBezTo>
                    <a:pt x="873" y="7600"/>
                    <a:pt x="800" y="7510"/>
                    <a:pt x="800" y="7400"/>
                  </a:cubicBezTo>
                  <a:lnTo>
                    <a:pt x="800" y="6600"/>
                  </a:lnTo>
                  <a:cubicBezTo>
                    <a:pt x="800" y="6490"/>
                    <a:pt x="871" y="6400"/>
                    <a:pt x="960" y="6400"/>
                  </a:cubicBezTo>
                  <a:close/>
                  <a:moveTo>
                    <a:pt x="960" y="800"/>
                  </a:moveTo>
                  <a:lnTo>
                    <a:pt x="3600" y="800"/>
                  </a:lnTo>
                  <a:lnTo>
                    <a:pt x="3600" y="2000"/>
                  </a:lnTo>
                  <a:lnTo>
                    <a:pt x="960" y="2000"/>
                  </a:lnTo>
                  <a:cubicBezTo>
                    <a:pt x="873" y="2000"/>
                    <a:pt x="800" y="1910"/>
                    <a:pt x="800" y="1800"/>
                  </a:cubicBezTo>
                  <a:lnTo>
                    <a:pt x="800" y="1000"/>
                  </a:lnTo>
                  <a:cubicBezTo>
                    <a:pt x="800" y="890"/>
                    <a:pt x="871" y="800"/>
                    <a:pt x="960" y="800"/>
                  </a:cubicBezTo>
                  <a:close/>
                  <a:moveTo>
                    <a:pt x="960" y="3600"/>
                  </a:moveTo>
                  <a:lnTo>
                    <a:pt x="3600" y="3600"/>
                  </a:lnTo>
                  <a:lnTo>
                    <a:pt x="3600" y="4800"/>
                  </a:lnTo>
                  <a:lnTo>
                    <a:pt x="960" y="4800"/>
                  </a:lnTo>
                  <a:cubicBezTo>
                    <a:pt x="873" y="4800"/>
                    <a:pt x="800" y="4710"/>
                    <a:pt x="800" y="4600"/>
                  </a:cubicBezTo>
                  <a:lnTo>
                    <a:pt x="800" y="3800"/>
                  </a:lnTo>
                  <a:cubicBezTo>
                    <a:pt x="800" y="3690"/>
                    <a:pt x="871" y="3600"/>
                    <a:pt x="960" y="3600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1045" y="1045"/>
              <a:ext cx="280" cy="280"/>
            </a:xfrm>
            <a:custGeom>
              <a:avLst/>
              <a:gdLst>
                <a:gd name="T0" fmla="*/ 800 w 6400"/>
                <a:gd name="T1" fmla="*/ 0 h 6400"/>
                <a:gd name="T2" fmla="*/ 1200 w 6400"/>
                <a:gd name="T3" fmla="*/ 0 h 6400"/>
                <a:gd name="T4" fmla="*/ 1200 w 6400"/>
                <a:gd name="T5" fmla="*/ 2400 h 6400"/>
                <a:gd name="T6" fmla="*/ 1600 w 6400"/>
                <a:gd name="T7" fmla="*/ 2800 h 6400"/>
                <a:gd name="T8" fmla="*/ 4800 w 6400"/>
                <a:gd name="T9" fmla="*/ 2800 h 6400"/>
                <a:gd name="T10" fmla="*/ 5200 w 6400"/>
                <a:gd name="T11" fmla="*/ 2400 h 6400"/>
                <a:gd name="T12" fmla="*/ 5200 w 6400"/>
                <a:gd name="T13" fmla="*/ 0 h 6400"/>
                <a:gd name="T14" fmla="*/ 5600 w 6400"/>
                <a:gd name="T15" fmla="*/ 0 h 6400"/>
                <a:gd name="T16" fmla="*/ 6400 w 6400"/>
                <a:gd name="T17" fmla="*/ 800 h 6400"/>
                <a:gd name="T18" fmla="*/ 6400 w 6400"/>
                <a:gd name="T19" fmla="*/ 5600 h 6400"/>
                <a:gd name="T20" fmla="*/ 5600 w 6400"/>
                <a:gd name="T21" fmla="*/ 6400 h 6400"/>
                <a:gd name="T22" fmla="*/ 5200 w 6400"/>
                <a:gd name="T23" fmla="*/ 6400 h 6400"/>
                <a:gd name="T24" fmla="*/ 5200 w 6400"/>
                <a:gd name="T25" fmla="*/ 4400 h 6400"/>
                <a:gd name="T26" fmla="*/ 4800 w 6400"/>
                <a:gd name="T27" fmla="*/ 4000 h 6400"/>
                <a:gd name="T28" fmla="*/ 2400 w 6400"/>
                <a:gd name="T29" fmla="*/ 4000 h 6400"/>
                <a:gd name="T30" fmla="*/ 2000 w 6400"/>
                <a:gd name="T31" fmla="*/ 4400 h 6400"/>
                <a:gd name="T32" fmla="*/ 2000 w 6400"/>
                <a:gd name="T33" fmla="*/ 6400 h 6400"/>
                <a:gd name="T34" fmla="*/ 800 w 6400"/>
                <a:gd name="T35" fmla="*/ 6400 h 6400"/>
                <a:gd name="T36" fmla="*/ 0 w 6400"/>
                <a:gd name="T37" fmla="*/ 5600 h 6400"/>
                <a:gd name="T38" fmla="*/ 0 w 6400"/>
                <a:gd name="T39" fmla="*/ 800 h 6400"/>
                <a:gd name="T40" fmla="*/ 800 w 6400"/>
                <a:gd name="T41" fmla="*/ 0 h 6400"/>
                <a:gd name="T42" fmla="*/ 3600 w 6400"/>
                <a:gd name="T43" fmla="*/ 4400 h 6400"/>
                <a:gd name="T44" fmla="*/ 4800 w 6400"/>
                <a:gd name="T45" fmla="*/ 4400 h 6400"/>
                <a:gd name="T46" fmla="*/ 4800 w 6400"/>
                <a:gd name="T47" fmla="*/ 6000 h 6400"/>
                <a:gd name="T48" fmla="*/ 3600 w 6400"/>
                <a:gd name="T49" fmla="*/ 6000 h 6400"/>
                <a:gd name="T50" fmla="*/ 3600 w 6400"/>
                <a:gd name="T51" fmla="*/ 440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00" h="6400">
                  <a:moveTo>
                    <a:pt x="800" y="0"/>
                  </a:moveTo>
                  <a:lnTo>
                    <a:pt x="1200" y="0"/>
                  </a:lnTo>
                  <a:lnTo>
                    <a:pt x="1200" y="2400"/>
                  </a:lnTo>
                  <a:cubicBezTo>
                    <a:pt x="1200" y="2620"/>
                    <a:pt x="1380" y="2800"/>
                    <a:pt x="1600" y="2800"/>
                  </a:cubicBezTo>
                  <a:lnTo>
                    <a:pt x="4800" y="2800"/>
                  </a:lnTo>
                  <a:cubicBezTo>
                    <a:pt x="5020" y="2800"/>
                    <a:pt x="5200" y="2620"/>
                    <a:pt x="5200" y="2400"/>
                  </a:cubicBezTo>
                  <a:lnTo>
                    <a:pt x="5200" y="0"/>
                  </a:lnTo>
                  <a:lnTo>
                    <a:pt x="5600" y="0"/>
                  </a:lnTo>
                  <a:cubicBezTo>
                    <a:pt x="6041" y="0"/>
                    <a:pt x="6400" y="359"/>
                    <a:pt x="6400" y="800"/>
                  </a:cubicBezTo>
                  <a:lnTo>
                    <a:pt x="6400" y="5600"/>
                  </a:lnTo>
                  <a:cubicBezTo>
                    <a:pt x="6400" y="6041"/>
                    <a:pt x="6041" y="6400"/>
                    <a:pt x="5600" y="6400"/>
                  </a:cubicBezTo>
                  <a:lnTo>
                    <a:pt x="5200" y="6400"/>
                  </a:lnTo>
                  <a:lnTo>
                    <a:pt x="5200" y="4400"/>
                  </a:lnTo>
                  <a:cubicBezTo>
                    <a:pt x="5200" y="4180"/>
                    <a:pt x="5020" y="4000"/>
                    <a:pt x="4800" y="4000"/>
                  </a:cubicBezTo>
                  <a:lnTo>
                    <a:pt x="2400" y="4000"/>
                  </a:lnTo>
                  <a:cubicBezTo>
                    <a:pt x="2180" y="4000"/>
                    <a:pt x="2000" y="4180"/>
                    <a:pt x="2000" y="4400"/>
                  </a:cubicBezTo>
                  <a:lnTo>
                    <a:pt x="2000" y="6400"/>
                  </a:lnTo>
                  <a:lnTo>
                    <a:pt x="800" y="6400"/>
                  </a:lnTo>
                  <a:cubicBezTo>
                    <a:pt x="359" y="6400"/>
                    <a:pt x="0" y="6041"/>
                    <a:pt x="0" y="5600"/>
                  </a:cubicBezTo>
                  <a:lnTo>
                    <a:pt x="0" y="800"/>
                  </a:lnTo>
                  <a:cubicBezTo>
                    <a:pt x="0" y="359"/>
                    <a:pt x="359" y="0"/>
                    <a:pt x="800" y="0"/>
                  </a:cubicBezTo>
                  <a:close/>
                  <a:moveTo>
                    <a:pt x="3600" y="4400"/>
                  </a:moveTo>
                  <a:lnTo>
                    <a:pt x="4800" y="4400"/>
                  </a:lnTo>
                  <a:lnTo>
                    <a:pt x="4800" y="6000"/>
                  </a:lnTo>
                  <a:lnTo>
                    <a:pt x="3600" y="6000"/>
                  </a:lnTo>
                  <a:lnTo>
                    <a:pt x="3600" y="440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1115" y="1045"/>
              <a:ext cx="140" cy="35"/>
            </a:xfrm>
            <a:prstGeom prst="rect">
              <a:avLst/>
            </a:prstGeom>
            <a:solidFill>
              <a:srgbClr val="EB6E0A"/>
            </a:solidFill>
            <a:ln w="0" cap="flat" cmpd="sng" algn="ctr">
              <a:solidFill>
                <a:srgbClr val="EB6E0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gray">
          <a:xfrm>
            <a:off x="7808925" y="2351614"/>
            <a:ext cx="1294527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  <p:cxnSp>
        <p:nvCxnSpPr>
          <p:cNvPr id="54" name="Elbow Connector 53"/>
          <p:cNvCxnSpPr>
            <a:stCxn id="56" idx="1"/>
            <a:endCxn id="65" idx="3"/>
          </p:cNvCxnSpPr>
          <p:nvPr/>
        </p:nvCxnSpPr>
        <p:spPr>
          <a:xfrm rot="10800000" flipV="1">
            <a:off x="7340201" y="1907113"/>
            <a:ext cx="610782" cy="291615"/>
          </a:xfrm>
          <a:prstGeom prst="bentConnector3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>
            <a:stCxn id="56" idx="1"/>
            <a:endCxn id="71" idx="0"/>
          </p:cNvCxnSpPr>
          <p:nvPr/>
        </p:nvCxnSpPr>
        <p:spPr>
          <a:xfrm rot="10800000" flipV="1">
            <a:off x="5325779" y="1907113"/>
            <a:ext cx="2625204" cy="111595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grpSp>
        <p:nvGrpSpPr>
          <p:cNvPr id="85" name="Group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7895421" y="333683"/>
            <a:ext cx="889000" cy="889000"/>
            <a:chOff x="800" y="800"/>
            <a:chExt cx="560" cy="560"/>
          </a:xfrm>
        </p:grpSpPr>
        <p:sp>
          <p:nvSpPr>
            <p:cNvPr id="8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960" y="829"/>
              <a:ext cx="368" cy="384"/>
            </a:xfrm>
            <a:custGeom>
              <a:avLst/>
              <a:gdLst>
                <a:gd name="T0" fmla="*/ 2289 w 4783"/>
                <a:gd name="T1" fmla="*/ 4987 h 4987"/>
                <a:gd name="T2" fmla="*/ 1794 w 4783"/>
                <a:gd name="T3" fmla="*/ 4682 h 4987"/>
                <a:gd name="T4" fmla="*/ 4533 w 4783"/>
                <a:gd name="T5" fmla="*/ 2494 h 4987"/>
                <a:gd name="T6" fmla="*/ 4317 w 4783"/>
                <a:gd name="T7" fmla="*/ 2335 h 4987"/>
                <a:gd name="T8" fmla="*/ 4117 w 4783"/>
                <a:gd name="T9" fmla="*/ 3004 h 4987"/>
                <a:gd name="T10" fmla="*/ 3965 w 4783"/>
                <a:gd name="T11" fmla="*/ 3552 h 4987"/>
                <a:gd name="T12" fmla="*/ 3338 w 4783"/>
                <a:gd name="T13" fmla="*/ 4102 h 4987"/>
                <a:gd name="T14" fmla="*/ 3240 w 4783"/>
                <a:gd name="T15" fmla="*/ 3309 h 4987"/>
                <a:gd name="T16" fmla="*/ 3099 w 4783"/>
                <a:gd name="T17" fmla="*/ 2885 h 4987"/>
                <a:gd name="T18" fmla="*/ 2510 w 4783"/>
                <a:gd name="T19" fmla="*/ 2787 h 4987"/>
                <a:gd name="T20" fmla="*/ 2152 w 4783"/>
                <a:gd name="T21" fmla="*/ 2046 h 4987"/>
                <a:gd name="T22" fmla="*/ 2297 w 4783"/>
                <a:gd name="T23" fmla="*/ 1764 h 4987"/>
                <a:gd name="T24" fmla="*/ 2584 w 4783"/>
                <a:gd name="T25" fmla="*/ 1474 h 4987"/>
                <a:gd name="T26" fmla="*/ 2428 w 4783"/>
                <a:gd name="T27" fmla="*/ 1149 h 4987"/>
                <a:gd name="T28" fmla="*/ 2808 w 4783"/>
                <a:gd name="T29" fmla="*/ 990 h 4987"/>
                <a:gd name="T30" fmla="*/ 2915 w 4783"/>
                <a:gd name="T31" fmla="*/ 689 h 4987"/>
                <a:gd name="T32" fmla="*/ 3270 w 4783"/>
                <a:gd name="T33" fmla="*/ 475 h 4987"/>
                <a:gd name="T34" fmla="*/ 2543 w 4783"/>
                <a:gd name="T35" fmla="*/ 264 h 4987"/>
                <a:gd name="T36" fmla="*/ 2244 w 4783"/>
                <a:gd name="T37" fmla="*/ 506 h 4987"/>
                <a:gd name="T38" fmla="*/ 1580 w 4783"/>
                <a:gd name="T39" fmla="*/ 757 h 4987"/>
                <a:gd name="T40" fmla="*/ 1540 w 4783"/>
                <a:gd name="T41" fmla="*/ 567 h 4987"/>
                <a:gd name="T42" fmla="*/ 1374 w 4783"/>
                <a:gd name="T43" fmla="*/ 444 h 4987"/>
                <a:gd name="T44" fmla="*/ 1292 w 4783"/>
                <a:gd name="T45" fmla="*/ 619 h 4987"/>
                <a:gd name="T46" fmla="*/ 1173 w 4783"/>
                <a:gd name="T47" fmla="*/ 929 h 4987"/>
                <a:gd name="T48" fmla="*/ 937 w 4783"/>
                <a:gd name="T49" fmla="*/ 1107 h 4987"/>
                <a:gd name="T50" fmla="*/ 517 w 4783"/>
                <a:gd name="T51" fmla="*/ 1501 h 4987"/>
                <a:gd name="T52" fmla="*/ 2289 w 4783"/>
                <a:gd name="T53" fmla="*/ 0 h 4987"/>
                <a:gd name="T54" fmla="*/ 4783 w 4783"/>
                <a:gd name="T55" fmla="*/ 2494 h 4987"/>
                <a:gd name="T56" fmla="*/ 3365 w 4783"/>
                <a:gd name="T57" fmla="*/ 1321 h 4987"/>
                <a:gd name="T58" fmla="*/ 3408 w 4783"/>
                <a:gd name="T59" fmla="*/ 1476 h 4987"/>
                <a:gd name="T60" fmla="*/ 3127 w 4783"/>
                <a:gd name="T61" fmla="*/ 1311 h 4987"/>
                <a:gd name="T62" fmla="*/ 2707 w 4783"/>
                <a:gd name="T63" fmla="*/ 1470 h 4987"/>
                <a:gd name="T64" fmla="*/ 3154 w 4783"/>
                <a:gd name="T65" fmla="*/ 1422 h 4987"/>
                <a:gd name="T66" fmla="*/ 3524 w 4783"/>
                <a:gd name="T67" fmla="*/ 1705 h 4987"/>
                <a:gd name="T68" fmla="*/ 3868 w 4783"/>
                <a:gd name="T69" fmla="*/ 1716 h 4987"/>
                <a:gd name="T70" fmla="*/ 3500 w 4783"/>
                <a:gd name="T71" fmla="*/ 1476 h 4987"/>
                <a:gd name="T72" fmla="*/ 3275 w 4783"/>
                <a:gd name="T73" fmla="*/ 1251 h 4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83" h="4987">
                  <a:moveTo>
                    <a:pt x="4783" y="2494"/>
                  </a:moveTo>
                  <a:cubicBezTo>
                    <a:pt x="4783" y="3871"/>
                    <a:pt x="3667" y="4987"/>
                    <a:pt x="2289" y="4987"/>
                  </a:cubicBezTo>
                  <a:cubicBezTo>
                    <a:pt x="2120" y="4987"/>
                    <a:pt x="1954" y="4971"/>
                    <a:pt x="1794" y="4939"/>
                  </a:cubicBezTo>
                  <a:lnTo>
                    <a:pt x="1794" y="4682"/>
                  </a:lnTo>
                  <a:cubicBezTo>
                    <a:pt x="1953" y="4719"/>
                    <a:pt x="2119" y="4737"/>
                    <a:pt x="2289" y="4737"/>
                  </a:cubicBezTo>
                  <a:cubicBezTo>
                    <a:pt x="3529" y="4737"/>
                    <a:pt x="4533" y="3734"/>
                    <a:pt x="4533" y="2494"/>
                  </a:cubicBezTo>
                  <a:cubicBezTo>
                    <a:pt x="4533" y="2357"/>
                    <a:pt x="4522" y="2224"/>
                    <a:pt x="4498" y="2095"/>
                  </a:cubicBezTo>
                  <a:cubicBezTo>
                    <a:pt x="4487" y="2145"/>
                    <a:pt x="4464" y="2236"/>
                    <a:pt x="4317" y="2335"/>
                  </a:cubicBezTo>
                  <a:cubicBezTo>
                    <a:pt x="4248" y="2427"/>
                    <a:pt x="4447" y="2529"/>
                    <a:pt x="4318" y="2695"/>
                  </a:cubicBezTo>
                  <a:cubicBezTo>
                    <a:pt x="4248" y="2782"/>
                    <a:pt x="4159" y="2900"/>
                    <a:pt x="4117" y="3004"/>
                  </a:cubicBezTo>
                  <a:cubicBezTo>
                    <a:pt x="4095" y="3055"/>
                    <a:pt x="4089" y="3091"/>
                    <a:pt x="4095" y="3145"/>
                  </a:cubicBezTo>
                  <a:cubicBezTo>
                    <a:pt x="4117" y="3341"/>
                    <a:pt x="4057" y="3391"/>
                    <a:pt x="3965" y="3552"/>
                  </a:cubicBezTo>
                  <a:cubicBezTo>
                    <a:pt x="3888" y="3687"/>
                    <a:pt x="3832" y="3791"/>
                    <a:pt x="3728" y="3910"/>
                  </a:cubicBezTo>
                  <a:cubicBezTo>
                    <a:pt x="3667" y="3981"/>
                    <a:pt x="3439" y="4231"/>
                    <a:pt x="3338" y="4102"/>
                  </a:cubicBezTo>
                  <a:cubicBezTo>
                    <a:pt x="3317" y="4077"/>
                    <a:pt x="3167" y="3605"/>
                    <a:pt x="3170" y="3577"/>
                  </a:cubicBezTo>
                  <a:cubicBezTo>
                    <a:pt x="3184" y="3475"/>
                    <a:pt x="3238" y="3420"/>
                    <a:pt x="3240" y="3309"/>
                  </a:cubicBezTo>
                  <a:cubicBezTo>
                    <a:pt x="3242" y="3225"/>
                    <a:pt x="3144" y="3101"/>
                    <a:pt x="3128" y="3011"/>
                  </a:cubicBezTo>
                  <a:cubicBezTo>
                    <a:pt x="3125" y="3000"/>
                    <a:pt x="3108" y="2892"/>
                    <a:pt x="3099" y="2885"/>
                  </a:cubicBezTo>
                  <a:cubicBezTo>
                    <a:pt x="3003" y="2786"/>
                    <a:pt x="3014" y="2660"/>
                    <a:pt x="2878" y="2706"/>
                  </a:cubicBezTo>
                  <a:cubicBezTo>
                    <a:pt x="2780" y="2739"/>
                    <a:pt x="2607" y="2826"/>
                    <a:pt x="2510" y="2787"/>
                  </a:cubicBezTo>
                  <a:cubicBezTo>
                    <a:pt x="2334" y="2716"/>
                    <a:pt x="2162" y="2540"/>
                    <a:pt x="2124" y="2350"/>
                  </a:cubicBezTo>
                  <a:cubicBezTo>
                    <a:pt x="2115" y="2307"/>
                    <a:pt x="2147" y="2111"/>
                    <a:pt x="2152" y="2046"/>
                  </a:cubicBezTo>
                  <a:cubicBezTo>
                    <a:pt x="2157" y="1969"/>
                    <a:pt x="2192" y="1895"/>
                    <a:pt x="2237" y="1832"/>
                  </a:cubicBezTo>
                  <a:cubicBezTo>
                    <a:pt x="2254" y="1807"/>
                    <a:pt x="2275" y="1785"/>
                    <a:pt x="2297" y="1764"/>
                  </a:cubicBezTo>
                  <a:cubicBezTo>
                    <a:pt x="2320" y="1741"/>
                    <a:pt x="2413" y="1667"/>
                    <a:pt x="2424" y="1647"/>
                  </a:cubicBezTo>
                  <a:cubicBezTo>
                    <a:pt x="2459" y="1585"/>
                    <a:pt x="2510" y="1494"/>
                    <a:pt x="2584" y="1474"/>
                  </a:cubicBezTo>
                  <a:cubicBezTo>
                    <a:pt x="2547" y="1467"/>
                    <a:pt x="2509" y="1454"/>
                    <a:pt x="2478" y="1439"/>
                  </a:cubicBezTo>
                  <a:cubicBezTo>
                    <a:pt x="2380" y="1392"/>
                    <a:pt x="2392" y="1230"/>
                    <a:pt x="2428" y="1149"/>
                  </a:cubicBezTo>
                  <a:cubicBezTo>
                    <a:pt x="2475" y="1045"/>
                    <a:pt x="2567" y="999"/>
                    <a:pt x="2678" y="999"/>
                  </a:cubicBezTo>
                  <a:cubicBezTo>
                    <a:pt x="2723" y="999"/>
                    <a:pt x="2765" y="1001"/>
                    <a:pt x="2808" y="990"/>
                  </a:cubicBezTo>
                  <a:cubicBezTo>
                    <a:pt x="2835" y="982"/>
                    <a:pt x="2897" y="914"/>
                    <a:pt x="2930" y="892"/>
                  </a:cubicBezTo>
                  <a:cubicBezTo>
                    <a:pt x="2980" y="859"/>
                    <a:pt x="2870" y="779"/>
                    <a:pt x="2915" y="689"/>
                  </a:cubicBezTo>
                  <a:cubicBezTo>
                    <a:pt x="2955" y="610"/>
                    <a:pt x="3062" y="602"/>
                    <a:pt x="3132" y="569"/>
                  </a:cubicBezTo>
                  <a:cubicBezTo>
                    <a:pt x="3172" y="549"/>
                    <a:pt x="3219" y="495"/>
                    <a:pt x="3270" y="475"/>
                  </a:cubicBezTo>
                  <a:cubicBezTo>
                    <a:pt x="3262" y="470"/>
                    <a:pt x="3253" y="466"/>
                    <a:pt x="3244" y="462"/>
                  </a:cubicBezTo>
                  <a:cubicBezTo>
                    <a:pt x="3028" y="360"/>
                    <a:pt x="2792" y="291"/>
                    <a:pt x="2543" y="264"/>
                  </a:cubicBezTo>
                  <a:cubicBezTo>
                    <a:pt x="2537" y="282"/>
                    <a:pt x="2522" y="300"/>
                    <a:pt x="2493" y="317"/>
                  </a:cubicBezTo>
                  <a:cubicBezTo>
                    <a:pt x="2410" y="365"/>
                    <a:pt x="2405" y="447"/>
                    <a:pt x="2244" y="506"/>
                  </a:cubicBezTo>
                  <a:cubicBezTo>
                    <a:pt x="2112" y="555"/>
                    <a:pt x="1987" y="521"/>
                    <a:pt x="1849" y="595"/>
                  </a:cubicBezTo>
                  <a:cubicBezTo>
                    <a:pt x="1773" y="635"/>
                    <a:pt x="1652" y="741"/>
                    <a:pt x="1580" y="757"/>
                  </a:cubicBezTo>
                  <a:cubicBezTo>
                    <a:pt x="1562" y="761"/>
                    <a:pt x="1542" y="761"/>
                    <a:pt x="1527" y="747"/>
                  </a:cubicBezTo>
                  <a:cubicBezTo>
                    <a:pt x="1487" y="711"/>
                    <a:pt x="1527" y="610"/>
                    <a:pt x="1540" y="567"/>
                  </a:cubicBezTo>
                  <a:cubicBezTo>
                    <a:pt x="1548" y="549"/>
                    <a:pt x="1580" y="457"/>
                    <a:pt x="1575" y="441"/>
                  </a:cubicBezTo>
                  <a:cubicBezTo>
                    <a:pt x="1555" y="415"/>
                    <a:pt x="1428" y="434"/>
                    <a:pt x="1374" y="444"/>
                  </a:cubicBezTo>
                  <a:cubicBezTo>
                    <a:pt x="1305" y="475"/>
                    <a:pt x="1239" y="509"/>
                    <a:pt x="1174" y="546"/>
                  </a:cubicBezTo>
                  <a:cubicBezTo>
                    <a:pt x="1215" y="570"/>
                    <a:pt x="1289" y="595"/>
                    <a:pt x="1292" y="619"/>
                  </a:cubicBezTo>
                  <a:cubicBezTo>
                    <a:pt x="1298" y="687"/>
                    <a:pt x="1158" y="674"/>
                    <a:pt x="1133" y="796"/>
                  </a:cubicBezTo>
                  <a:cubicBezTo>
                    <a:pt x="1128" y="819"/>
                    <a:pt x="1164" y="905"/>
                    <a:pt x="1173" y="929"/>
                  </a:cubicBezTo>
                  <a:cubicBezTo>
                    <a:pt x="1212" y="1035"/>
                    <a:pt x="1195" y="1209"/>
                    <a:pt x="1063" y="1165"/>
                  </a:cubicBezTo>
                  <a:cubicBezTo>
                    <a:pt x="1012" y="1149"/>
                    <a:pt x="989" y="1080"/>
                    <a:pt x="937" y="1107"/>
                  </a:cubicBezTo>
                  <a:cubicBezTo>
                    <a:pt x="884" y="1136"/>
                    <a:pt x="917" y="1285"/>
                    <a:pt x="848" y="1295"/>
                  </a:cubicBezTo>
                  <a:cubicBezTo>
                    <a:pt x="713" y="1314"/>
                    <a:pt x="618" y="1420"/>
                    <a:pt x="517" y="1501"/>
                  </a:cubicBezTo>
                  <a:lnTo>
                    <a:pt x="0" y="1501"/>
                  </a:lnTo>
                  <a:cubicBezTo>
                    <a:pt x="395" y="591"/>
                    <a:pt x="1293" y="0"/>
                    <a:pt x="2289" y="0"/>
                  </a:cubicBezTo>
                  <a:cubicBezTo>
                    <a:pt x="2668" y="0"/>
                    <a:pt x="3028" y="85"/>
                    <a:pt x="3350" y="236"/>
                  </a:cubicBezTo>
                  <a:cubicBezTo>
                    <a:pt x="4227" y="649"/>
                    <a:pt x="4783" y="1530"/>
                    <a:pt x="4783" y="2494"/>
                  </a:cubicBezTo>
                  <a:close/>
                  <a:moveTo>
                    <a:pt x="3275" y="1251"/>
                  </a:moveTo>
                  <a:cubicBezTo>
                    <a:pt x="3300" y="1281"/>
                    <a:pt x="3332" y="1301"/>
                    <a:pt x="3365" y="1321"/>
                  </a:cubicBezTo>
                  <a:cubicBezTo>
                    <a:pt x="3395" y="1340"/>
                    <a:pt x="3435" y="1361"/>
                    <a:pt x="3444" y="1397"/>
                  </a:cubicBezTo>
                  <a:cubicBezTo>
                    <a:pt x="3452" y="1429"/>
                    <a:pt x="3432" y="1457"/>
                    <a:pt x="3408" y="1476"/>
                  </a:cubicBezTo>
                  <a:cubicBezTo>
                    <a:pt x="3350" y="1524"/>
                    <a:pt x="3277" y="1506"/>
                    <a:pt x="3309" y="1421"/>
                  </a:cubicBezTo>
                  <a:cubicBezTo>
                    <a:pt x="3319" y="1395"/>
                    <a:pt x="3147" y="1321"/>
                    <a:pt x="3127" y="1311"/>
                  </a:cubicBezTo>
                  <a:cubicBezTo>
                    <a:pt x="3067" y="1280"/>
                    <a:pt x="3015" y="1207"/>
                    <a:pt x="2939" y="1244"/>
                  </a:cubicBezTo>
                  <a:cubicBezTo>
                    <a:pt x="2847" y="1287"/>
                    <a:pt x="2805" y="1439"/>
                    <a:pt x="2707" y="1470"/>
                  </a:cubicBezTo>
                  <a:cubicBezTo>
                    <a:pt x="2765" y="1469"/>
                    <a:pt x="2820" y="1456"/>
                    <a:pt x="2877" y="1436"/>
                  </a:cubicBezTo>
                  <a:cubicBezTo>
                    <a:pt x="2932" y="1417"/>
                    <a:pt x="3100" y="1404"/>
                    <a:pt x="3154" y="1422"/>
                  </a:cubicBezTo>
                  <a:cubicBezTo>
                    <a:pt x="3339" y="1486"/>
                    <a:pt x="3272" y="1679"/>
                    <a:pt x="3433" y="1705"/>
                  </a:cubicBezTo>
                  <a:cubicBezTo>
                    <a:pt x="3455" y="1709"/>
                    <a:pt x="3500" y="1705"/>
                    <a:pt x="3524" y="1705"/>
                  </a:cubicBezTo>
                  <a:cubicBezTo>
                    <a:pt x="3550" y="1704"/>
                    <a:pt x="3598" y="1701"/>
                    <a:pt x="3623" y="1705"/>
                  </a:cubicBezTo>
                  <a:cubicBezTo>
                    <a:pt x="3713" y="1721"/>
                    <a:pt x="3779" y="1760"/>
                    <a:pt x="3868" y="1716"/>
                  </a:cubicBezTo>
                  <a:cubicBezTo>
                    <a:pt x="3910" y="1695"/>
                    <a:pt x="3930" y="1615"/>
                    <a:pt x="3897" y="1579"/>
                  </a:cubicBezTo>
                  <a:cubicBezTo>
                    <a:pt x="3795" y="1469"/>
                    <a:pt x="3550" y="1535"/>
                    <a:pt x="3500" y="1476"/>
                  </a:cubicBezTo>
                  <a:cubicBezTo>
                    <a:pt x="3473" y="1446"/>
                    <a:pt x="3447" y="1395"/>
                    <a:pt x="3427" y="1360"/>
                  </a:cubicBezTo>
                  <a:cubicBezTo>
                    <a:pt x="3393" y="1302"/>
                    <a:pt x="3359" y="1225"/>
                    <a:pt x="3275" y="1251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"/>
            <p:cNvSpPr>
              <a:spLocks noEditPoints="1"/>
            </p:cNvSpPr>
            <p:nvPr/>
          </p:nvSpPr>
          <p:spPr bwMode="auto">
            <a:xfrm>
              <a:off x="829" y="964"/>
              <a:ext cx="250" cy="365"/>
            </a:xfrm>
            <a:custGeom>
              <a:avLst/>
              <a:gdLst>
                <a:gd name="T0" fmla="*/ 1750 w 3250"/>
                <a:gd name="T1" fmla="*/ 500 h 4750"/>
                <a:gd name="T2" fmla="*/ 2750 w 3250"/>
                <a:gd name="T3" fmla="*/ 500 h 4750"/>
                <a:gd name="T4" fmla="*/ 2750 w 3250"/>
                <a:gd name="T5" fmla="*/ 1000 h 4750"/>
                <a:gd name="T6" fmla="*/ 1750 w 3250"/>
                <a:gd name="T7" fmla="*/ 1000 h 4750"/>
                <a:gd name="T8" fmla="*/ 1750 w 3250"/>
                <a:gd name="T9" fmla="*/ 500 h 4750"/>
                <a:gd name="T10" fmla="*/ 0 w 3250"/>
                <a:gd name="T11" fmla="*/ 4750 h 4750"/>
                <a:gd name="T12" fmla="*/ 0 w 3250"/>
                <a:gd name="T13" fmla="*/ 375 h 4750"/>
                <a:gd name="T14" fmla="*/ 375 w 3250"/>
                <a:gd name="T15" fmla="*/ 0 h 4750"/>
                <a:gd name="T16" fmla="*/ 2875 w 3250"/>
                <a:gd name="T17" fmla="*/ 0 h 4750"/>
                <a:gd name="T18" fmla="*/ 3250 w 3250"/>
                <a:gd name="T19" fmla="*/ 375 h 4750"/>
                <a:gd name="T20" fmla="*/ 3250 w 3250"/>
                <a:gd name="T21" fmla="*/ 4750 h 4750"/>
                <a:gd name="T22" fmla="*/ 0 w 3250"/>
                <a:gd name="T23" fmla="*/ 4750 h 4750"/>
                <a:gd name="T24" fmla="*/ 250 w 3250"/>
                <a:gd name="T25" fmla="*/ 4500 h 4750"/>
                <a:gd name="T26" fmla="*/ 3000 w 3250"/>
                <a:gd name="T27" fmla="*/ 4500 h 4750"/>
                <a:gd name="T28" fmla="*/ 3000 w 3250"/>
                <a:gd name="T29" fmla="*/ 375 h 4750"/>
                <a:gd name="T30" fmla="*/ 2875 w 3250"/>
                <a:gd name="T31" fmla="*/ 250 h 4750"/>
                <a:gd name="T32" fmla="*/ 375 w 3250"/>
                <a:gd name="T33" fmla="*/ 250 h 4750"/>
                <a:gd name="T34" fmla="*/ 250 w 3250"/>
                <a:gd name="T35" fmla="*/ 375 h 4750"/>
                <a:gd name="T36" fmla="*/ 250 w 3250"/>
                <a:gd name="T37" fmla="*/ 4500 h 4750"/>
                <a:gd name="T38" fmla="*/ 500 w 3250"/>
                <a:gd name="T39" fmla="*/ 2250 h 4750"/>
                <a:gd name="T40" fmla="*/ 500 w 3250"/>
                <a:gd name="T41" fmla="*/ 1500 h 4750"/>
                <a:gd name="T42" fmla="*/ 2750 w 3250"/>
                <a:gd name="T43" fmla="*/ 1500 h 4750"/>
                <a:gd name="T44" fmla="*/ 2750 w 3250"/>
                <a:gd name="T45" fmla="*/ 2250 h 4750"/>
                <a:gd name="T46" fmla="*/ 2500 w 3250"/>
                <a:gd name="T47" fmla="*/ 2250 h 4750"/>
                <a:gd name="T48" fmla="*/ 2500 w 3250"/>
                <a:gd name="T49" fmla="*/ 1750 h 4750"/>
                <a:gd name="T50" fmla="*/ 750 w 3250"/>
                <a:gd name="T51" fmla="*/ 1750 h 4750"/>
                <a:gd name="T52" fmla="*/ 750 w 3250"/>
                <a:gd name="T53" fmla="*/ 2250 h 4750"/>
                <a:gd name="T54" fmla="*/ 500 w 3250"/>
                <a:gd name="T55" fmla="*/ 2250 h 4750"/>
                <a:gd name="T56" fmla="*/ 500 w 3250"/>
                <a:gd name="T57" fmla="*/ 3250 h 4750"/>
                <a:gd name="T58" fmla="*/ 500 w 3250"/>
                <a:gd name="T59" fmla="*/ 2500 h 4750"/>
                <a:gd name="T60" fmla="*/ 2750 w 3250"/>
                <a:gd name="T61" fmla="*/ 2500 h 4750"/>
                <a:gd name="T62" fmla="*/ 2750 w 3250"/>
                <a:gd name="T63" fmla="*/ 3250 h 4750"/>
                <a:gd name="T64" fmla="*/ 2500 w 3250"/>
                <a:gd name="T65" fmla="*/ 3250 h 4750"/>
                <a:gd name="T66" fmla="*/ 2500 w 3250"/>
                <a:gd name="T67" fmla="*/ 2750 h 4750"/>
                <a:gd name="T68" fmla="*/ 750 w 3250"/>
                <a:gd name="T69" fmla="*/ 2750 h 4750"/>
                <a:gd name="T70" fmla="*/ 750 w 3250"/>
                <a:gd name="T71" fmla="*/ 3250 h 4750"/>
                <a:gd name="T72" fmla="*/ 500 w 3250"/>
                <a:gd name="T73" fmla="*/ 3250 h 4750"/>
                <a:gd name="T74" fmla="*/ 500 w 3250"/>
                <a:gd name="T75" fmla="*/ 4250 h 4750"/>
                <a:gd name="T76" fmla="*/ 500 w 3250"/>
                <a:gd name="T77" fmla="*/ 3500 h 4750"/>
                <a:gd name="T78" fmla="*/ 2750 w 3250"/>
                <a:gd name="T79" fmla="*/ 3500 h 4750"/>
                <a:gd name="T80" fmla="*/ 2750 w 3250"/>
                <a:gd name="T81" fmla="*/ 4250 h 4750"/>
                <a:gd name="T82" fmla="*/ 2500 w 3250"/>
                <a:gd name="T83" fmla="*/ 4250 h 4750"/>
                <a:gd name="T84" fmla="*/ 2500 w 3250"/>
                <a:gd name="T85" fmla="*/ 3750 h 4750"/>
                <a:gd name="T86" fmla="*/ 750 w 3250"/>
                <a:gd name="T87" fmla="*/ 3750 h 4750"/>
                <a:gd name="T88" fmla="*/ 750 w 3250"/>
                <a:gd name="T89" fmla="*/ 4250 h 4750"/>
                <a:gd name="T90" fmla="*/ 500 w 3250"/>
                <a:gd name="T91" fmla="*/ 4250 h 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50" h="4750">
                  <a:moveTo>
                    <a:pt x="1750" y="500"/>
                  </a:moveTo>
                  <a:lnTo>
                    <a:pt x="2750" y="500"/>
                  </a:lnTo>
                  <a:lnTo>
                    <a:pt x="2750" y="1000"/>
                  </a:lnTo>
                  <a:lnTo>
                    <a:pt x="1750" y="1000"/>
                  </a:lnTo>
                  <a:lnTo>
                    <a:pt x="1750" y="500"/>
                  </a:lnTo>
                  <a:close/>
                  <a:moveTo>
                    <a:pt x="0" y="4750"/>
                  </a:moveTo>
                  <a:lnTo>
                    <a:pt x="0" y="375"/>
                  </a:lnTo>
                  <a:cubicBezTo>
                    <a:pt x="0" y="169"/>
                    <a:pt x="169" y="0"/>
                    <a:pt x="375" y="0"/>
                  </a:cubicBezTo>
                  <a:lnTo>
                    <a:pt x="2875" y="0"/>
                  </a:lnTo>
                  <a:cubicBezTo>
                    <a:pt x="3081" y="0"/>
                    <a:pt x="3250" y="169"/>
                    <a:pt x="3250" y="375"/>
                  </a:cubicBezTo>
                  <a:lnTo>
                    <a:pt x="3250" y="4750"/>
                  </a:lnTo>
                  <a:lnTo>
                    <a:pt x="0" y="4750"/>
                  </a:lnTo>
                  <a:close/>
                  <a:moveTo>
                    <a:pt x="250" y="4500"/>
                  </a:moveTo>
                  <a:lnTo>
                    <a:pt x="3000" y="4500"/>
                  </a:lnTo>
                  <a:lnTo>
                    <a:pt x="3000" y="375"/>
                  </a:lnTo>
                  <a:cubicBezTo>
                    <a:pt x="3000" y="306"/>
                    <a:pt x="2944" y="250"/>
                    <a:pt x="2875" y="250"/>
                  </a:cubicBezTo>
                  <a:lnTo>
                    <a:pt x="375" y="250"/>
                  </a:lnTo>
                  <a:cubicBezTo>
                    <a:pt x="306" y="250"/>
                    <a:pt x="250" y="306"/>
                    <a:pt x="250" y="375"/>
                  </a:cubicBezTo>
                  <a:lnTo>
                    <a:pt x="250" y="4500"/>
                  </a:lnTo>
                  <a:close/>
                  <a:moveTo>
                    <a:pt x="500" y="2250"/>
                  </a:moveTo>
                  <a:lnTo>
                    <a:pt x="500" y="1500"/>
                  </a:lnTo>
                  <a:lnTo>
                    <a:pt x="2750" y="1500"/>
                  </a:lnTo>
                  <a:lnTo>
                    <a:pt x="2750" y="2250"/>
                  </a:lnTo>
                  <a:lnTo>
                    <a:pt x="2500" y="2250"/>
                  </a:lnTo>
                  <a:lnTo>
                    <a:pt x="2500" y="1750"/>
                  </a:lnTo>
                  <a:lnTo>
                    <a:pt x="750" y="1750"/>
                  </a:lnTo>
                  <a:lnTo>
                    <a:pt x="750" y="2250"/>
                  </a:lnTo>
                  <a:lnTo>
                    <a:pt x="500" y="2250"/>
                  </a:lnTo>
                  <a:close/>
                  <a:moveTo>
                    <a:pt x="500" y="3250"/>
                  </a:moveTo>
                  <a:lnTo>
                    <a:pt x="500" y="2500"/>
                  </a:lnTo>
                  <a:lnTo>
                    <a:pt x="2750" y="2500"/>
                  </a:lnTo>
                  <a:lnTo>
                    <a:pt x="2750" y="3250"/>
                  </a:lnTo>
                  <a:lnTo>
                    <a:pt x="2500" y="3250"/>
                  </a:lnTo>
                  <a:lnTo>
                    <a:pt x="2500" y="2750"/>
                  </a:lnTo>
                  <a:lnTo>
                    <a:pt x="750" y="2750"/>
                  </a:lnTo>
                  <a:lnTo>
                    <a:pt x="750" y="3250"/>
                  </a:lnTo>
                  <a:lnTo>
                    <a:pt x="500" y="3250"/>
                  </a:lnTo>
                  <a:close/>
                  <a:moveTo>
                    <a:pt x="500" y="4250"/>
                  </a:moveTo>
                  <a:lnTo>
                    <a:pt x="500" y="3500"/>
                  </a:lnTo>
                  <a:lnTo>
                    <a:pt x="2750" y="3500"/>
                  </a:lnTo>
                  <a:lnTo>
                    <a:pt x="2750" y="4250"/>
                  </a:lnTo>
                  <a:lnTo>
                    <a:pt x="2500" y="4250"/>
                  </a:lnTo>
                  <a:lnTo>
                    <a:pt x="2500" y="3750"/>
                  </a:lnTo>
                  <a:lnTo>
                    <a:pt x="750" y="3750"/>
                  </a:lnTo>
                  <a:lnTo>
                    <a:pt x="750" y="4250"/>
                  </a:lnTo>
                  <a:lnTo>
                    <a:pt x="500" y="425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 bwMode="gray">
          <a:xfrm>
            <a:off x="7440246" y="278904"/>
            <a:ext cx="794465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</a:t>
            </a:r>
          </a:p>
        </p:txBody>
      </p:sp>
      <p:cxnSp>
        <p:nvCxnSpPr>
          <p:cNvPr id="90" name="Elbow Connector 89"/>
          <p:cNvCxnSpPr>
            <a:stCxn id="86" idx="1"/>
            <a:endCxn id="62" idx="0"/>
          </p:cNvCxnSpPr>
          <p:nvPr/>
        </p:nvCxnSpPr>
        <p:spPr>
          <a:xfrm rot="10800000" flipV="1">
            <a:off x="6584117" y="778183"/>
            <a:ext cx="1311304" cy="698018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243263" y="1413101"/>
            <a:ext cx="490537" cy="4830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 bwMode="gray">
          <a:xfrm>
            <a:off x="3992085" y="492921"/>
            <a:ext cx="718784" cy="58477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Test</a:t>
            </a:r>
          </a:p>
        </p:txBody>
      </p:sp>
      <p:cxnSp>
        <p:nvCxnSpPr>
          <p:cNvPr id="79" name="Straight Connector 78"/>
          <p:cNvCxnSpPr>
            <a:stCxn id="78" idx="2"/>
            <a:endCxn id="6" idx="3"/>
          </p:cNvCxnSpPr>
          <p:nvPr/>
        </p:nvCxnSpPr>
        <p:spPr>
          <a:xfrm flipH="1">
            <a:off x="3733800" y="1077696"/>
            <a:ext cx="617677" cy="576908"/>
          </a:xfrm>
          <a:prstGeom prst="line">
            <a:avLst/>
          </a:prstGeom>
          <a:noFill/>
          <a:ln w="9525" cap="rnd" cmpd="sng" algn="ctr">
            <a:solidFill>
              <a:srgbClr val="001E4B"/>
            </a:solidFill>
            <a:prstDash val="solid"/>
          </a:ln>
          <a:effectLst/>
        </p:spPr>
      </p:cxnSp>
      <p:sp>
        <p:nvSpPr>
          <p:cNvPr id="92" name="TextBox 91"/>
          <p:cNvSpPr txBox="1"/>
          <p:nvPr/>
        </p:nvSpPr>
        <p:spPr bwMode="gray">
          <a:xfrm>
            <a:off x="429533" y="1034692"/>
            <a:ext cx="755999" cy="64633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Test</a:t>
            </a:r>
          </a:p>
        </p:txBody>
      </p:sp>
      <p:sp>
        <p:nvSpPr>
          <p:cNvPr id="93" name="TextBox 92"/>
          <p:cNvSpPr txBox="1"/>
          <p:nvPr/>
        </p:nvSpPr>
        <p:spPr bwMode="gray">
          <a:xfrm>
            <a:off x="528105" y="3762650"/>
            <a:ext cx="755999" cy="64633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E2E Test</a:t>
            </a:r>
          </a:p>
        </p:txBody>
      </p:sp>
      <p:sp>
        <p:nvSpPr>
          <p:cNvPr id="96" name="TextBox 95"/>
          <p:cNvSpPr txBox="1"/>
          <p:nvPr/>
        </p:nvSpPr>
        <p:spPr bwMode="gray">
          <a:xfrm>
            <a:off x="2742024" y="5808691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1</a:t>
            </a:r>
          </a:p>
        </p:txBody>
      </p:sp>
      <p:sp>
        <p:nvSpPr>
          <p:cNvPr id="97" name="TextBox 96"/>
          <p:cNvSpPr txBox="1"/>
          <p:nvPr/>
        </p:nvSpPr>
        <p:spPr bwMode="gray">
          <a:xfrm>
            <a:off x="4597211" y="5808691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2</a:t>
            </a:r>
          </a:p>
        </p:txBody>
      </p:sp>
      <p:sp>
        <p:nvSpPr>
          <p:cNvPr id="98" name="TextBox 97"/>
          <p:cNvSpPr txBox="1"/>
          <p:nvPr/>
        </p:nvSpPr>
        <p:spPr bwMode="gray">
          <a:xfrm>
            <a:off x="6426652" y="5808691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3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640818" y="4669513"/>
            <a:ext cx="1164305" cy="1125987"/>
            <a:chOff x="1268415" y="4967309"/>
            <a:chExt cx="1164305" cy="1125987"/>
          </a:xfrm>
        </p:grpSpPr>
        <p:grpSp>
          <p:nvGrpSpPr>
            <p:cNvPr id="100" name="Group 99"/>
            <p:cNvGrpSpPr/>
            <p:nvPr/>
          </p:nvGrpSpPr>
          <p:grpSpPr>
            <a:xfrm>
              <a:off x="1388604" y="5088466"/>
              <a:ext cx="936104" cy="902548"/>
              <a:chOff x="1496616" y="5301208"/>
              <a:chExt cx="936104" cy="902548"/>
            </a:xfrm>
          </p:grpSpPr>
          <p:sp>
            <p:nvSpPr>
              <p:cNvPr id="102" name="Rectangle 101"/>
              <p:cNvSpPr/>
              <p:nvPr>
                <p:custDataLst>
                  <p:tags r:id="rId12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101" name="Rectangle 100"/>
            <p:cNvSpPr/>
            <p:nvPr>
              <p:custDataLst>
                <p:tags r:id="rId11"/>
              </p:custDataLst>
            </p:nvPr>
          </p:nvSpPr>
          <p:spPr bwMode="gray">
            <a:xfrm>
              <a:off x="1268415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501439" y="4669513"/>
            <a:ext cx="1164305" cy="1125987"/>
            <a:chOff x="3129036" y="4967309"/>
            <a:chExt cx="1164305" cy="1125987"/>
          </a:xfrm>
        </p:grpSpPr>
        <p:grpSp>
          <p:nvGrpSpPr>
            <p:cNvPr id="107" name="Group 106"/>
            <p:cNvGrpSpPr/>
            <p:nvPr/>
          </p:nvGrpSpPr>
          <p:grpSpPr>
            <a:xfrm>
              <a:off x="3224808" y="5088466"/>
              <a:ext cx="936104" cy="902548"/>
              <a:chOff x="1496616" y="5301208"/>
              <a:chExt cx="936104" cy="902548"/>
            </a:xfrm>
          </p:grpSpPr>
          <p:sp>
            <p:nvSpPr>
              <p:cNvPr id="109" name="Rectangle 108"/>
              <p:cNvSpPr/>
              <p:nvPr>
                <p:custDataLst>
                  <p:tags r:id="rId10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</a:p>
            </p:txBody>
          </p:sp>
        </p:grpSp>
        <p:sp>
          <p:nvSpPr>
            <p:cNvPr id="108" name="Rectangle 107"/>
            <p:cNvSpPr/>
            <p:nvPr>
              <p:custDataLst>
                <p:tags r:id="rId9"/>
              </p:custDataLst>
            </p:nvPr>
          </p:nvSpPr>
          <p:spPr bwMode="gray">
            <a:xfrm>
              <a:off x="3129036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30880" y="4682704"/>
            <a:ext cx="1164305" cy="1125987"/>
            <a:chOff x="4958477" y="4980500"/>
            <a:chExt cx="1164305" cy="1125987"/>
          </a:xfrm>
        </p:grpSpPr>
        <p:grpSp>
          <p:nvGrpSpPr>
            <p:cNvPr id="114" name="Group 113"/>
            <p:cNvGrpSpPr/>
            <p:nvPr/>
          </p:nvGrpSpPr>
          <p:grpSpPr>
            <a:xfrm>
              <a:off x="5059210" y="5088466"/>
              <a:ext cx="936104" cy="902548"/>
              <a:chOff x="1496616" y="5301208"/>
              <a:chExt cx="936104" cy="902548"/>
            </a:xfrm>
          </p:grpSpPr>
          <p:sp>
            <p:nvSpPr>
              <p:cNvPr id="116" name="Rectangle 115"/>
              <p:cNvSpPr/>
              <p:nvPr>
                <p:custDataLst>
                  <p:tags r:id="rId8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</a:t>
                </a:r>
              </a:p>
            </p:txBody>
          </p:sp>
        </p:grpSp>
        <p:sp>
          <p:nvSpPr>
            <p:cNvPr id="115" name="Rectangle 114"/>
            <p:cNvSpPr/>
            <p:nvPr>
              <p:custDataLst>
                <p:tags r:id="rId7"/>
              </p:custDataLst>
            </p:nvPr>
          </p:nvSpPr>
          <p:spPr bwMode="gray">
            <a:xfrm>
              <a:off x="4958477" y="4980500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0" name="Rectangle 119"/>
          <p:cNvSpPr/>
          <p:nvPr>
            <p:custDataLst>
              <p:tags r:id="rId4"/>
            </p:custDataLst>
          </p:nvPr>
        </p:nvSpPr>
        <p:spPr bwMode="gray">
          <a:xfrm>
            <a:off x="2518186" y="4545704"/>
            <a:ext cx="6612782" cy="1681844"/>
          </a:xfrm>
          <a:prstGeom prst="rect">
            <a:avLst/>
          </a:prstGeom>
          <a:noFill/>
          <a:ln w="19050" cap="flat" cmpd="sng" algn="ctr">
            <a:solidFill>
              <a:srgbClr val="001E4B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 bwMode="gray">
          <a:xfrm>
            <a:off x="2454319" y="4175770"/>
            <a:ext cx="972762" cy="36933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</a:t>
            </a:r>
          </a:p>
        </p:txBody>
      </p:sp>
      <p:grpSp>
        <p:nvGrpSpPr>
          <p:cNvPr id="122" name="Group 4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978499" y="4777083"/>
            <a:ext cx="889000" cy="889000"/>
            <a:chOff x="800" y="800"/>
            <a:chExt cx="560" cy="560"/>
          </a:xfrm>
        </p:grpSpPr>
        <p:sp>
          <p:nvSpPr>
            <p:cNvPr id="1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2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lt2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4" name="Freeform 5"/>
            <p:cNvSpPr>
              <a:spLocks noEditPoints="1"/>
            </p:cNvSpPr>
            <p:nvPr/>
          </p:nvSpPr>
          <p:spPr bwMode="auto">
            <a:xfrm>
              <a:off x="835" y="835"/>
              <a:ext cx="315" cy="367"/>
            </a:xfrm>
            <a:custGeom>
              <a:avLst/>
              <a:gdLst>
                <a:gd name="T0" fmla="*/ 800 w 7200"/>
                <a:gd name="T1" fmla="*/ 0 h 8400"/>
                <a:gd name="T2" fmla="*/ 0 w 7200"/>
                <a:gd name="T3" fmla="*/ 800 h 8400"/>
                <a:gd name="T4" fmla="*/ 0 w 7200"/>
                <a:gd name="T5" fmla="*/ 2000 h 8400"/>
                <a:gd name="T6" fmla="*/ 800 w 7200"/>
                <a:gd name="T7" fmla="*/ 2800 h 8400"/>
                <a:gd name="T8" fmla="*/ 800 w 7200"/>
                <a:gd name="T9" fmla="*/ 2800 h 8400"/>
                <a:gd name="T10" fmla="*/ 0 w 7200"/>
                <a:gd name="T11" fmla="*/ 3600 h 8400"/>
                <a:gd name="T12" fmla="*/ 0 w 7200"/>
                <a:gd name="T13" fmla="*/ 4800 h 8400"/>
                <a:gd name="T14" fmla="*/ 800 w 7200"/>
                <a:gd name="T15" fmla="*/ 5600 h 8400"/>
                <a:gd name="T16" fmla="*/ 800 w 7200"/>
                <a:gd name="T17" fmla="*/ 5600 h 8400"/>
                <a:gd name="T18" fmla="*/ 0 w 7200"/>
                <a:gd name="T19" fmla="*/ 6400 h 8400"/>
                <a:gd name="T20" fmla="*/ 0 w 7200"/>
                <a:gd name="T21" fmla="*/ 7600 h 8400"/>
                <a:gd name="T22" fmla="*/ 800 w 7200"/>
                <a:gd name="T23" fmla="*/ 8400 h 8400"/>
                <a:gd name="T24" fmla="*/ 4400 w 7200"/>
                <a:gd name="T25" fmla="*/ 8400 h 8400"/>
                <a:gd name="T26" fmla="*/ 4400 w 7200"/>
                <a:gd name="T27" fmla="*/ 5600 h 8400"/>
                <a:gd name="T28" fmla="*/ 5600 w 7200"/>
                <a:gd name="T29" fmla="*/ 4400 h 8400"/>
                <a:gd name="T30" fmla="*/ 7200 w 7200"/>
                <a:gd name="T31" fmla="*/ 4400 h 8400"/>
                <a:gd name="T32" fmla="*/ 7200 w 7200"/>
                <a:gd name="T33" fmla="*/ 3600 h 8400"/>
                <a:gd name="T34" fmla="*/ 6400 w 7200"/>
                <a:gd name="T35" fmla="*/ 2800 h 8400"/>
                <a:gd name="T36" fmla="*/ 6400 w 7200"/>
                <a:gd name="T37" fmla="*/ 2800 h 8400"/>
                <a:gd name="T38" fmla="*/ 7200 w 7200"/>
                <a:gd name="T39" fmla="*/ 2000 h 8400"/>
                <a:gd name="T40" fmla="*/ 7200 w 7200"/>
                <a:gd name="T41" fmla="*/ 800 h 8400"/>
                <a:gd name="T42" fmla="*/ 6400 w 7200"/>
                <a:gd name="T43" fmla="*/ 0 h 8400"/>
                <a:gd name="T44" fmla="*/ 800 w 7200"/>
                <a:gd name="T45" fmla="*/ 0 h 8400"/>
                <a:gd name="T46" fmla="*/ 960 w 7200"/>
                <a:gd name="T47" fmla="*/ 6400 h 8400"/>
                <a:gd name="T48" fmla="*/ 3600 w 7200"/>
                <a:gd name="T49" fmla="*/ 6400 h 8400"/>
                <a:gd name="T50" fmla="*/ 3600 w 7200"/>
                <a:gd name="T51" fmla="*/ 7600 h 8400"/>
                <a:gd name="T52" fmla="*/ 960 w 7200"/>
                <a:gd name="T53" fmla="*/ 7600 h 8400"/>
                <a:gd name="T54" fmla="*/ 800 w 7200"/>
                <a:gd name="T55" fmla="*/ 7400 h 8400"/>
                <a:gd name="T56" fmla="*/ 800 w 7200"/>
                <a:gd name="T57" fmla="*/ 6600 h 8400"/>
                <a:gd name="T58" fmla="*/ 960 w 7200"/>
                <a:gd name="T59" fmla="*/ 6400 h 8400"/>
                <a:gd name="T60" fmla="*/ 960 w 7200"/>
                <a:gd name="T61" fmla="*/ 800 h 8400"/>
                <a:gd name="T62" fmla="*/ 3600 w 7200"/>
                <a:gd name="T63" fmla="*/ 800 h 8400"/>
                <a:gd name="T64" fmla="*/ 3600 w 7200"/>
                <a:gd name="T65" fmla="*/ 2000 h 8400"/>
                <a:gd name="T66" fmla="*/ 960 w 7200"/>
                <a:gd name="T67" fmla="*/ 2000 h 8400"/>
                <a:gd name="T68" fmla="*/ 800 w 7200"/>
                <a:gd name="T69" fmla="*/ 1800 h 8400"/>
                <a:gd name="T70" fmla="*/ 800 w 7200"/>
                <a:gd name="T71" fmla="*/ 1000 h 8400"/>
                <a:gd name="T72" fmla="*/ 960 w 7200"/>
                <a:gd name="T73" fmla="*/ 800 h 8400"/>
                <a:gd name="T74" fmla="*/ 960 w 7200"/>
                <a:gd name="T75" fmla="*/ 3600 h 8400"/>
                <a:gd name="T76" fmla="*/ 3600 w 7200"/>
                <a:gd name="T77" fmla="*/ 3600 h 8400"/>
                <a:gd name="T78" fmla="*/ 3600 w 7200"/>
                <a:gd name="T79" fmla="*/ 4800 h 8400"/>
                <a:gd name="T80" fmla="*/ 960 w 7200"/>
                <a:gd name="T81" fmla="*/ 4800 h 8400"/>
                <a:gd name="T82" fmla="*/ 800 w 7200"/>
                <a:gd name="T83" fmla="*/ 4600 h 8400"/>
                <a:gd name="T84" fmla="*/ 800 w 7200"/>
                <a:gd name="T85" fmla="*/ 3800 h 8400"/>
                <a:gd name="T86" fmla="*/ 960 w 7200"/>
                <a:gd name="T87" fmla="*/ 3600 h 8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00" h="8400">
                  <a:moveTo>
                    <a:pt x="800" y="0"/>
                  </a:moveTo>
                  <a:cubicBezTo>
                    <a:pt x="360" y="0"/>
                    <a:pt x="0" y="359"/>
                    <a:pt x="0" y="800"/>
                  </a:cubicBezTo>
                  <a:lnTo>
                    <a:pt x="0" y="2000"/>
                  </a:lnTo>
                  <a:cubicBezTo>
                    <a:pt x="0" y="2440"/>
                    <a:pt x="360" y="2800"/>
                    <a:pt x="800" y="2800"/>
                  </a:cubicBezTo>
                  <a:lnTo>
                    <a:pt x="800" y="2800"/>
                  </a:lnTo>
                  <a:cubicBezTo>
                    <a:pt x="359" y="2800"/>
                    <a:pt x="0" y="3159"/>
                    <a:pt x="0" y="3600"/>
                  </a:cubicBezTo>
                  <a:lnTo>
                    <a:pt x="0" y="4800"/>
                  </a:lnTo>
                  <a:cubicBezTo>
                    <a:pt x="0" y="5240"/>
                    <a:pt x="360" y="5600"/>
                    <a:pt x="800" y="5600"/>
                  </a:cubicBezTo>
                  <a:lnTo>
                    <a:pt x="800" y="5600"/>
                  </a:lnTo>
                  <a:cubicBezTo>
                    <a:pt x="359" y="5600"/>
                    <a:pt x="0" y="5959"/>
                    <a:pt x="0" y="6400"/>
                  </a:cubicBezTo>
                  <a:lnTo>
                    <a:pt x="0" y="7600"/>
                  </a:lnTo>
                  <a:cubicBezTo>
                    <a:pt x="0" y="8040"/>
                    <a:pt x="360" y="8400"/>
                    <a:pt x="800" y="8400"/>
                  </a:cubicBezTo>
                  <a:lnTo>
                    <a:pt x="4400" y="8400"/>
                  </a:lnTo>
                  <a:lnTo>
                    <a:pt x="4400" y="5600"/>
                  </a:lnTo>
                  <a:cubicBezTo>
                    <a:pt x="4400" y="4939"/>
                    <a:pt x="4939" y="4400"/>
                    <a:pt x="5600" y="4400"/>
                  </a:cubicBezTo>
                  <a:lnTo>
                    <a:pt x="7200" y="4400"/>
                  </a:lnTo>
                  <a:lnTo>
                    <a:pt x="7200" y="3600"/>
                  </a:lnTo>
                  <a:cubicBezTo>
                    <a:pt x="7200" y="3160"/>
                    <a:pt x="6841" y="2800"/>
                    <a:pt x="6400" y="2800"/>
                  </a:cubicBezTo>
                  <a:lnTo>
                    <a:pt x="6400" y="2800"/>
                  </a:lnTo>
                  <a:cubicBezTo>
                    <a:pt x="6840" y="2800"/>
                    <a:pt x="7200" y="2440"/>
                    <a:pt x="7200" y="2000"/>
                  </a:cubicBezTo>
                  <a:lnTo>
                    <a:pt x="7200" y="800"/>
                  </a:lnTo>
                  <a:cubicBezTo>
                    <a:pt x="7200" y="360"/>
                    <a:pt x="6841" y="0"/>
                    <a:pt x="6400" y="0"/>
                  </a:cubicBezTo>
                  <a:lnTo>
                    <a:pt x="800" y="0"/>
                  </a:lnTo>
                  <a:close/>
                  <a:moveTo>
                    <a:pt x="960" y="6400"/>
                  </a:moveTo>
                  <a:lnTo>
                    <a:pt x="3600" y="6400"/>
                  </a:lnTo>
                  <a:lnTo>
                    <a:pt x="3600" y="7600"/>
                  </a:lnTo>
                  <a:lnTo>
                    <a:pt x="960" y="7600"/>
                  </a:lnTo>
                  <a:cubicBezTo>
                    <a:pt x="873" y="7600"/>
                    <a:pt x="800" y="7510"/>
                    <a:pt x="800" y="7400"/>
                  </a:cubicBezTo>
                  <a:lnTo>
                    <a:pt x="800" y="6600"/>
                  </a:lnTo>
                  <a:cubicBezTo>
                    <a:pt x="800" y="6490"/>
                    <a:pt x="871" y="6400"/>
                    <a:pt x="960" y="6400"/>
                  </a:cubicBezTo>
                  <a:close/>
                  <a:moveTo>
                    <a:pt x="960" y="800"/>
                  </a:moveTo>
                  <a:lnTo>
                    <a:pt x="3600" y="800"/>
                  </a:lnTo>
                  <a:lnTo>
                    <a:pt x="3600" y="2000"/>
                  </a:lnTo>
                  <a:lnTo>
                    <a:pt x="960" y="2000"/>
                  </a:lnTo>
                  <a:cubicBezTo>
                    <a:pt x="873" y="2000"/>
                    <a:pt x="800" y="1910"/>
                    <a:pt x="800" y="1800"/>
                  </a:cubicBezTo>
                  <a:lnTo>
                    <a:pt x="800" y="1000"/>
                  </a:lnTo>
                  <a:cubicBezTo>
                    <a:pt x="800" y="890"/>
                    <a:pt x="871" y="800"/>
                    <a:pt x="960" y="800"/>
                  </a:cubicBezTo>
                  <a:close/>
                  <a:moveTo>
                    <a:pt x="960" y="3600"/>
                  </a:moveTo>
                  <a:lnTo>
                    <a:pt x="3600" y="3600"/>
                  </a:lnTo>
                  <a:lnTo>
                    <a:pt x="3600" y="4800"/>
                  </a:lnTo>
                  <a:lnTo>
                    <a:pt x="960" y="4800"/>
                  </a:lnTo>
                  <a:cubicBezTo>
                    <a:pt x="873" y="4800"/>
                    <a:pt x="800" y="4710"/>
                    <a:pt x="800" y="4600"/>
                  </a:cubicBezTo>
                  <a:lnTo>
                    <a:pt x="800" y="3800"/>
                  </a:lnTo>
                  <a:cubicBezTo>
                    <a:pt x="800" y="3690"/>
                    <a:pt x="871" y="3600"/>
                    <a:pt x="960" y="3600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5" name="Freeform 6"/>
            <p:cNvSpPr>
              <a:spLocks noEditPoints="1"/>
            </p:cNvSpPr>
            <p:nvPr/>
          </p:nvSpPr>
          <p:spPr bwMode="auto">
            <a:xfrm>
              <a:off x="1045" y="1045"/>
              <a:ext cx="280" cy="280"/>
            </a:xfrm>
            <a:custGeom>
              <a:avLst/>
              <a:gdLst>
                <a:gd name="T0" fmla="*/ 800 w 6400"/>
                <a:gd name="T1" fmla="*/ 0 h 6400"/>
                <a:gd name="T2" fmla="*/ 1200 w 6400"/>
                <a:gd name="T3" fmla="*/ 0 h 6400"/>
                <a:gd name="T4" fmla="*/ 1200 w 6400"/>
                <a:gd name="T5" fmla="*/ 2400 h 6400"/>
                <a:gd name="T6" fmla="*/ 1600 w 6400"/>
                <a:gd name="T7" fmla="*/ 2800 h 6400"/>
                <a:gd name="T8" fmla="*/ 4800 w 6400"/>
                <a:gd name="T9" fmla="*/ 2800 h 6400"/>
                <a:gd name="T10" fmla="*/ 5200 w 6400"/>
                <a:gd name="T11" fmla="*/ 2400 h 6400"/>
                <a:gd name="T12" fmla="*/ 5200 w 6400"/>
                <a:gd name="T13" fmla="*/ 0 h 6400"/>
                <a:gd name="T14" fmla="*/ 5600 w 6400"/>
                <a:gd name="T15" fmla="*/ 0 h 6400"/>
                <a:gd name="T16" fmla="*/ 6400 w 6400"/>
                <a:gd name="T17" fmla="*/ 800 h 6400"/>
                <a:gd name="T18" fmla="*/ 6400 w 6400"/>
                <a:gd name="T19" fmla="*/ 5600 h 6400"/>
                <a:gd name="T20" fmla="*/ 5600 w 6400"/>
                <a:gd name="T21" fmla="*/ 6400 h 6400"/>
                <a:gd name="T22" fmla="*/ 5200 w 6400"/>
                <a:gd name="T23" fmla="*/ 6400 h 6400"/>
                <a:gd name="T24" fmla="*/ 5200 w 6400"/>
                <a:gd name="T25" fmla="*/ 4400 h 6400"/>
                <a:gd name="T26" fmla="*/ 4800 w 6400"/>
                <a:gd name="T27" fmla="*/ 4000 h 6400"/>
                <a:gd name="T28" fmla="*/ 2400 w 6400"/>
                <a:gd name="T29" fmla="*/ 4000 h 6400"/>
                <a:gd name="T30" fmla="*/ 2000 w 6400"/>
                <a:gd name="T31" fmla="*/ 4400 h 6400"/>
                <a:gd name="T32" fmla="*/ 2000 w 6400"/>
                <a:gd name="T33" fmla="*/ 6400 h 6400"/>
                <a:gd name="T34" fmla="*/ 800 w 6400"/>
                <a:gd name="T35" fmla="*/ 6400 h 6400"/>
                <a:gd name="T36" fmla="*/ 0 w 6400"/>
                <a:gd name="T37" fmla="*/ 5600 h 6400"/>
                <a:gd name="T38" fmla="*/ 0 w 6400"/>
                <a:gd name="T39" fmla="*/ 800 h 6400"/>
                <a:gd name="T40" fmla="*/ 800 w 6400"/>
                <a:gd name="T41" fmla="*/ 0 h 6400"/>
                <a:gd name="T42" fmla="*/ 3600 w 6400"/>
                <a:gd name="T43" fmla="*/ 4400 h 6400"/>
                <a:gd name="T44" fmla="*/ 4800 w 6400"/>
                <a:gd name="T45" fmla="*/ 4400 h 6400"/>
                <a:gd name="T46" fmla="*/ 4800 w 6400"/>
                <a:gd name="T47" fmla="*/ 6000 h 6400"/>
                <a:gd name="T48" fmla="*/ 3600 w 6400"/>
                <a:gd name="T49" fmla="*/ 6000 h 6400"/>
                <a:gd name="T50" fmla="*/ 3600 w 6400"/>
                <a:gd name="T51" fmla="*/ 440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00" h="6400">
                  <a:moveTo>
                    <a:pt x="800" y="0"/>
                  </a:moveTo>
                  <a:lnTo>
                    <a:pt x="1200" y="0"/>
                  </a:lnTo>
                  <a:lnTo>
                    <a:pt x="1200" y="2400"/>
                  </a:lnTo>
                  <a:cubicBezTo>
                    <a:pt x="1200" y="2620"/>
                    <a:pt x="1380" y="2800"/>
                    <a:pt x="1600" y="2800"/>
                  </a:cubicBezTo>
                  <a:lnTo>
                    <a:pt x="4800" y="2800"/>
                  </a:lnTo>
                  <a:cubicBezTo>
                    <a:pt x="5020" y="2800"/>
                    <a:pt x="5200" y="2620"/>
                    <a:pt x="5200" y="2400"/>
                  </a:cubicBezTo>
                  <a:lnTo>
                    <a:pt x="5200" y="0"/>
                  </a:lnTo>
                  <a:lnTo>
                    <a:pt x="5600" y="0"/>
                  </a:lnTo>
                  <a:cubicBezTo>
                    <a:pt x="6041" y="0"/>
                    <a:pt x="6400" y="359"/>
                    <a:pt x="6400" y="800"/>
                  </a:cubicBezTo>
                  <a:lnTo>
                    <a:pt x="6400" y="5600"/>
                  </a:lnTo>
                  <a:cubicBezTo>
                    <a:pt x="6400" y="6041"/>
                    <a:pt x="6041" y="6400"/>
                    <a:pt x="5600" y="6400"/>
                  </a:cubicBezTo>
                  <a:lnTo>
                    <a:pt x="5200" y="6400"/>
                  </a:lnTo>
                  <a:lnTo>
                    <a:pt x="5200" y="4400"/>
                  </a:lnTo>
                  <a:cubicBezTo>
                    <a:pt x="5200" y="4180"/>
                    <a:pt x="5020" y="4000"/>
                    <a:pt x="4800" y="4000"/>
                  </a:cubicBezTo>
                  <a:lnTo>
                    <a:pt x="2400" y="4000"/>
                  </a:lnTo>
                  <a:cubicBezTo>
                    <a:pt x="2180" y="4000"/>
                    <a:pt x="2000" y="4180"/>
                    <a:pt x="2000" y="4400"/>
                  </a:cubicBezTo>
                  <a:lnTo>
                    <a:pt x="2000" y="6400"/>
                  </a:lnTo>
                  <a:lnTo>
                    <a:pt x="800" y="6400"/>
                  </a:lnTo>
                  <a:cubicBezTo>
                    <a:pt x="359" y="6400"/>
                    <a:pt x="0" y="6041"/>
                    <a:pt x="0" y="5600"/>
                  </a:cubicBezTo>
                  <a:lnTo>
                    <a:pt x="0" y="800"/>
                  </a:lnTo>
                  <a:cubicBezTo>
                    <a:pt x="0" y="359"/>
                    <a:pt x="359" y="0"/>
                    <a:pt x="800" y="0"/>
                  </a:cubicBezTo>
                  <a:close/>
                  <a:moveTo>
                    <a:pt x="3600" y="4400"/>
                  </a:moveTo>
                  <a:lnTo>
                    <a:pt x="4800" y="4400"/>
                  </a:lnTo>
                  <a:lnTo>
                    <a:pt x="4800" y="6000"/>
                  </a:lnTo>
                  <a:lnTo>
                    <a:pt x="3600" y="6000"/>
                  </a:lnTo>
                  <a:lnTo>
                    <a:pt x="3600" y="440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6" name="Rectangle 7"/>
            <p:cNvSpPr>
              <a:spLocks noChangeArrowheads="1"/>
            </p:cNvSpPr>
            <p:nvPr/>
          </p:nvSpPr>
          <p:spPr bwMode="auto">
            <a:xfrm>
              <a:off x="1115" y="1045"/>
              <a:ext cx="140" cy="35"/>
            </a:xfrm>
            <a:prstGeom prst="rect">
              <a:avLst/>
            </a:prstGeom>
            <a:solidFill>
              <a:srgbClr val="EB6E0A"/>
            </a:solidFill>
            <a:ln w="0" cap="flat" cmpd="sng" algn="ctr">
              <a:solidFill>
                <a:srgbClr val="EB6E0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27" name="TextBox 126"/>
          <p:cNvSpPr txBox="1"/>
          <p:nvPr/>
        </p:nvSpPr>
        <p:spPr bwMode="gray">
          <a:xfrm>
            <a:off x="7836441" y="5666083"/>
            <a:ext cx="1294527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  <p:cxnSp>
        <p:nvCxnSpPr>
          <p:cNvPr id="128" name="Elbow Connector 127"/>
          <p:cNvCxnSpPr>
            <a:stCxn id="123" idx="1"/>
            <a:endCxn id="119" idx="3"/>
          </p:cNvCxnSpPr>
          <p:nvPr/>
        </p:nvCxnSpPr>
        <p:spPr>
          <a:xfrm rot="10800000" flipV="1">
            <a:off x="7367717" y="5221582"/>
            <a:ext cx="610782" cy="291615"/>
          </a:xfrm>
          <a:prstGeom prst="bentConnector3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cxnSp>
        <p:nvCxnSpPr>
          <p:cNvPr id="129" name="Elbow Connector 128"/>
          <p:cNvCxnSpPr>
            <a:stCxn id="123" idx="1"/>
            <a:endCxn id="112" idx="0"/>
          </p:cNvCxnSpPr>
          <p:nvPr/>
        </p:nvCxnSpPr>
        <p:spPr>
          <a:xfrm rot="10800000" flipV="1">
            <a:off x="5353295" y="5221582"/>
            <a:ext cx="2625204" cy="111595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grpSp>
        <p:nvGrpSpPr>
          <p:cNvPr id="130" name="Group 4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922937" y="3648152"/>
            <a:ext cx="889000" cy="889000"/>
            <a:chOff x="800" y="800"/>
            <a:chExt cx="560" cy="560"/>
          </a:xfrm>
        </p:grpSpPr>
        <p:sp>
          <p:nvSpPr>
            <p:cNvPr id="1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"/>
            <p:cNvSpPr>
              <a:spLocks noEditPoints="1"/>
            </p:cNvSpPr>
            <p:nvPr/>
          </p:nvSpPr>
          <p:spPr bwMode="auto">
            <a:xfrm>
              <a:off x="960" y="829"/>
              <a:ext cx="368" cy="384"/>
            </a:xfrm>
            <a:custGeom>
              <a:avLst/>
              <a:gdLst>
                <a:gd name="T0" fmla="*/ 2289 w 4783"/>
                <a:gd name="T1" fmla="*/ 4987 h 4987"/>
                <a:gd name="T2" fmla="*/ 1794 w 4783"/>
                <a:gd name="T3" fmla="*/ 4682 h 4987"/>
                <a:gd name="T4" fmla="*/ 4533 w 4783"/>
                <a:gd name="T5" fmla="*/ 2494 h 4987"/>
                <a:gd name="T6" fmla="*/ 4317 w 4783"/>
                <a:gd name="T7" fmla="*/ 2335 h 4987"/>
                <a:gd name="T8" fmla="*/ 4117 w 4783"/>
                <a:gd name="T9" fmla="*/ 3004 h 4987"/>
                <a:gd name="T10" fmla="*/ 3965 w 4783"/>
                <a:gd name="T11" fmla="*/ 3552 h 4987"/>
                <a:gd name="T12" fmla="*/ 3338 w 4783"/>
                <a:gd name="T13" fmla="*/ 4102 h 4987"/>
                <a:gd name="T14" fmla="*/ 3240 w 4783"/>
                <a:gd name="T15" fmla="*/ 3309 h 4987"/>
                <a:gd name="T16" fmla="*/ 3099 w 4783"/>
                <a:gd name="T17" fmla="*/ 2885 h 4987"/>
                <a:gd name="T18" fmla="*/ 2510 w 4783"/>
                <a:gd name="T19" fmla="*/ 2787 h 4987"/>
                <a:gd name="T20" fmla="*/ 2152 w 4783"/>
                <a:gd name="T21" fmla="*/ 2046 h 4987"/>
                <a:gd name="T22" fmla="*/ 2297 w 4783"/>
                <a:gd name="T23" fmla="*/ 1764 h 4987"/>
                <a:gd name="T24" fmla="*/ 2584 w 4783"/>
                <a:gd name="T25" fmla="*/ 1474 h 4987"/>
                <a:gd name="T26" fmla="*/ 2428 w 4783"/>
                <a:gd name="T27" fmla="*/ 1149 h 4987"/>
                <a:gd name="T28" fmla="*/ 2808 w 4783"/>
                <a:gd name="T29" fmla="*/ 990 h 4987"/>
                <a:gd name="T30" fmla="*/ 2915 w 4783"/>
                <a:gd name="T31" fmla="*/ 689 h 4987"/>
                <a:gd name="T32" fmla="*/ 3270 w 4783"/>
                <a:gd name="T33" fmla="*/ 475 h 4987"/>
                <a:gd name="T34" fmla="*/ 2543 w 4783"/>
                <a:gd name="T35" fmla="*/ 264 h 4987"/>
                <a:gd name="T36" fmla="*/ 2244 w 4783"/>
                <a:gd name="T37" fmla="*/ 506 h 4987"/>
                <a:gd name="T38" fmla="*/ 1580 w 4783"/>
                <a:gd name="T39" fmla="*/ 757 h 4987"/>
                <a:gd name="T40" fmla="*/ 1540 w 4783"/>
                <a:gd name="T41" fmla="*/ 567 h 4987"/>
                <a:gd name="T42" fmla="*/ 1374 w 4783"/>
                <a:gd name="T43" fmla="*/ 444 h 4987"/>
                <a:gd name="T44" fmla="*/ 1292 w 4783"/>
                <a:gd name="T45" fmla="*/ 619 h 4987"/>
                <a:gd name="T46" fmla="*/ 1173 w 4783"/>
                <a:gd name="T47" fmla="*/ 929 h 4987"/>
                <a:gd name="T48" fmla="*/ 937 w 4783"/>
                <a:gd name="T49" fmla="*/ 1107 h 4987"/>
                <a:gd name="T50" fmla="*/ 517 w 4783"/>
                <a:gd name="T51" fmla="*/ 1501 h 4987"/>
                <a:gd name="T52" fmla="*/ 2289 w 4783"/>
                <a:gd name="T53" fmla="*/ 0 h 4987"/>
                <a:gd name="T54" fmla="*/ 4783 w 4783"/>
                <a:gd name="T55" fmla="*/ 2494 h 4987"/>
                <a:gd name="T56" fmla="*/ 3365 w 4783"/>
                <a:gd name="T57" fmla="*/ 1321 h 4987"/>
                <a:gd name="T58" fmla="*/ 3408 w 4783"/>
                <a:gd name="T59" fmla="*/ 1476 h 4987"/>
                <a:gd name="T60" fmla="*/ 3127 w 4783"/>
                <a:gd name="T61" fmla="*/ 1311 h 4987"/>
                <a:gd name="T62" fmla="*/ 2707 w 4783"/>
                <a:gd name="T63" fmla="*/ 1470 h 4987"/>
                <a:gd name="T64" fmla="*/ 3154 w 4783"/>
                <a:gd name="T65" fmla="*/ 1422 h 4987"/>
                <a:gd name="T66" fmla="*/ 3524 w 4783"/>
                <a:gd name="T67" fmla="*/ 1705 h 4987"/>
                <a:gd name="T68" fmla="*/ 3868 w 4783"/>
                <a:gd name="T69" fmla="*/ 1716 h 4987"/>
                <a:gd name="T70" fmla="*/ 3500 w 4783"/>
                <a:gd name="T71" fmla="*/ 1476 h 4987"/>
                <a:gd name="T72" fmla="*/ 3275 w 4783"/>
                <a:gd name="T73" fmla="*/ 1251 h 4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83" h="4987">
                  <a:moveTo>
                    <a:pt x="4783" y="2494"/>
                  </a:moveTo>
                  <a:cubicBezTo>
                    <a:pt x="4783" y="3871"/>
                    <a:pt x="3667" y="4987"/>
                    <a:pt x="2289" y="4987"/>
                  </a:cubicBezTo>
                  <a:cubicBezTo>
                    <a:pt x="2120" y="4987"/>
                    <a:pt x="1954" y="4971"/>
                    <a:pt x="1794" y="4939"/>
                  </a:cubicBezTo>
                  <a:lnTo>
                    <a:pt x="1794" y="4682"/>
                  </a:lnTo>
                  <a:cubicBezTo>
                    <a:pt x="1953" y="4719"/>
                    <a:pt x="2119" y="4737"/>
                    <a:pt x="2289" y="4737"/>
                  </a:cubicBezTo>
                  <a:cubicBezTo>
                    <a:pt x="3529" y="4737"/>
                    <a:pt x="4533" y="3734"/>
                    <a:pt x="4533" y="2494"/>
                  </a:cubicBezTo>
                  <a:cubicBezTo>
                    <a:pt x="4533" y="2357"/>
                    <a:pt x="4522" y="2224"/>
                    <a:pt x="4498" y="2095"/>
                  </a:cubicBezTo>
                  <a:cubicBezTo>
                    <a:pt x="4487" y="2145"/>
                    <a:pt x="4464" y="2236"/>
                    <a:pt x="4317" y="2335"/>
                  </a:cubicBezTo>
                  <a:cubicBezTo>
                    <a:pt x="4248" y="2427"/>
                    <a:pt x="4447" y="2529"/>
                    <a:pt x="4318" y="2695"/>
                  </a:cubicBezTo>
                  <a:cubicBezTo>
                    <a:pt x="4248" y="2782"/>
                    <a:pt x="4159" y="2900"/>
                    <a:pt x="4117" y="3004"/>
                  </a:cubicBezTo>
                  <a:cubicBezTo>
                    <a:pt x="4095" y="3055"/>
                    <a:pt x="4089" y="3091"/>
                    <a:pt x="4095" y="3145"/>
                  </a:cubicBezTo>
                  <a:cubicBezTo>
                    <a:pt x="4117" y="3341"/>
                    <a:pt x="4057" y="3391"/>
                    <a:pt x="3965" y="3552"/>
                  </a:cubicBezTo>
                  <a:cubicBezTo>
                    <a:pt x="3888" y="3687"/>
                    <a:pt x="3832" y="3791"/>
                    <a:pt x="3728" y="3910"/>
                  </a:cubicBezTo>
                  <a:cubicBezTo>
                    <a:pt x="3667" y="3981"/>
                    <a:pt x="3439" y="4231"/>
                    <a:pt x="3338" y="4102"/>
                  </a:cubicBezTo>
                  <a:cubicBezTo>
                    <a:pt x="3317" y="4077"/>
                    <a:pt x="3167" y="3605"/>
                    <a:pt x="3170" y="3577"/>
                  </a:cubicBezTo>
                  <a:cubicBezTo>
                    <a:pt x="3184" y="3475"/>
                    <a:pt x="3238" y="3420"/>
                    <a:pt x="3240" y="3309"/>
                  </a:cubicBezTo>
                  <a:cubicBezTo>
                    <a:pt x="3242" y="3225"/>
                    <a:pt x="3144" y="3101"/>
                    <a:pt x="3128" y="3011"/>
                  </a:cubicBezTo>
                  <a:cubicBezTo>
                    <a:pt x="3125" y="3000"/>
                    <a:pt x="3108" y="2892"/>
                    <a:pt x="3099" y="2885"/>
                  </a:cubicBezTo>
                  <a:cubicBezTo>
                    <a:pt x="3003" y="2786"/>
                    <a:pt x="3014" y="2660"/>
                    <a:pt x="2878" y="2706"/>
                  </a:cubicBezTo>
                  <a:cubicBezTo>
                    <a:pt x="2780" y="2739"/>
                    <a:pt x="2607" y="2826"/>
                    <a:pt x="2510" y="2787"/>
                  </a:cubicBezTo>
                  <a:cubicBezTo>
                    <a:pt x="2334" y="2716"/>
                    <a:pt x="2162" y="2540"/>
                    <a:pt x="2124" y="2350"/>
                  </a:cubicBezTo>
                  <a:cubicBezTo>
                    <a:pt x="2115" y="2307"/>
                    <a:pt x="2147" y="2111"/>
                    <a:pt x="2152" y="2046"/>
                  </a:cubicBezTo>
                  <a:cubicBezTo>
                    <a:pt x="2157" y="1969"/>
                    <a:pt x="2192" y="1895"/>
                    <a:pt x="2237" y="1832"/>
                  </a:cubicBezTo>
                  <a:cubicBezTo>
                    <a:pt x="2254" y="1807"/>
                    <a:pt x="2275" y="1785"/>
                    <a:pt x="2297" y="1764"/>
                  </a:cubicBezTo>
                  <a:cubicBezTo>
                    <a:pt x="2320" y="1741"/>
                    <a:pt x="2413" y="1667"/>
                    <a:pt x="2424" y="1647"/>
                  </a:cubicBezTo>
                  <a:cubicBezTo>
                    <a:pt x="2459" y="1585"/>
                    <a:pt x="2510" y="1494"/>
                    <a:pt x="2584" y="1474"/>
                  </a:cubicBezTo>
                  <a:cubicBezTo>
                    <a:pt x="2547" y="1467"/>
                    <a:pt x="2509" y="1454"/>
                    <a:pt x="2478" y="1439"/>
                  </a:cubicBezTo>
                  <a:cubicBezTo>
                    <a:pt x="2380" y="1392"/>
                    <a:pt x="2392" y="1230"/>
                    <a:pt x="2428" y="1149"/>
                  </a:cubicBezTo>
                  <a:cubicBezTo>
                    <a:pt x="2475" y="1045"/>
                    <a:pt x="2567" y="999"/>
                    <a:pt x="2678" y="999"/>
                  </a:cubicBezTo>
                  <a:cubicBezTo>
                    <a:pt x="2723" y="999"/>
                    <a:pt x="2765" y="1001"/>
                    <a:pt x="2808" y="990"/>
                  </a:cubicBezTo>
                  <a:cubicBezTo>
                    <a:pt x="2835" y="982"/>
                    <a:pt x="2897" y="914"/>
                    <a:pt x="2930" y="892"/>
                  </a:cubicBezTo>
                  <a:cubicBezTo>
                    <a:pt x="2980" y="859"/>
                    <a:pt x="2870" y="779"/>
                    <a:pt x="2915" y="689"/>
                  </a:cubicBezTo>
                  <a:cubicBezTo>
                    <a:pt x="2955" y="610"/>
                    <a:pt x="3062" y="602"/>
                    <a:pt x="3132" y="569"/>
                  </a:cubicBezTo>
                  <a:cubicBezTo>
                    <a:pt x="3172" y="549"/>
                    <a:pt x="3219" y="495"/>
                    <a:pt x="3270" y="475"/>
                  </a:cubicBezTo>
                  <a:cubicBezTo>
                    <a:pt x="3262" y="470"/>
                    <a:pt x="3253" y="466"/>
                    <a:pt x="3244" y="462"/>
                  </a:cubicBezTo>
                  <a:cubicBezTo>
                    <a:pt x="3028" y="360"/>
                    <a:pt x="2792" y="291"/>
                    <a:pt x="2543" y="264"/>
                  </a:cubicBezTo>
                  <a:cubicBezTo>
                    <a:pt x="2537" y="282"/>
                    <a:pt x="2522" y="300"/>
                    <a:pt x="2493" y="317"/>
                  </a:cubicBezTo>
                  <a:cubicBezTo>
                    <a:pt x="2410" y="365"/>
                    <a:pt x="2405" y="447"/>
                    <a:pt x="2244" y="506"/>
                  </a:cubicBezTo>
                  <a:cubicBezTo>
                    <a:pt x="2112" y="555"/>
                    <a:pt x="1987" y="521"/>
                    <a:pt x="1849" y="595"/>
                  </a:cubicBezTo>
                  <a:cubicBezTo>
                    <a:pt x="1773" y="635"/>
                    <a:pt x="1652" y="741"/>
                    <a:pt x="1580" y="757"/>
                  </a:cubicBezTo>
                  <a:cubicBezTo>
                    <a:pt x="1562" y="761"/>
                    <a:pt x="1542" y="761"/>
                    <a:pt x="1527" y="747"/>
                  </a:cubicBezTo>
                  <a:cubicBezTo>
                    <a:pt x="1487" y="711"/>
                    <a:pt x="1527" y="610"/>
                    <a:pt x="1540" y="567"/>
                  </a:cubicBezTo>
                  <a:cubicBezTo>
                    <a:pt x="1548" y="549"/>
                    <a:pt x="1580" y="457"/>
                    <a:pt x="1575" y="441"/>
                  </a:cubicBezTo>
                  <a:cubicBezTo>
                    <a:pt x="1555" y="415"/>
                    <a:pt x="1428" y="434"/>
                    <a:pt x="1374" y="444"/>
                  </a:cubicBezTo>
                  <a:cubicBezTo>
                    <a:pt x="1305" y="475"/>
                    <a:pt x="1239" y="509"/>
                    <a:pt x="1174" y="546"/>
                  </a:cubicBezTo>
                  <a:cubicBezTo>
                    <a:pt x="1215" y="570"/>
                    <a:pt x="1289" y="595"/>
                    <a:pt x="1292" y="619"/>
                  </a:cubicBezTo>
                  <a:cubicBezTo>
                    <a:pt x="1298" y="687"/>
                    <a:pt x="1158" y="674"/>
                    <a:pt x="1133" y="796"/>
                  </a:cubicBezTo>
                  <a:cubicBezTo>
                    <a:pt x="1128" y="819"/>
                    <a:pt x="1164" y="905"/>
                    <a:pt x="1173" y="929"/>
                  </a:cubicBezTo>
                  <a:cubicBezTo>
                    <a:pt x="1212" y="1035"/>
                    <a:pt x="1195" y="1209"/>
                    <a:pt x="1063" y="1165"/>
                  </a:cubicBezTo>
                  <a:cubicBezTo>
                    <a:pt x="1012" y="1149"/>
                    <a:pt x="989" y="1080"/>
                    <a:pt x="937" y="1107"/>
                  </a:cubicBezTo>
                  <a:cubicBezTo>
                    <a:pt x="884" y="1136"/>
                    <a:pt x="917" y="1285"/>
                    <a:pt x="848" y="1295"/>
                  </a:cubicBezTo>
                  <a:cubicBezTo>
                    <a:pt x="713" y="1314"/>
                    <a:pt x="618" y="1420"/>
                    <a:pt x="517" y="1501"/>
                  </a:cubicBezTo>
                  <a:lnTo>
                    <a:pt x="0" y="1501"/>
                  </a:lnTo>
                  <a:cubicBezTo>
                    <a:pt x="395" y="591"/>
                    <a:pt x="1293" y="0"/>
                    <a:pt x="2289" y="0"/>
                  </a:cubicBezTo>
                  <a:cubicBezTo>
                    <a:pt x="2668" y="0"/>
                    <a:pt x="3028" y="85"/>
                    <a:pt x="3350" y="236"/>
                  </a:cubicBezTo>
                  <a:cubicBezTo>
                    <a:pt x="4227" y="649"/>
                    <a:pt x="4783" y="1530"/>
                    <a:pt x="4783" y="2494"/>
                  </a:cubicBezTo>
                  <a:close/>
                  <a:moveTo>
                    <a:pt x="3275" y="1251"/>
                  </a:moveTo>
                  <a:cubicBezTo>
                    <a:pt x="3300" y="1281"/>
                    <a:pt x="3332" y="1301"/>
                    <a:pt x="3365" y="1321"/>
                  </a:cubicBezTo>
                  <a:cubicBezTo>
                    <a:pt x="3395" y="1340"/>
                    <a:pt x="3435" y="1361"/>
                    <a:pt x="3444" y="1397"/>
                  </a:cubicBezTo>
                  <a:cubicBezTo>
                    <a:pt x="3452" y="1429"/>
                    <a:pt x="3432" y="1457"/>
                    <a:pt x="3408" y="1476"/>
                  </a:cubicBezTo>
                  <a:cubicBezTo>
                    <a:pt x="3350" y="1524"/>
                    <a:pt x="3277" y="1506"/>
                    <a:pt x="3309" y="1421"/>
                  </a:cubicBezTo>
                  <a:cubicBezTo>
                    <a:pt x="3319" y="1395"/>
                    <a:pt x="3147" y="1321"/>
                    <a:pt x="3127" y="1311"/>
                  </a:cubicBezTo>
                  <a:cubicBezTo>
                    <a:pt x="3067" y="1280"/>
                    <a:pt x="3015" y="1207"/>
                    <a:pt x="2939" y="1244"/>
                  </a:cubicBezTo>
                  <a:cubicBezTo>
                    <a:pt x="2847" y="1287"/>
                    <a:pt x="2805" y="1439"/>
                    <a:pt x="2707" y="1470"/>
                  </a:cubicBezTo>
                  <a:cubicBezTo>
                    <a:pt x="2765" y="1469"/>
                    <a:pt x="2820" y="1456"/>
                    <a:pt x="2877" y="1436"/>
                  </a:cubicBezTo>
                  <a:cubicBezTo>
                    <a:pt x="2932" y="1417"/>
                    <a:pt x="3100" y="1404"/>
                    <a:pt x="3154" y="1422"/>
                  </a:cubicBezTo>
                  <a:cubicBezTo>
                    <a:pt x="3339" y="1486"/>
                    <a:pt x="3272" y="1679"/>
                    <a:pt x="3433" y="1705"/>
                  </a:cubicBezTo>
                  <a:cubicBezTo>
                    <a:pt x="3455" y="1709"/>
                    <a:pt x="3500" y="1705"/>
                    <a:pt x="3524" y="1705"/>
                  </a:cubicBezTo>
                  <a:cubicBezTo>
                    <a:pt x="3550" y="1704"/>
                    <a:pt x="3598" y="1701"/>
                    <a:pt x="3623" y="1705"/>
                  </a:cubicBezTo>
                  <a:cubicBezTo>
                    <a:pt x="3713" y="1721"/>
                    <a:pt x="3779" y="1760"/>
                    <a:pt x="3868" y="1716"/>
                  </a:cubicBezTo>
                  <a:cubicBezTo>
                    <a:pt x="3910" y="1695"/>
                    <a:pt x="3930" y="1615"/>
                    <a:pt x="3897" y="1579"/>
                  </a:cubicBezTo>
                  <a:cubicBezTo>
                    <a:pt x="3795" y="1469"/>
                    <a:pt x="3550" y="1535"/>
                    <a:pt x="3500" y="1476"/>
                  </a:cubicBezTo>
                  <a:cubicBezTo>
                    <a:pt x="3473" y="1446"/>
                    <a:pt x="3447" y="1395"/>
                    <a:pt x="3427" y="1360"/>
                  </a:cubicBezTo>
                  <a:cubicBezTo>
                    <a:pt x="3393" y="1302"/>
                    <a:pt x="3359" y="1225"/>
                    <a:pt x="3275" y="1251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"/>
            <p:cNvSpPr>
              <a:spLocks noEditPoints="1"/>
            </p:cNvSpPr>
            <p:nvPr/>
          </p:nvSpPr>
          <p:spPr bwMode="auto">
            <a:xfrm>
              <a:off x="829" y="964"/>
              <a:ext cx="250" cy="365"/>
            </a:xfrm>
            <a:custGeom>
              <a:avLst/>
              <a:gdLst>
                <a:gd name="T0" fmla="*/ 1750 w 3250"/>
                <a:gd name="T1" fmla="*/ 500 h 4750"/>
                <a:gd name="T2" fmla="*/ 2750 w 3250"/>
                <a:gd name="T3" fmla="*/ 500 h 4750"/>
                <a:gd name="T4" fmla="*/ 2750 w 3250"/>
                <a:gd name="T5" fmla="*/ 1000 h 4750"/>
                <a:gd name="T6" fmla="*/ 1750 w 3250"/>
                <a:gd name="T7" fmla="*/ 1000 h 4750"/>
                <a:gd name="T8" fmla="*/ 1750 w 3250"/>
                <a:gd name="T9" fmla="*/ 500 h 4750"/>
                <a:gd name="T10" fmla="*/ 0 w 3250"/>
                <a:gd name="T11" fmla="*/ 4750 h 4750"/>
                <a:gd name="T12" fmla="*/ 0 w 3250"/>
                <a:gd name="T13" fmla="*/ 375 h 4750"/>
                <a:gd name="T14" fmla="*/ 375 w 3250"/>
                <a:gd name="T15" fmla="*/ 0 h 4750"/>
                <a:gd name="T16" fmla="*/ 2875 w 3250"/>
                <a:gd name="T17" fmla="*/ 0 h 4750"/>
                <a:gd name="T18" fmla="*/ 3250 w 3250"/>
                <a:gd name="T19" fmla="*/ 375 h 4750"/>
                <a:gd name="T20" fmla="*/ 3250 w 3250"/>
                <a:gd name="T21" fmla="*/ 4750 h 4750"/>
                <a:gd name="T22" fmla="*/ 0 w 3250"/>
                <a:gd name="T23" fmla="*/ 4750 h 4750"/>
                <a:gd name="T24" fmla="*/ 250 w 3250"/>
                <a:gd name="T25" fmla="*/ 4500 h 4750"/>
                <a:gd name="T26" fmla="*/ 3000 w 3250"/>
                <a:gd name="T27" fmla="*/ 4500 h 4750"/>
                <a:gd name="T28" fmla="*/ 3000 w 3250"/>
                <a:gd name="T29" fmla="*/ 375 h 4750"/>
                <a:gd name="T30" fmla="*/ 2875 w 3250"/>
                <a:gd name="T31" fmla="*/ 250 h 4750"/>
                <a:gd name="T32" fmla="*/ 375 w 3250"/>
                <a:gd name="T33" fmla="*/ 250 h 4750"/>
                <a:gd name="T34" fmla="*/ 250 w 3250"/>
                <a:gd name="T35" fmla="*/ 375 h 4750"/>
                <a:gd name="T36" fmla="*/ 250 w 3250"/>
                <a:gd name="T37" fmla="*/ 4500 h 4750"/>
                <a:gd name="T38" fmla="*/ 500 w 3250"/>
                <a:gd name="T39" fmla="*/ 2250 h 4750"/>
                <a:gd name="T40" fmla="*/ 500 w 3250"/>
                <a:gd name="T41" fmla="*/ 1500 h 4750"/>
                <a:gd name="T42" fmla="*/ 2750 w 3250"/>
                <a:gd name="T43" fmla="*/ 1500 h 4750"/>
                <a:gd name="T44" fmla="*/ 2750 w 3250"/>
                <a:gd name="T45" fmla="*/ 2250 h 4750"/>
                <a:gd name="T46" fmla="*/ 2500 w 3250"/>
                <a:gd name="T47" fmla="*/ 2250 h 4750"/>
                <a:gd name="T48" fmla="*/ 2500 w 3250"/>
                <a:gd name="T49" fmla="*/ 1750 h 4750"/>
                <a:gd name="T50" fmla="*/ 750 w 3250"/>
                <a:gd name="T51" fmla="*/ 1750 h 4750"/>
                <a:gd name="T52" fmla="*/ 750 w 3250"/>
                <a:gd name="T53" fmla="*/ 2250 h 4750"/>
                <a:gd name="T54" fmla="*/ 500 w 3250"/>
                <a:gd name="T55" fmla="*/ 2250 h 4750"/>
                <a:gd name="T56" fmla="*/ 500 w 3250"/>
                <a:gd name="T57" fmla="*/ 3250 h 4750"/>
                <a:gd name="T58" fmla="*/ 500 w 3250"/>
                <a:gd name="T59" fmla="*/ 2500 h 4750"/>
                <a:gd name="T60" fmla="*/ 2750 w 3250"/>
                <a:gd name="T61" fmla="*/ 2500 h 4750"/>
                <a:gd name="T62" fmla="*/ 2750 w 3250"/>
                <a:gd name="T63" fmla="*/ 3250 h 4750"/>
                <a:gd name="T64" fmla="*/ 2500 w 3250"/>
                <a:gd name="T65" fmla="*/ 3250 h 4750"/>
                <a:gd name="T66" fmla="*/ 2500 w 3250"/>
                <a:gd name="T67" fmla="*/ 2750 h 4750"/>
                <a:gd name="T68" fmla="*/ 750 w 3250"/>
                <a:gd name="T69" fmla="*/ 2750 h 4750"/>
                <a:gd name="T70" fmla="*/ 750 w 3250"/>
                <a:gd name="T71" fmla="*/ 3250 h 4750"/>
                <a:gd name="T72" fmla="*/ 500 w 3250"/>
                <a:gd name="T73" fmla="*/ 3250 h 4750"/>
                <a:gd name="T74" fmla="*/ 500 w 3250"/>
                <a:gd name="T75" fmla="*/ 4250 h 4750"/>
                <a:gd name="T76" fmla="*/ 500 w 3250"/>
                <a:gd name="T77" fmla="*/ 3500 h 4750"/>
                <a:gd name="T78" fmla="*/ 2750 w 3250"/>
                <a:gd name="T79" fmla="*/ 3500 h 4750"/>
                <a:gd name="T80" fmla="*/ 2750 w 3250"/>
                <a:gd name="T81" fmla="*/ 4250 h 4750"/>
                <a:gd name="T82" fmla="*/ 2500 w 3250"/>
                <a:gd name="T83" fmla="*/ 4250 h 4750"/>
                <a:gd name="T84" fmla="*/ 2500 w 3250"/>
                <a:gd name="T85" fmla="*/ 3750 h 4750"/>
                <a:gd name="T86" fmla="*/ 750 w 3250"/>
                <a:gd name="T87" fmla="*/ 3750 h 4750"/>
                <a:gd name="T88" fmla="*/ 750 w 3250"/>
                <a:gd name="T89" fmla="*/ 4250 h 4750"/>
                <a:gd name="T90" fmla="*/ 500 w 3250"/>
                <a:gd name="T91" fmla="*/ 4250 h 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50" h="4750">
                  <a:moveTo>
                    <a:pt x="1750" y="500"/>
                  </a:moveTo>
                  <a:lnTo>
                    <a:pt x="2750" y="500"/>
                  </a:lnTo>
                  <a:lnTo>
                    <a:pt x="2750" y="1000"/>
                  </a:lnTo>
                  <a:lnTo>
                    <a:pt x="1750" y="1000"/>
                  </a:lnTo>
                  <a:lnTo>
                    <a:pt x="1750" y="500"/>
                  </a:lnTo>
                  <a:close/>
                  <a:moveTo>
                    <a:pt x="0" y="4750"/>
                  </a:moveTo>
                  <a:lnTo>
                    <a:pt x="0" y="375"/>
                  </a:lnTo>
                  <a:cubicBezTo>
                    <a:pt x="0" y="169"/>
                    <a:pt x="169" y="0"/>
                    <a:pt x="375" y="0"/>
                  </a:cubicBezTo>
                  <a:lnTo>
                    <a:pt x="2875" y="0"/>
                  </a:lnTo>
                  <a:cubicBezTo>
                    <a:pt x="3081" y="0"/>
                    <a:pt x="3250" y="169"/>
                    <a:pt x="3250" y="375"/>
                  </a:cubicBezTo>
                  <a:lnTo>
                    <a:pt x="3250" y="4750"/>
                  </a:lnTo>
                  <a:lnTo>
                    <a:pt x="0" y="4750"/>
                  </a:lnTo>
                  <a:close/>
                  <a:moveTo>
                    <a:pt x="250" y="4500"/>
                  </a:moveTo>
                  <a:lnTo>
                    <a:pt x="3000" y="4500"/>
                  </a:lnTo>
                  <a:lnTo>
                    <a:pt x="3000" y="375"/>
                  </a:lnTo>
                  <a:cubicBezTo>
                    <a:pt x="3000" y="306"/>
                    <a:pt x="2944" y="250"/>
                    <a:pt x="2875" y="250"/>
                  </a:cubicBezTo>
                  <a:lnTo>
                    <a:pt x="375" y="250"/>
                  </a:lnTo>
                  <a:cubicBezTo>
                    <a:pt x="306" y="250"/>
                    <a:pt x="250" y="306"/>
                    <a:pt x="250" y="375"/>
                  </a:cubicBezTo>
                  <a:lnTo>
                    <a:pt x="250" y="4500"/>
                  </a:lnTo>
                  <a:close/>
                  <a:moveTo>
                    <a:pt x="500" y="2250"/>
                  </a:moveTo>
                  <a:lnTo>
                    <a:pt x="500" y="1500"/>
                  </a:lnTo>
                  <a:lnTo>
                    <a:pt x="2750" y="1500"/>
                  </a:lnTo>
                  <a:lnTo>
                    <a:pt x="2750" y="2250"/>
                  </a:lnTo>
                  <a:lnTo>
                    <a:pt x="2500" y="2250"/>
                  </a:lnTo>
                  <a:lnTo>
                    <a:pt x="2500" y="1750"/>
                  </a:lnTo>
                  <a:lnTo>
                    <a:pt x="750" y="1750"/>
                  </a:lnTo>
                  <a:lnTo>
                    <a:pt x="750" y="2250"/>
                  </a:lnTo>
                  <a:lnTo>
                    <a:pt x="500" y="2250"/>
                  </a:lnTo>
                  <a:close/>
                  <a:moveTo>
                    <a:pt x="500" y="3250"/>
                  </a:moveTo>
                  <a:lnTo>
                    <a:pt x="500" y="2500"/>
                  </a:lnTo>
                  <a:lnTo>
                    <a:pt x="2750" y="2500"/>
                  </a:lnTo>
                  <a:lnTo>
                    <a:pt x="2750" y="3250"/>
                  </a:lnTo>
                  <a:lnTo>
                    <a:pt x="2500" y="3250"/>
                  </a:lnTo>
                  <a:lnTo>
                    <a:pt x="2500" y="2750"/>
                  </a:lnTo>
                  <a:lnTo>
                    <a:pt x="750" y="2750"/>
                  </a:lnTo>
                  <a:lnTo>
                    <a:pt x="750" y="3250"/>
                  </a:lnTo>
                  <a:lnTo>
                    <a:pt x="500" y="3250"/>
                  </a:lnTo>
                  <a:close/>
                  <a:moveTo>
                    <a:pt x="500" y="4250"/>
                  </a:moveTo>
                  <a:lnTo>
                    <a:pt x="500" y="3500"/>
                  </a:lnTo>
                  <a:lnTo>
                    <a:pt x="2750" y="3500"/>
                  </a:lnTo>
                  <a:lnTo>
                    <a:pt x="2750" y="4250"/>
                  </a:lnTo>
                  <a:lnTo>
                    <a:pt x="2500" y="4250"/>
                  </a:lnTo>
                  <a:lnTo>
                    <a:pt x="2500" y="3750"/>
                  </a:lnTo>
                  <a:lnTo>
                    <a:pt x="750" y="3750"/>
                  </a:lnTo>
                  <a:lnTo>
                    <a:pt x="750" y="4250"/>
                  </a:lnTo>
                  <a:lnTo>
                    <a:pt x="500" y="425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 bwMode="gray">
          <a:xfrm>
            <a:off x="7467762" y="3593373"/>
            <a:ext cx="794465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</a:t>
            </a:r>
          </a:p>
        </p:txBody>
      </p:sp>
      <p:cxnSp>
        <p:nvCxnSpPr>
          <p:cNvPr id="135" name="Elbow Connector 134"/>
          <p:cNvCxnSpPr>
            <a:stCxn id="131" idx="1"/>
            <a:endCxn id="116" idx="0"/>
          </p:cNvCxnSpPr>
          <p:nvPr/>
        </p:nvCxnSpPr>
        <p:spPr>
          <a:xfrm rot="10800000" flipV="1">
            <a:off x="6611633" y="4092652"/>
            <a:ext cx="1311304" cy="698018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2426804" y="3593373"/>
            <a:ext cx="6775386" cy="27242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 bwMode="gray">
          <a:xfrm>
            <a:off x="2351550" y="3273004"/>
            <a:ext cx="1075531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E2E Test</a:t>
            </a:r>
          </a:p>
        </p:txBody>
      </p:sp>
    </p:spTree>
    <p:extLst>
      <p:ext uri="{BB962C8B-B14F-4D97-AF65-F5344CB8AC3E}">
        <p14:creationId xmlns:p14="http://schemas.microsoft.com/office/powerpoint/2010/main" val="39580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3935012" y="610017"/>
            <a:ext cx="718784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</a:t>
            </a:r>
          </a:p>
        </p:txBody>
      </p:sp>
      <p:cxnSp>
        <p:nvCxnSpPr>
          <p:cNvPr id="5" name="Straight Connector 4"/>
          <p:cNvCxnSpPr>
            <a:stCxn id="4" idx="2"/>
            <a:endCxn id="13" idx="0"/>
          </p:cNvCxnSpPr>
          <p:nvPr/>
        </p:nvCxnSpPr>
        <p:spPr>
          <a:xfrm flipH="1">
            <a:off x="3489575" y="948571"/>
            <a:ext cx="804829" cy="527630"/>
          </a:xfrm>
          <a:prstGeom prst="line">
            <a:avLst/>
          </a:prstGeom>
          <a:noFill/>
          <a:ln w="9525" cap="rnd" cmpd="sng" algn="ctr">
            <a:solidFill>
              <a:srgbClr val="001E4B"/>
            </a:solidFill>
            <a:prstDash val="solid"/>
          </a:ln>
          <a:effectLst/>
        </p:spPr>
      </p:cxnSp>
      <p:sp>
        <p:nvSpPr>
          <p:cNvPr id="6" name="TextBox 5"/>
          <p:cNvSpPr txBox="1"/>
          <p:nvPr/>
        </p:nvSpPr>
        <p:spPr bwMode="gray">
          <a:xfrm>
            <a:off x="2714508" y="2494222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1</a:t>
            </a:r>
          </a:p>
        </p:txBody>
      </p:sp>
      <p:sp>
        <p:nvSpPr>
          <p:cNvPr id="7" name="TextBox 6"/>
          <p:cNvSpPr txBox="1"/>
          <p:nvPr/>
        </p:nvSpPr>
        <p:spPr bwMode="gray">
          <a:xfrm>
            <a:off x="4569695" y="2494222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2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6399136" y="2494222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13302" y="1355044"/>
            <a:ext cx="1164305" cy="1125987"/>
            <a:chOff x="1268415" y="4967309"/>
            <a:chExt cx="1164305" cy="1125987"/>
          </a:xfrm>
        </p:grpSpPr>
        <p:grpSp>
          <p:nvGrpSpPr>
            <p:cNvPr id="10" name="Group 9"/>
            <p:cNvGrpSpPr/>
            <p:nvPr/>
          </p:nvGrpSpPr>
          <p:grpSpPr>
            <a:xfrm>
              <a:off x="1388604" y="5088466"/>
              <a:ext cx="936104" cy="902548"/>
              <a:chOff x="1496616" y="5301208"/>
              <a:chExt cx="936104" cy="902548"/>
            </a:xfrm>
          </p:grpSpPr>
          <p:sp>
            <p:nvSpPr>
              <p:cNvPr id="12" name="Rectangle 11"/>
              <p:cNvSpPr/>
              <p:nvPr>
                <p:custDataLst>
                  <p:tags r:id="rId18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11" name="Rectangle 10"/>
            <p:cNvSpPr/>
            <p:nvPr>
              <p:custDataLst>
                <p:tags r:id="rId17"/>
              </p:custDataLst>
            </p:nvPr>
          </p:nvSpPr>
          <p:spPr bwMode="gray">
            <a:xfrm>
              <a:off x="1268415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73923" y="1355044"/>
            <a:ext cx="1164305" cy="1125987"/>
            <a:chOff x="3129036" y="4967309"/>
            <a:chExt cx="1164305" cy="1125987"/>
          </a:xfrm>
        </p:grpSpPr>
        <p:grpSp>
          <p:nvGrpSpPr>
            <p:cNvPr id="17" name="Group 16"/>
            <p:cNvGrpSpPr/>
            <p:nvPr/>
          </p:nvGrpSpPr>
          <p:grpSpPr>
            <a:xfrm>
              <a:off x="3224808" y="5088466"/>
              <a:ext cx="936104" cy="902548"/>
              <a:chOff x="1496616" y="5301208"/>
              <a:chExt cx="936104" cy="902548"/>
            </a:xfrm>
          </p:grpSpPr>
          <p:sp>
            <p:nvSpPr>
              <p:cNvPr id="19" name="Rectangle 18"/>
              <p:cNvSpPr/>
              <p:nvPr>
                <p:custDataLst>
                  <p:tags r:id="rId16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</a:p>
            </p:txBody>
          </p:sp>
        </p:grpSp>
        <p:sp>
          <p:nvSpPr>
            <p:cNvPr id="18" name="Rectangle 17"/>
            <p:cNvSpPr/>
            <p:nvPr>
              <p:custDataLst>
                <p:tags r:id="rId15"/>
              </p:custDataLst>
            </p:nvPr>
          </p:nvSpPr>
          <p:spPr bwMode="gray">
            <a:xfrm>
              <a:off x="3129036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3364" y="1368235"/>
            <a:ext cx="1164305" cy="1125987"/>
            <a:chOff x="4958477" y="4980500"/>
            <a:chExt cx="1164305" cy="1125987"/>
          </a:xfrm>
        </p:grpSpPr>
        <p:grpSp>
          <p:nvGrpSpPr>
            <p:cNvPr id="24" name="Group 23"/>
            <p:cNvGrpSpPr/>
            <p:nvPr/>
          </p:nvGrpSpPr>
          <p:grpSpPr>
            <a:xfrm>
              <a:off x="5059210" y="5088466"/>
              <a:ext cx="936104" cy="902548"/>
              <a:chOff x="1496616" y="5301208"/>
              <a:chExt cx="936104" cy="902548"/>
            </a:xfrm>
          </p:grpSpPr>
          <p:sp>
            <p:nvSpPr>
              <p:cNvPr id="26" name="Rectangle 25"/>
              <p:cNvSpPr/>
              <p:nvPr>
                <p:custDataLst>
                  <p:tags r:id="rId14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</a:t>
                </a:r>
              </a:p>
            </p:txBody>
          </p:sp>
        </p:grpSp>
        <p:sp>
          <p:nvSpPr>
            <p:cNvPr id="25" name="Rectangle 24"/>
            <p:cNvSpPr/>
            <p:nvPr>
              <p:custDataLst>
                <p:tags r:id="rId13"/>
              </p:custDataLst>
            </p:nvPr>
          </p:nvSpPr>
          <p:spPr bwMode="gray">
            <a:xfrm>
              <a:off x="4958477" y="4980500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Rectangle 29"/>
          <p:cNvSpPr/>
          <p:nvPr>
            <p:custDataLst>
              <p:tags r:id="rId1"/>
            </p:custDataLst>
          </p:nvPr>
        </p:nvSpPr>
        <p:spPr bwMode="gray">
          <a:xfrm>
            <a:off x="2490670" y="1231235"/>
            <a:ext cx="6612782" cy="1681844"/>
          </a:xfrm>
          <a:prstGeom prst="rect">
            <a:avLst/>
          </a:prstGeom>
          <a:noFill/>
          <a:ln w="19050" cap="flat" cmpd="sng" algn="ctr">
            <a:solidFill>
              <a:srgbClr val="001E4B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 bwMode="gray">
          <a:xfrm>
            <a:off x="2426803" y="861301"/>
            <a:ext cx="972762" cy="36933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</a:t>
            </a:r>
          </a:p>
        </p:txBody>
      </p:sp>
      <p:grpSp>
        <p:nvGrpSpPr>
          <p:cNvPr id="32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7950983" y="1462614"/>
            <a:ext cx="889000" cy="889000"/>
            <a:chOff x="800" y="800"/>
            <a:chExt cx="560" cy="560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2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lt2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835" y="835"/>
              <a:ext cx="315" cy="367"/>
            </a:xfrm>
            <a:custGeom>
              <a:avLst/>
              <a:gdLst>
                <a:gd name="T0" fmla="*/ 800 w 7200"/>
                <a:gd name="T1" fmla="*/ 0 h 8400"/>
                <a:gd name="T2" fmla="*/ 0 w 7200"/>
                <a:gd name="T3" fmla="*/ 800 h 8400"/>
                <a:gd name="T4" fmla="*/ 0 w 7200"/>
                <a:gd name="T5" fmla="*/ 2000 h 8400"/>
                <a:gd name="T6" fmla="*/ 800 w 7200"/>
                <a:gd name="T7" fmla="*/ 2800 h 8400"/>
                <a:gd name="T8" fmla="*/ 800 w 7200"/>
                <a:gd name="T9" fmla="*/ 2800 h 8400"/>
                <a:gd name="T10" fmla="*/ 0 w 7200"/>
                <a:gd name="T11" fmla="*/ 3600 h 8400"/>
                <a:gd name="T12" fmla="*/ 0 w 7200"/>
                <a:gd name="T13" fmla="*/ 4800 h 8400"/>
                <a:gd name="T14" fmla="*/ 800 w 7200"/>
                <a:gd name="T15" fmla="*/ 5600 h 8400"/>
                <a:gd name="T16" fmla="*/ 800 w 7200"/>
                <a:gd name="T17" fmla="*/ 5600 h 8400"/>
                <a:gd name="T18" fmla="*/ 0 w 7200"/>
                <a:gd name="T19" fmla="*/ 6400 h 8400"/>
                <a:gd name="T20" fmla="*/ 0 w 7200"/>
                <a:gd name="T21" fmla="*/ 7600 h 8400"/>
                <a:gd name="T22" fmla="*/ 800 w 7200"/>
                <a:gd name="T23" fmla="*/ 8400 h 8400"/>
                <a:gd name="T24" fmla="*/ 4400 w 7200"/>
                <a:gd name="T25" fmla="*/ 8400 h 8400"/>
                <a:gd name="T26" fmla="*/ 4400 w 7200"/>
                <a:gd name="T27" fmla="*/ 5600 h 8400"/>
                <a:gd name="T28" fmla="*/ 5600 w 7200"/>
                <a:gd name="T29" fmla="*/ 4400 h 8400"/>
                <a:gd name="T30" fmla="*/ 7200 w 7200"/>
                <a:gd name="T31" fmla="*/ 4400 h 8400"/>
                <a:gd name="T32" fmla="*/ 7200 w 7200"/>
                <a:gd name="T33" fmla="*/ 3600 h 8400"/>
                <a:gd name="T34" fmla="*/ 6400 w 7200"/>
                <a:gd name="T35" fmla="*/ 2800 h 8400"/>
                <a:gd name="T36" fmla="*/ 6400 w 7200"/>
                <a:gd name="T37" fmla="*/ 2800 h 8400"/>
                <a:gd name="T38" fmla="*/ 7200 w 7200"/>
                <a:gd name="T39" fmla="*/ 2000 h 8400"/>
                <a:gd name="T40" fmla="*/ 7200 w 7200"/>
                <a:gd name="T41" fmla="*/ 800 h 8400"/>
                <a:gd name="T42" fmla="*/ 6400 w 7200"/>
                <a:gd name="T43" fmla="*/ 0 h 8400"/>
                <a:gd name="T44" fmla="*/ 800 w 7200"/>
                <a:gd name="T45" fmla="*/ 0 h 8400"/>
                <a:gd name="T46" fmla="*/ 960 w 7200"/>
                <a:gd name="T47" fmla="*/ 6400 h 8400"/>
                <a:gd name="T48" fmla="*/ 3600 w 7200"/>
                <a:gd name="T49" fmla="*/ 6400 h 8400"/>
                <a:gd name="T50" fmla="*/ 3600 w 7200"/>
                <a:gd name="T51" fmla="*/ 7600 h 8400"/>
                <a:gd name="T52" fmla="*/ 960 w 7200"/>
                <a:gd name="T53" fmla="*/ 7600 h 8400"/>
                <a:gd name="T54" fmla="*/ 800 w 7200"/>
                <a:gd name="T55" fmla="*/ 7400 h 8400"/>
                <a:gd name="T56" fmla="*/ 800 w 7200"/>
                <a:gd name="T57" fmla="*/ 6600 h 8400"/>
                <a:gd name="T58" fmla="*/ 960 w 7200"/>
                <a:gd name="T59" fmla="*/ 6400 h 8400"/>
                <a:gd name="T60" fmla="*/ 960 w 7200"/>
                <a:gd name="T61" fmla="*/ 800 h 8400"/>
                <a:gd name="T62" fmla="*/ 3600 w 7200"/>
                <a:gd name="T63" fmla="*/ 800 h 8400"/>
                <a:gd name="T64" fmla="*/ 3600 w 7200"/>
                <a:gd name="T65" fmla="*/ 2000 h 8400"/>
                <a:gd name="T66" fmla="*/ 960 w 7200"/>
                <a:gd name="T67" fmla="*/ 2000 h 8400"/>
                <a:gd name="T68" fmla="*/ 800 w 7200"/>
                <a:gd name="T69" fmla="*/ 1800 h 8400"/>
                <a:gd name="T70" fmla="*/ 800 w 7200"/>
                <a:gd name="T71" fmla="*/ 1000 h 8400"/>
                <a:gd name="T72" fmla="*/ 960 w 7200"/>
                <a:gd name="T73" fmla="*/ 800 h 8400"/>
                <a:gd name="T74" fmla="*/ 960 w 7200"/>
                <a:gd name="T75" fmla="*/ 3600 h 8400"/>
                <a:gd name="T76" fmla="*/ 3600 w 7200"/>
                <a:gd name="T77" fmla="*/ 3600 h 8400"/>
                <a:gd name="T78" fmla="*/ 3600 w 7200"/>
                <a:gd name="T79" fmla="*/ 4800 h 8400"/>
                <a:gd name="T80" fmla="*/ 960 w 7200"/>
                <a:gd name="T81" fmla="*/ 4800 h 8400"/>
                <a:gd name="T82" fmla="*/ 800 w 7200"/>
                <a:gd name="T83" fmla="*/ 4600 h 8400"/>
                <a:gd name="T84" fmla="*/ 800 w 7200"/>
                <a:gd name="T85" fmla="*/ 3800 h 8400"/>
                <a:gd name="T86" fmla="*/ 960 w 7200"/>
                <a:gd name="T87" fmla="*/ 3600 h 8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00" h="8400">
                  <a:moveTo>
                    <a:pt x="800" y="0"/>
                  </a:moveTo>
                  <a:cubicBezTo>
                    <a:pt x="360" y="0"/>
                    <a:pt x="0" y="359"/>
                    <a:pt x="0" y="800"/>
                  </a:cubicBezTo>
                  <a:lnTo>
                    <a:pt x="0" y="2000"/>
                  </a:lnTo>
                  <a:cubicBezTo>
                    <a:pt x="0" y="2440"/>
                    <a:pt x="360" y="2800"/>
                    <a:pt x="800" y="2800"/>
                  </a:cubicBezTo>
                  <a:lnTo>
                    <a:pt x="800" y="2800"/>
                  </a:lnTo>
                  <a:cubicBezTo>
                    <a:pt x="359" y="2800"/>
                    <a:pt x="0" y="3159"/>
                    <a:pt x="0" y="3600"/>
                  </a:cubicBezTo>
                  <a:lnTo>
                    <a:pt x="0" y="4800"/>
                  </a:lnTo>
                  <a:cubicBezTo>
                    <a:pt x="0" y="5240"/>
                    <a:pt x="360" y="5600"/>
                    <a:pt x="800" y="5600"/>
                  </a:cubicBezTo>
                  <a:lnTo>
                    <a:pt x="800" y="5600"/>
                  </a:lnTo>
                  <a:cubicBezTo>
                    <a:pt x="359" y="5600"/>
                    <a:pt x="0" y="5959"/>
                    <a:pt x="0" y="6400"/>
                  </a:cubicBezTo>
                  <a:lnTo>
                    <a:pt x="0" y="7600"/>
                  </a:lnTo>
                  <a:cubicBezTo>
                    <a:pt x="0" y="8040"/>
                    <a:pt x="360" y="8400"/>
                    <a:pt x="800" y="8400"/>
                  </a:cubicBezTo>
                  <a:lnTo>
                    <a:pt x="4400" y="8400"/>
                  </a:lnTo>
                  <a:lnTo>
                    <a:pt x="4400" y="5600"/>
                  </a:lnTo>
                  <a:cubicBezTo>
                    <a:pt x="4400" y="4939"/>
                    <a:pt x="4939" y="4400"/>
                    <a:pt x="5600" y="4400"/>
                  </a:cubicBezTo>
                  <a:lnTo>
                    <a:pt x="7200" y="4400"/>
                  </a:lnTo>
                  <a:lnTo>
                    <a:pt x="7200" y="3600"/>
                  </a:lnTo>
                  <a:cubicBezTo>
                    <a:pt x="7200" y="3160"/>
                    <a:pt x="6841" y="2800"/>
                    <a:pt x="6400" y="2800"/>
                  </a:cubicBezTo>
                  <a:lnTo>
                    <a:pt x="6400" y="2800"/>
                  </a:lnTo>
                  <a:cubicBezTo>
                    <a:pt x="6840" y="2800"/>
                    <a:pt x="7200" y="2440"/>
                    <a:pt x="7200" y="2000"/>
                  </a:cubicBezTo>
                  <a:lnTo>
                    <a:pt x="7200" y="800"/>
                  </a:lnTo>
                  <a:cubicBezTo>
                    <a:pt x="7200" y="360"/>
                    <a:pt x="6841" y="0"/>
                    <a:pt x="6400" y="0"/>
                  </a:cubicBezTo>
                  <a:lnTo>
                    <a:pt x="800" y="0"/>
                  </a:lnTo>
                  <a:close/>
                  <a:moveTo>
                    <a:pt x="960" y="6400"/>
                  </a:moveTo>
                  <a:lnTo>
                    <a:pt x="3600" y="6400"/>
                  </a:lnTo>
                  <a:lnTo>
                    <a:pt x="3600" y="7600"/>
                  </a:lnTo>
                  <a:lnTo>
                    <a:pt x="960" y="7600"/>
                  </a:lnTo>
                  <a:cubicBezTo>
                    <a:pt x="873" y="7600"/>
                    <a:pt x="800" y="7510"/>
                    <a:pt x="800" y="7400"/>
                  </a:cubicBezTo>
                  <a:lnTo>
                    <a:pt x="800" y="6600"/>
                  </a:lnTo>
                  <a:cubicBezTo>
                    <a:pt x="800" y="6490"/>
                    <a:pt x="871" y="6400"/>
                    <a:pt x="960" y="6400"/>
                  </a:cubicBezTo>
                  <a:close/>
                  <a:moveTo>
                    <a:pt x="960" y="800"/>
                  </a:moveTo>
                  <a:lnTo>
                    <a:pt x="3600" y="800"/>
                  </a:lnTo>
                  <a:lnTo>
                    <a:pt x="3600" y="2000"/>
                  </a:lnTo>
                  <a:lnTo>
                    <a:pt x="960" y="2000"/>
                  </a:lnTo>
                  <a:cubicBezTo>
                    <a:pt x="873" y="2000"/>
                    <a:pt x="800" y="1910"/>
                    <a:pt x="800" y="1800"/>
                  </a:cubicBezTo>
                  <a:lnTo>
                    <a:pt x="800" y="1000"/>
                  </a:lnTo>
                  <a:cubicBezTo>
                    <a:pt x="800" y="890"/>
                    <a:pt x="871" y="800"/>
                    <a:pt x="960" y="800"/>
                  </a:cubicBezTo>
                  <a:close/>
                  <a:moveTo>
                    <a:pt x="960" y="3600"/>
                  </a:moveTo>
                  <a:lnTo>
                    <a:pt x="3600" y="3600"/>
                  </a:lnTo>
                  <a:lnTo>
                    <a:pt x="3600" y="4800"/>
                  </a:lnTo>
                  <a:lnTo>
                    <a:pt x="960" y="4800"/>
                  </a:lnTo>
                  <a:cubicBezTo>
                    <a:pt x="873" y="4800"/>
                    <a:pt x="800" y="4710"/>
                    <a:pt x="800" y="4600"/>
                  </a:cubicBezTo>
                  <a:lnTo>
                    <a:pt x="800" y="3800"/>
                  </a:lnTo>
                  <a:cubicBezTo>
                    <a:pt x="800" y="3690"/>
                    <a:pt x="871" y="3600"/>
                    <a:pt x="960" y="3600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045" y="1045"/>
              <a:ext cx="280" cy="280"/>
            </a:xfrm>
            <a:custGeom>
              <a:avLst/>
              <a:gdLst>
                <a:gd name="T0" fmla="*/ 800 w 6400"/>
                <a:gd name="T1" fmla="*/ 0 h 6400"/>
                <a:gd name="T2" fmla="*/ 1200 w 6400"/>
                <a:gd name="T3" fmla="*/ 0 h 6400"/>
                <a:gd name="T4" fmla="*/ 1200 w 6400"/>
                <a:gd name="T5" fmla="*/ 2400 h 6400"/>
                <a:gd name="T6" fmla="*/ 1600 w 6400"/>
                <a:gd name="T7" fmla="*/ 2800 h 6400"/>
                <a:gd name="T8" fmla="*/ 4800 w 6400"/>
                <a:gd name="T9" fmla="*/ 2800 h 6400"/>
                <a:gd name="T10" fmla="*/ 5200 w 6400"/>
                <a:gd name="T11" fmla="*/ 2400 h 6400"/>
                <a:gd name="T12" fmla="*/ 5200 w 6400"/>
                <a:gd name="T13" fmla="*/ 0 h 6400"/>
                <a:gd name="T14" fmla="*/ 5600 w 6400"/>
                <a:gd name="T15" fmla="*/ 0 h 6400"/>
                <a:gd name="T16" fmla="*/ 6400 w 6400"/>
                <a:gd name="T17" fmla="*/ 800 h 6400"/>
                <a:gd name="T18" fmla="*/ 6400 w 6400"/>
                <a:gd name="T19" fmla="*/ 5600 h 6400"/>
                <a:gd name="T20" fmla="*/ 5600 w 6400"/>
                <a:gd name="T21" fmla="*/ 6400 h 6400"/>
                <a:gd name="T22" fmla="*/ 5200 w 6400"/>
                <a:gd name="T23" fmla="*/ 6400 h 6400"/>
                <a:gd name="T24" fmla="*/ 5200 w 6400"/>
                <a:gd name="T25" fmla="*/ 4400 h 6400"/>
                <a:gd name="T26" fmla="*/ 4800 w 6400"/>
                <a:gd name="T27" fmla="*/ 4000 h 6400"/>
                <a:gd name="T28" fmla="*/ 2400 w 6400"/>
                <a:gd name="T29" fmla="*/ 4000 h 6400"/>
                <a:gd name="T30" fmla="*/ 2000 w 6400"/>
                <a:gd name="T31" fmla="*/ 4400 h 6400"/>
                <a:gd name="T32" fmla="*/ 2000 w 6400"/>
                <a:gd name="T33" fmla="*/ 6400 h 6400"/>
                <a:gd name="T34" fmla="*/ 800 w 6400"/>
                <a:gd name="T35" fmla="*/ 6400 h 6400"/>
                <a:gd name="T36" fmla="*/ 0 w 6400"/>
                <a:gd name="T37" fmla="*/ 5600 h 6400"/>
                <a:gd name="T38" fmla="*/ 0 w 6400"/>
                <a:gd name="T39" fmla="*/ 800 h 6400"/>
                <a:gd name="T40" fmla="*/ 800 w 6400"/>
                <a:gd name="T41" fmla="*/ 0 h 6400"/>
                <a:gd name="T42" fmla="*/ 3600 w 6400"/>
                <a:gd name="T43" fmla="*/ 4400 h 6400"/>
                <a:gd name="T44" fmla="*/ 4800 w 6400"/>
                <a:gd name="T45" fmla="*/ 4400 h 6400"/>
                <a:gd name="T46" fmla="*/ 4800 w 6400"/>
                <a:gd name="T47" fmla="*/ 6000 h 6400"/>
                <a:gd name="T48" fmla="*/ 3600 w 6400"/>
                <a:gd name="T49" fmla="*/ 6000 h 6400"/>
                <a:gd name="T50" fmla="*/ 3600 w 6400"/>
                <a:gd name="T51" fmla="*/ 440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00" h="6400">
                  <a:moveTo>
                    <a:pt x="800" y="0"/>
                  </a:moveTo>
                  <a:lnTo>
                    <a:pt x="1200" y="0"/>
                  </a:lnTo>
                  <a:lnTo>
                    <a:pt x="1200" y="2400"/>
                  </a:lnTo>
                  <a:cubicBezTo>
                    <a:pt x="1200" y="2620"/>
                    <a:pt x="1380" y="2800"/>
                    <a:pt x="1600" y="2800"/>
                  </a:cubicBezTo>
                  <a:lnTo>
                    <a:pt x="4800" y="2800"/>
                  </a:lnTo>
                  <a:cubicBezTo>
                    <a:pt x="5020" y="2800"/>
                    <a:pt x="5200" y="2620"/>
                    <a:pt x="5200" y="2400"/>
                  </a:cubicBezTo>
                  <a:lnTo>
                    <a:pt x="5200" y="0"/>
                  </a:lnTo>
                  <a:lnTo>
                    <a:pt x="5600" y="0"/>
                  </a:lnTo>
                  <a:cubicBezTo>
                    <a:pt x="6041" y="0"/>
                    <a:pt x="6400" y="359"/>
                    <a:pt x="6400" y="800"/>
                  </a:cubicBezTo>
                  <a:lnTo>
                    <a:pt x="6400" y="5600"/>
                  </a:lnTo>
                  <a:cubicBezTo>
                    <a:pt x="6400" y="6041"/>
                    <a:pt x="6041" y="6400"/>
                    <a:pt x="5600" y="6400"/>
                  </a:cubicBezTo>
                  <a:lnTo>
                    <a:pt x="5200" y="6400"/>
                  </a:lnTo>
                  <a:lnTo>
                    <a:pt x="5200" y="4400"/>
                  </a:lnTo>
                  <a:cubicBezTo>
                    <a:pt x="5200" y="4180"/>
                    <a:pt x="5020" y="4000"/>
                    <a:pt x="4800" y="4000"/>
                  </a:cubicBezTo>
                  <a:lnTo>
                    <a:pt x="2400" y="4000"/>
                  </a:lnTo>
                  <a:cubicBezTo>
                    <a:pt x="2180" y="4000"/>
                    <a:pt x="2000" y="4180"/>
                    <a:pt x="2000" y="4400"/>
                  </a:cubicBezTo>
                  <a:lnTo>
                    <a:pt x="2000" y="6400"/>
                  </a:lnTo>
                  <a:lnTo>
                    <a:pt x="800" y="6400"/>
                  </a:lnTo>
                  <a:cubicBezTo>
                    <a:pt x="359" y="6400"/>
                    <a:pt x="0" y="6041"/>
                    <a:pt x="0" y="5600"/>
                  </a:cubicBezTo>
                  <a:lnTo>
                    <a:pt x="0" y="800"/>
                  </a:lnTo>
                  <a:cubicBezTo>
                    <a:pt x="0" y="359"/>
                    <a:pt x="359" y="0"/>
                    <a:pt x="800" y="0"/>
                  </a:cubicBezTo>
                  <a:close/>
                  <a:moveTo>
                    <a:pt x="3600" y="4400"/>
                  </a:moveTo>
                  <a:lnTo>
                    <a:pt x="4800" y="4400"/>
                  </a:lnTo>
                  <a:lnTo>
                    <a:pt x="4800" y="6000"/>
                  </a:lnTo>
                  <a:lnTo>
                    <a:pt x="3600" y="6000"/>
                  </a:lnTo>
                  <a:lnTo>
                    <a:pt x="3600" y="440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115" y="1045"/>
              <a:ext cx="140" cy="35"/>
            </a:xfrm>
            <a:prstGeom prst="rect">
              <a:avLst/>
            </a:prstGeom>
            <a:solidFill>
              <a:srgbClr val="EB6E0A"/>
            </a:solidFill>
            <a:ln w="0" cap="flat" cmpd="sng" algn="ctr">
              <a:solidFill>
                <a:srgbClr val="EB6E0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7" name="TextBox 36"/>
          <p:cNvSpPr txBox="1"/>
          <p:nvPr/>
        </p:nvSpPr>
        <p:spPr bwMode="gray">
          <a:xfrm>
            <a:off x="7808925" y="2351614"/>
            <a:ext cx="1294527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  <p:cxnSp>
        <p:nvCxnSpPr>
          <p:cNvPr id="38" name="Elbow Connector 37"/>
          <p:cNvCxnSpPr>
            <a:stCxn id="33" idx="1"/>
            <a:endCxn id="29" idx="3"/>
          </p:cNvCxnSpPr>
          <p:nvPr/>
        </p:nvCxnSpPr>
        <p:spPr>
          <a:xfrm rot="10800000" flipV="1">
            <a:off x="7340201" y="1907113"/>
            <a:ext cx="610782" cy="291615"/>
          </a:xfrm>
          <a:prstGeom prst="bentConnector3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cxnSp>
        <p:nvCxnSpPr>
          <p:cNvPr id="39" name="Elbow Connector 38"/>
          <p:cNvCxnSpPr>
            <a:stCxn id="33" idx="1"/>
            <a:endCxn id="22" idx="0"/>
          </p:cNvCxnSpPr>
          <p:nvPr/>
        </p:nvCxnSpPr>
        <p:spPr>
          <a:xfrm rot="10800000" flipV="1">
            <a:off x="5325779" y="1907113"/>
            <a:ext cx="2625204" cy="111595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grpSp>
        <p:nvGrpSpPr>
          <p:cNvPr id="40" name="Group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7895421" y="333683"/>
            <a:ext cx="889000" cy="889000"/>
            <a:chOff x="800" y="800"/>
            <a:chExt cx="560" cy="560"/>
          </a:xfrm>
        </p:grpSpPr>
        <p:sp>
          <p:nvSpPr>
            <p:cNvPr id="4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960" y="829"/>
              <a:ext cx="368" cy="384"/>
            </a:xfrm>
            <a:custGeom>
              <a:avLst/>
              <a:gdLst>
                <a:gd name="T0" fmla="*/ 2289 w 4783"/>
                <a:gd name="T1" fmla="*/ 4987 h 4987"/>
                <a:gd name="T2" fmla="*/ 1794 w 4783"/>
                <a:gd name="T3" fmla="*/ 4682 h 4987"/>
                <a:gd name="T4" fmla="*/ 4533 w 4783"/>
                <a:gd name="T5" fmla="*/ 2494 h 4987"/>
                <a:gd name="T6" fmla="*/ 4317 w 4783"/>
                <a:gd name="T7" fmla="*/ 2335 h 4987"/>
                <a:gd name="T8" fmla="*/ 4117 w 4783"/>
                <a:gd name="T9" fmla="*/ 3004 h 4987"/>
                <a:gd name="T10" fmla="*/ 3965 w 4783"/>
                <a:gd name="T11" fmla="*/ 3552 h 4987"/>
                <a:gd name="T12" fmla="*/ 3338 w 4783"/>
                <a:gd name="T13" fmla="*/ 4102 h 4987"/>
                <a:gd name="T14" fmla="*/ 3240 w 4783"/>
                <a:gd name="T15" fmla="*/ 3309 h 4987"/>
                <a:gd name="T16" fmla="*/ 3099 w 4783"/>
                <a:gd name="T17" fmla="*/ 2885 h 4987"/>
                <a:gd name="T18" fmla="*/ 2510 w 4783"/>
                <a:gd name="T19" fmla="*/ 2787 h 4987"/>
                <a:gd name="T20" fmla="*/ 2152 w 4783"/>
                <a:gd name="T21" fmla="*/ 2046 h 4987"/>
                <a:gd name="T22" fmla="*/ 2297 w 4783"/>
                <a:gd name="T23" fmla="*/ 1764 h 4987"/>
                <a:gd name="T24" fmla="*/ 2584 w 4783"/>
                <a:gd name="T25" fmla="*/ 1474 h 4987"/>
                <a:gd name="T26" fmla="*/ 2428 w 4783"/>
                <a:gd name="T27" fmla="*/ 1149 h 4987"/>
                <a:gd name="T28" fmla="*/ 2808 w 4783"/>
                <a:gd name="T29" fmla="*/ 990 h 4987"/>
                <a:gd name="T30" fmla="*/ 2915 w 4783"/>
                <a:gd name="T31" fmla="*/ 689 h 4987"/>
                <a:gd name="T32" fmla="*/ 3270 w 4783"/>
                <a:gd name="T33" fmla="*/ 475 h 4987"/>
                <a:gd name="T34" fmla="*/ 2543 w 4783"/>
                <a:gd name="T35" fmla="*/ 264 h 4987"/>
                <a:gd name="T36" fmla="*/ 2244 w 4783"/>
                <a:gd name="T37" fmla="*/ 506 h 4987"/>
                <a:gd name="T38" fmla="*/ 1580 w 4783"/>
                <a:gd name="T39" fmla="*/ 757 h 4987"/>
                <a:gd name="T40" fmla="*/ 1540 w 4783"/>
                <a:gd name="T41" fmla="*/ 567 h 4987"/>
                <a:gd name="T42" fmla="*/ 1374 w 4783"/>
                <a:gd name="T43" fmla="*/ 444 h 4987"/>
                <a:gd name="T44" fmla="*/ 1292 w 4783"/>
                <a:gd name="T45" fmla="*/ 619 h 4987"/>
                <a:gd name="T46" fmla="*/ 1173 w 4783"/>
                <a:gd name="T47" fmla="*/ 929 h 4987"/>
                <a:gd name="T48" fmla="*/ 937 w 4783"/>
                <a:gd name="T49" fmla="*/ 1107 h 4987"/>
                <a:gd name="T50" fmla="*/ 517 w 4783"/>
                <a:gd name="T51" fmla="*/ 1501 h 4987"/>
                <a:gd name="T52" fmla="*/ 2289 w 4783"/>
                <a:gd name="T53" fmla="*/ 0 h 4987"/>
                <a:gd name="T54" fmla="*/ 4783 w 4783"/>
                <a:gd name="T55" fmla="*/ 2494 h 4987"/>
                <a:gd name="T56" fmla="*/ 3365 w 4783"/>
                <a:gd name="T57" fmla="*/ 1321 h 4987"/>
                <a:gd name="T58" fmla="*/ 3408 w 4783"/>
                <a:gd name="T59" fmla="*/ 1476 h 4987"/>
                <a:gd name="T60" fmla="*/ 3127 w 4783"/>
                <a:gd name="T61" fmla="*/ 1311 h 4987"/>
                <a:gd name="T62" fmla="*/ 2707 w 4783"/>
                <a:gd name="T63" fmla="*/ 1470 h 4987"/>
                <a:gd name="T64" fmla="*/ 3154 w 4783"/>
                <a:gd name="T65" fmla="*/ 1422 h 4987"/>
                <a:gd name="T66" fmla="*/ 3524 w 4783"/>
                <a:gd name="T67" fmla="*/ 1705 h 4987"/>
                <a:gd name="T68" fmla="*/ 3868 w 4783"/>
                <a:gd name="T69" fmla="*/ 1716 h 4987"/>
                <a:gd name="T70" fmla="*/ 3500 w 4783"/>
                <a:gd name="T71" fmla="*/ 1476 h 4987"/>
                <a:gd name="T72" fmla="*/ 3275 w 4783"/>
                <a:gd name="T73" fmla="*/ 1251 h 4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83" h="4987">
                  <a:moveTo>
                    <a:pt x="4783" y="2494"/>
                  </a:moveTo>
                  <a:cubicBezTo>
                    <a:pt x="4783" y="3871"/>
                    <a:pt x="3667" y="4987"/>
                    <a:pt x="2289" y="4987"/>
                  </a:cubicBezTo>
                  <a:cubicBezTo>
                    <a:pt x="2120" y="4987"/>
                    <a:pt x="1954" y="4971"/>
                    <a:pt x="1794" y="4939"/>
                  </a:cubicBezTo>
                  <a:lnTo>
                    <a:pt x="1794" y="4682"/>
                  </a:lnTo>
                  <a:cubicBezTo>
                    <a:pt x="1953" y="4719"/>
                    <a:pt x="2119" y="4737"/>
                    <a:pt x="2289" y="4737"/>
                  </a:cubicBezTo>
                  <a:cubicBezTo>
                    <a:pt x="3529" y="4737"/>
                    <a:pt x="4533" y="3734"/>
                    <a:pt x="4533" y="2494"/>
                  </a:cubicBezTo>
                  <a:cubicBezTo>
                    <a:pt x="4533" y="2357"/>
                    <a:pt x="4522" y="2224"/>
                    <a:pt x="4498" y="2095"/>
                  </a:cubicBezTo>
                  <a:cubicBezTo>
                    <a:pt x="4487" y="2145"/>
                    <a:pt x="4464" y="2236"/>
                    <a:pt x="4317" y="2335"/>
                  </a:cubicBezTo>
                  <a:cubicBezTo>
                    <a:pt x="4248" y="2427"/>
                    <a:pt x="4447" y="2529"/>
                    <a:pt x="4318" y="2695"/>
                  </a:cubicBezTo>
                  <a:cubicBezTo>
                    <a:pt x="4248" y="2782"/>
                    <a:pt x="4159" y="2900"/>
                    <a:pt x="4117" y="3004"/>
                  </a:cubicBezTo>
                  <a:cubicBezTo>
                    <a:pt x="4095" y="3055"/>
                    <a:pt x="4089" y="3091"/>
                    <a:pt x="4095" y="3145"/>
                  </a:cubicBezTo>
                  <a:cubicBezTo>
                    <a:pt x="4117" y="3341"/>
                    <a:pt x="4057" y="3391"/>
                    <a:pt x="3965" y="3552"/>
                  </a:cubicBezTo>
                  <a:cubicBezTo>
                    <a:pt x="3888" y="3687"/>
                    <a:pt x="3832" y="3791"/>
                    <a:pt x="3728" y="3910"/>
                  </a:cubicBezTo>
                  <a:cubicBezTo>
                    <a:pt x="3667" y="3981"/>
                    <a:pt x="3439" y="4231"/>
                    <a:pt x="3338" y="4102"/>
                  </a:cubicBezTo>
                  <a:cubicBezTo>
                    <a:pt x="3317" y="4077"/>
                    <a:pt x="3167" y="3605"/>
                    <a:pt x="3170" y="3577"/>
                  </a:cubicBezTo>
                  <a:cubicBezTo>
                    <a:pt x="3184" y="3475"/>
                    <a:pt x="3238" y="3420"/>
                    <a:pt x="3240" y="3309"/>
                  </a:cubicBezTo>
                  <a:cubicBezTo>
                    <a:pt x="3242" y="3225"/>
                    <a:pt x="3144" y="3101"/>
                    <a:pt x="3128" y="3011"/>
                  </a:cubicBezTo>
                  <a:cubicBezTo>
                    <a:pt x="3125" y="3000"/>
                    <a:pt x="3108" y="2892"/>
                    <a:pt x="3099" y="2885"/>
                  </a:cubicBezTo>
                  <a:cubicBezTo>
                    <a:pt x="3003" y="2786"/>
                    <a:pt x="3014" y="2660"/>
                    <a:pt x="2878" y="2706"/>
                  </a:cubicBezTo>
                  <a:cubicBezTo>
                    <a:pt x="2780" y="2739"/>
                    <a:pt x="2607" y="2826"/>
                    <a:pt x="2510" y="2787"/>
                  </a:cubicBezTo>
                  <a:cubicBezTo>
                    <a:pt x="2334" y="2716"/>
                    <a:pt x="2162" y="2540"/>
                    <a:pt x="2124" y="2350"/>
                  </a:cubicBezTo>
                  <a:cubicBezTo>
                    <a:pt x="2115" y="2307"/>
                    <a:pt x="2147" y="2111"/>
                    <a:pt x="2152" y="2046"/>
                  </a:cubicBezTo>
                  <a:cubicBezTo>
                    <a:pt x="2157" y="1969"/>
                    <a:pt x="2192" y="1895"/>
                    <a:pt x="2237" y="1832"/>
                  </a:cubicBezTo>
                  <a:cubicBezTo>
                    <a:pt x="2254" y="1807"/>
                    <a:pt x="2275" y="1785"/>
                    <a:pt x="2297" y="1764"/>
                  </a:cubicBezTo>
                  <a:cubicBezTo>
                    <a:pt x="2320" y="1741"/>
                    <a:pt x="2413" y="1667"/>
                    <a:pt x="2424" y="1647"/>
                  </a:cubicBezTo>
                  <a:cubicBezTo>
                    <a:pt x="2459" y="1585"/>
                    <a:pt x="2510" y="1494"/>
                    <a:pt x="2584" y="1474"/>
                  </a:cubicBezTo>
                  <a:cubicBezTo>
                    <a:pt x="2547" y="1467"/>
                    <a:pt x="2509" y="1454"/>
                    <a:pt x="2478" y="1439"/>
                  </a:cubicBezTo>
                  <a:cubicBezTo>
                    <a:pt x="2380" y="1392"/>
                    <a:pt x="2392" y="1230"/>
                    <a:pt x="2428" y="1149"/>
                  </a:cubicBezTo>
                  <a:cubicBezTo>
                    <a:pt x="2475" y="1045"/>
                    <a:pt x="2567" y="999"/>
                    <a:pt x="2678" y="999"/>
                  </a:cubicBezTo>
                  <a:cubicBezTo>
                    <a:pt x="2723" y="999"/>
                    <a:pt x="2765" y="1001"/>
                    <a:pt x="2808" y="990"/>
                  </a:cubicBezTo>
                  <a:cubicBezTo>
                    <a:pt x="2835" y="982"/>
                    <a:pt x="2897" y="914"/>
                    <a:pt x="2930" y="892"/>
                  </a:cubicBezTo>
                  <a:cubicBezTo>
                    <a:pt x="2980" y="859"/>
                    <a:pt x="2870" y="779"/>
                    <a:pt x="2915" y="689"/>
                  </a:cubicBezTo>
                  <a:cubicBezTo>
                    <a:pt x="2955" y="610"/>
                    <a:pt x="3062" y="602"/>
                    <a:pt x="3132" y="569"/>
                  </a:cubicBezTo>
                  <a:cubicBezTo>
                    <a:pt x="3172" y="549"/>
                    <a:pt x="3219" y="495"/>
                    <a:pt x="3270" y="475"/>
                  </a:cubicBezTo>
                  <a:cubicBezTo>
                    <a:pt x="3262" y="470"/>
                    <a:pt x="3253" y="466"/>
                    <a:pt x="3244" y="462"/>
                  </a:cubicBezTo>
                  <a:cubicBezTo>
                    <a:pt x="3028" y="360"/>
                    <a:pt x="2792" y="291"/>
                    <a:pt x="2543" y="264"/>
                  </a:cubicBezTo>
                  <a:cubicBezTo>
                    <a:pt x="2537" y="282"/>
                    <a:pt x="2522" y="300"/>
                    <a:pt x="2493" y="317"/>
                  </a:cubicBezTo>
                  <a:cubicBezTo>
                    <a:pt x="2410" y="365"/>
                    <a:pt x="2405" y="447"/>
                    <a:pt x="2244" y="506"/>
                  </a:cubicBezTo>
                  <a:cubicBezTo>
                    <a:pt x="2112" y="555"/>
                    <a:pt x="1987" y="521"/>
                    <a:pt x="1849" y="595"/>
                  </a:cubicBezTo>
                  <a:cubicBezTo>
                    <a:pt x="1773" y="635"/>
                    <a:pt x="1652" y="741"/>
                    <a:pt x="1580" y="757"/>
                  </a:cubicBezTo>
                  <a:cubicBezTo>
                    <a:pt x="1562" y="761"/>
                    <a:pt x="1542" y="761"/>
                    <a:pt x="1527" y="747"/>
                  </a:cubicBezTo>
                  <a:cubicBezTo>
                    <a:pt x="1487" y="711"/>
                    <a:pt x="1527" y="610"/>
                    <a:pt x="1540" y="567"/>
                  </a:cubicBezTo>
                  <a:cubicBezTo>
                    <a:pt x="1548" y="549"/>
                    <a:pt x="1580" y="457"/>
                    <a:pt x="1575" y="441"/>
                  </a:cubicBezTo>
                  <a:cubicBezTo>
                    <a:pt x="1555" y="415"/>
                    <a:pt x="1428" y="434"/>
                    <a:pt x="1374" y="444"/>
                  </a:cubicBezTo>
                  <a:cubicBezTo>
                    <a:pt x="1305" y="475"/>
                    <a:pt x="1239" y="509"/>
                    <a:pt x="1174" y="546"/>
                  </a:cubicBezTo>
                  <a:cubicBezTo>
                    <a:pt x="1215" y="570"/>
                    <a:pt x="1289" y="595"/>
                    <a:pt x="1292" y="619"/>
                  </a:cubicBezTo>
                  <a:cubicBezTo>
                    <a:pt x="1298" y="687"/>
                    <a:pt x="1158" y="674"/>
                    <a:pt x="1133" y="796"/>
                  </a:cubicBezTo>
                  <a:cubicBezTo>
                    <a:pt x="1128" y="819"/>
                    <a:pt x="1164" y="905"/>
                    <a:pt x="1173" y="929"/>
                  </a:cubicBezTo>
                  <a:cubicBezTo>
                    <a:pt x="1212" y="1035"/>
                    <a:pt x="1195" y="1209"/>
                    <a:pt x="1063" y="1165"/>
                  </a:cubicBezTo>
                  <a:cubicBezTo>
                    <a:pt x="1012" y="1149"/>
                    <a:pt x="989" y="1080"/>
                    <a:pt x="937" y="1107"/>
                  </a:cubicBezTo>
                  <a:cubicBezTo>
                    <a:pt x="884" y="1136"/>
                    <a:pt x="917" y="1285"/>
                    <a:pt x="848" y="1295"/>
                  </a:cubicBezTo>
                  <a:cubicBezTo>
                    <a:pt x="713" y="1314"/>
                    <a:pt x="618" y="1420"/>
                    <a:pt x="517" y="1501"/>
                  </a:cubicBezTo>
                  <a:lnTo>
                    <a:pt x="0" y="1501"/>
                  </a:lnTo>
                  <a:cubicBezTo>
                    <a:pt x="395" y="591"/>
                    <a:pt x="1293" y="0"/>
                    <a:pt x="2289" y="0"/>
                  </a:cubicBezTo>
                  <a:cubicBezTo>
                    <a:pt x="2668" y="0"/>
                    <a:pt x="3028" y="85"/>
                    <a:pt x="3350" y="236"/>
                  </a:cubicBezTo>
                  <a:cubicBezTo>
                    <a:pt x="4227" y="649"/>
                    <a:pt x="4783" y="1530"/>
                    <a:pt x="4783" y="2494"/>
                  </a:cubicBezTo>
                  <a:close/>
                  <a:moveTo>
                    <a:pt x="3275" y="1251"/>
                  </a:moveTo>
                  <a:cubicBezTo>
                    <a:pt x="3300" y="1281"/>
                    <a:pt x="3332" y="1301"/>
                    <a:pt x="3365" y="1321"/>
                  </a:cubicBezTo>
                  <a:cubicBezTo>
                    <a:pt x="3395" y="1340"/>
                    <a:pt x="3435" y="1361"/>
                    <a:pt x="3444" y="1397"/>
                  </a:cubicBezTo>
                  <a:cubicBezTo>
                    <a:pt x="3452" y="1429"/>
                    <a:pt x="3432" y="1457"/>
                    <a:pt x="3408" y="1476"/>
                  </a:cubicBezTo>
                  <a:cubicBezTo>
                    <a:pt x="3350" y="1524"/>
                    <a:pt x="3277" y="1506"/>
                    <a:pt x="3309" y="1421"/>
                  </a:cubicBezTo>
                  <a:cubicBezTo>
                    <a:pt x="3319" y="1395"/>
                    <a:pt x="3147" y="1321"/>
                    <a:pt x="3127" y="1311"/>
                  </a:cubicBezTo>
                  <a:cubicBezTo>
                    <a:pt x="3067" y="1280"/>
                    <a:pt x="3015" y="1207"/>
                    <a:pt x="2939" y="1244"/>
                  </a:cubicBezTo>
                  <a:cubicBezTo>
                    <a:pt x="2847" y="1287"/>
                    <a:pt x="2805" y="1439"/>
                    <a:pt x="2707" y="1470"/>
                  </a:cubicBezTo>
                  <a:cubicBezTo>
                    <a:pt x="2765" y="1469"/>
                    <a:pt x="2820" y="1456"/>
                    <a:pt x="2877" y="1436"/>
                  </a:cubicBezTo>
                  <a:cubicBezTo>
                    <a:pt x="2932" y="1417"/>
                    <a:pt x="3100" y="1404"/>
                    <a:pt x="3154" y="1422"/>
                  </a:cubicBezTo>
                  <a:cubicBezTo>
                    <a:pt x="3339" y="1486"/>
                    <a:pt x="3272" y="1679"/>
                    <a:pt x="3433" y="1705"/>
                  </a:cubicBezTo>
                  <a:cubicBezTo>
                    <a:pt x="3455" y="1709"/>
                    <a:pt x="3500" y="1705"/>
                    <a:pt x="3524" y="1705"/>
                  </a:cubicBezTo>
                  <a:cubicBezTo>
                    <a:pt x="3550" y="1704"/>
                    <a:pt x="3598" y="1701"/>
                    <a:pt x="3623" y="1705"/>
                  </a:cubicBezTo>
                  <a:cubicBezTo>
                    <a:pt x="3713" y="1721"/>
                    <a:pt x="3779" y="1760"/>
                    <a:pt x="3868" y="1716"/>
                  </a:cubicBezTo>
                  <a:cubicBezTo>
                    <a:pt x="3910" y="1695"/>
                    <a:pt x="3930" y="1615"/>
                    <a:pt x="3897" y="1579"/>
                  </a:cubicBezTo>
                  <a:cubicBezTo>
                    <a:pt x="3795" y="1469"/>
                    <a:pt x="3550" y="1535"/>
                    <a:pt x="3500" y="1476"/>
                  </a:cubicBezTo>
                  <a:cubicBezTo>
                    <a:pt x="3473" y="1446"/>
                    <a:pt x="3447" y="1395"/>
                    <a:pt x="3427" y="1360"/>
                  </a:cubicBezTo>
                  <a:cubicBezTo>
                    <a:pt x="3393" y="1302"/>
                    <a:pt x="3359" y="1225"/>
                    <a:pt x="3275" y="1251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829" y="964"/>
              <a:ext cx="250" cy="365"/>
            </a:xfrm>
            <a:custGeom>
              <a:avLst/>
              <a:gdLst>
                <a:gd name="T0" fmla="*/ 1750 w 3250"/>
                <a:gd name="T1" fmla="*/ 500 h 4750"/>
                <a:gd name="T2" fmla="*/ 2750 w 3250"/>
                <a:gd name="T3" fmla="*/ 500 h 4750"/>
                <a:gd name="T4" fmla="*/ 2750 w 3250"/>
                <a:gd name="T5" fmla="*/ 1000 h 4750"/>
                <a:gd name="T6" fmla="*/ 1750 w 3250"/>
                <a:gd name="T7" fmla="*/ 1000 h 4750"/>
                <a:gd name="T8" fmla="*/ 1750 w 3250"/>
                <a:gd name="T9" fmla="*/ 500 h 4750"/>
                <a:gd name="T10" fmla="*/ 0 w 3250"/>
                <a:gd name="T11" fmla="*/ 4750 h 4750"/>
                <a:gd name="T12" fmla="*/ 0 w 3250"/>
                <a:gd name="T13" fmla="*/ 375 h 4750"/>
                <a:gd name="T14" fmla="*/ 375 w 3250"/>
                <a:gd name="T15" fmla="*/ 0 h 4750"/>
                <a:gd name="T16" fmla="*/ 2875 w 3250"/>
                <a:gd name="T17" fmla="*/ 0 h 4750"/>
                <a:gd name="T18" fmla="*/ 3250 w 3250"/>
                <a:gd name="T19" fmla="*/ 375 h 4750"/>
                <a:gd name="T20" fmla="*/ 3250 w 3250"/>
                <a:gd name="T21" fmla="*/ 4750 h 4750"/>
                <a:gd name="T22" fmla="*/ 0 w 3250"/>
                <a:gd name="T23" fmla="*/ 4750 h 4750"/>
                <a:gd name="T24" fmla="*/ 250 w 3250"/>
                <a:gd name="T25" fmla="*/ 4500 h 4750"/>
                <a:gd name="T26" fmla="*/ 3000 w 3250"/>
                <a:gd name="T27" fmla="*/ 4500 h 4750"/>
                <a:gd name="T28" fmla="*/ 3000 w 3250"/>
                <a:gd name="T29" fmla="*/ 375 h 4750"/>
                <a:gd name="T30" fmla="*/ 2875 w 3250"/>
                <a:gd name="T31" fmla="*/ 250 h 4750"/>
                <a:gd name="T32" fmla="*/ 375 w 3250"/>
                <a:gd name="T33" fmla="*/ 250 h 4750"/>
                <a:gd name="T34" fmla="*/ 250 w 3250"/>
                <a:gd name="T35" fmla="*/ 375 h 4750"/>
                <a:gd name="T36" fmla="*/ 250 w 3250"/>
                <a:gd name="T37" fmla="*/ 4500 h 4750"/>
                <a:gd name="T38" fmla="*/ 500 w 3250"/>
                <a:gd name="T39" fmla="*/ 2250 h 4750"/>
                <a:gd name="T40" fmla="*/ 500 w 3250"/>
                <a:gd name="T41" fmla="*/ 1500 h 4750"/>
                <a:gd name="T42" fmla="*/ 2750 w 3250"/>
                <a:gd name="T43" fmla="*/ 1500 h 4750"/>
                <a:gd name="T44" fmla="*/ 2750 w 3250"/>
                <a:gd name="T45" fmla="*/ 2250 h 4750"/>
                <a:gd name="T46" fmla="*/ 2500 w 3250"/>
                <a:gd name="T47" fmla="*/ 2250 h 4750"/>
                <a:gd name="T48" fmla="*/ 2500 w 3250"/>
                <a:gd name="T49" fmla="*/ 1750 h 4750"/>
                <a:gd name="T50" fmla="*/ 750 w 3250"/>
                <a:gd name="T51" fmla="*/ 1750 h 4750"/>
                <a:gd name="T52" fmla="*/ 750 w 3250"/>
                <a:gd name="T53" fmla="*/ 2250 h 4750"/>
                <a:gd name="T54" fmla="*/ 500 w 3250"/>
                <a:gd name="T55" fmla="*/ 2250 h 4750"/>
                <a:gd name="T56" fmla="*/ 500 w 3250"/>
                <a:gd name="T57" fmla="*/ 3250 h 4750"/>
                <a:gd name="T58" fmla="*/ 500 w 3250"/>
                <a:gd name="T59" fmla="*/ 2500 h 4750"/>
                <a:gd name="T60" fmla="*/ 2750 w 3250"/>
                <a:gd name="T61" fmla="*/ 2500 h 4750"/>
                <a:gd name="T62" fmla="*/ 2750 w 3250"/>
                <a:gd name="T63" fmla="*/ 3250 h 4750"/>
                <a:gd name="T64" fmla="*/ 2500 w 3250"/>
                <a:gd name="T65" fmla="*/ 3250 h 4750"/>
                <a:gd name="T66" fmla="*/ 2500 w 3250"/>
                <a:gd name="T67" fmla="*/ 2750 h 4750"/>
                <a:gd name="T68" fmla="*/ 750 w 3250"/>
                <a:gd name="T69" fmla="*/ 2750 h 4750"/>
                <a:gd name="T70" fmla="*/ 750 w 3250"/>
                <a:gd name="T71" fmla="*/ 3250 h 4750"/>
                <a:gd name="T72" fmla="*/ 500 w 3250"/>
                <a:gd name="T73" fmla="*/ 3250 h 4750"/>
                <a:gd name="T74" fmla="*/ 500 w 3250"/>
                <a:gd name="T75" fmla="*/ 4250 h 4750"/>
                <a:gd name="T76" fmla="*/ 500 w 3250"/>
                <a:gd name="T77" fmla="*/ 3500 h 4750"/>
                <a:gd name="T78" fmla="*/ 2750 w 3250"/>
                <a:gd name="T79" fmla="*/ 3500 h 4750"/>
                <a:gd name="T80" fmla="*/ 2750 w 3250"/>
                <a:gd name="T81" fmla="*/ 4250 h 4750"/>
                <a:gd name="T82" fmla="*/ 2500 w 3250"/>
                <a:gd name="T83" fmla="*/ 4250 h 4750"/>
                <a:gd name="T84" fmla="*/ 2500 w 3250"/>
                <a:gd name="T85" fmla="*/ 3750 h 4750"/>
                <a:gd name="T86" fmla="*/ 750 w 3250"/>
                <a:gd name="T87" fmla="*/ 3750 h 4750"/>
                <a:gd name="T88" fmla="*/ 750 w 3250"/>
                <a:gd name="T89" fmla="*/ 4250 h 4750"/>
                <a:gd name="T90" fmla="*/ 500 w 3250"/>
                <a:gd name="T91" fmla="*/ 4250 h 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50" h="4750">
                  <a:moveTo>
                    <a:pt x="1750" y="500"/>
                  </a:moveTo>
                  <a:lnTo>
                    <a:pt x="2750" y="500"/>
                  </a:lnTo>
                  <a:lnTo>
                    <a:pt x="2750" y="1000"/>
                  </a:lnTo>
                  <a:lnTo>
                    <a:pt x="1750" y="1000"/>
                  </a:lnTo>
                  <a:lnTo>
                    <a:pt x="1750" y="500"/>
                  </a:lnTo>
                  <a:close/>
                  <a:moveTo>
                    <a:pt x="0" y="4750"/>
                  </a:moveTo>
                  <a:lnTo>
                    <a:pt x="0" y="375"/>
                  </a:lnTo>
                  <a:cubicBezTo>
                    <a:pt x="0" y="169"/>
                    <a:pt x="169" y="0"/>
                    <a:pt x="375" y="0"/>
                  </a:cubicBezTo>
                  <a:lnTo>
                    <a:pt x="2875" y="0"/>
                  </a:lnTo>
                  <a:cubicBezTo>
                    <a:pt x="3081" y="0"/>
                    <a:pt x="3250" y="169"/>
                    <a:pt x="3250" y="375"/>
                  </a:cubicBezTo>
                  <a:lnTo>
                    <a:pt x="3250" y="4750"/>
                  </a:lnTo>
                  <a:lnTo>
                    <a:pt x="0" y="4750"/>
                  </a:lnTo>
                  <a:close/>
                  <a:moveTo>
                    <a:pt x="250" y="4500"/>
                  </a:moveTo>
                  <a:lnTo>
                    <a:pt x="3000" y="4500"/>
                  </a:lnTo>
                  <a:lnTo>
                    <a:pt x="3000" y="375"/>
                  </a:lnTo>
                  <a:cubicBezTo>
                    <a:pt x="3000" y="306"/>
                    <a:pt x="2944" y="250"/>
                    <a:pt x="2875" y="250"/>
                  </a:cubicBezTo>
                  <a:lnTo>
                    <a:pt x="375" y="250"/>
                  </a:lnTo>
                  <a:cubicBezTo>
                    <a:pt x="306" y="250"/>
                    <a:pt x="250" y="306"/>
                    <a:pt x="250" y="375"/>
                  </a:cubicBezTo>
                  <a:lnTo>
                    <a:pt x="250" y="4500"/>
                  </a:lnTo>
                  <a:close/>
                  <a:moveTo>
                    <a:pt x="500" y="2250"/>
                  </a:moveTo>
                  <a:lnTo>
                    <a:pt x="500" y="1500"/>
                  </a:lnTo>
                  <a:lnTo>
                    <a:pt x="2750" y="1500"/>
                  </a:lnTo>
                  <a:lnTo>
                    <a:pt x="2750" y="2250"/>
                  </a:lnTo>
                  <a:lnTo>
                    <a:pt x="2500" y="2250"/>
                  </a:lnTo>
                  <a:lnTo>
                    <a:pt x="2500" y="1750"/>
                  </a:lnTo>
                  <a:lnTo>
                    <a:pt x="750" y="1750"/>
                  </a:lnTo>
                  <a:lnTo>
                    <a:pt x="750" y="2250"/>
                  </a:lnTo>
                  <a:lnTo>
                    <a:pt x="500" y="2250"/>
                  </a:lnTo>
                  <a:close/>
                  <a:moveTo>
                    <a:pt x="500" y="3250"/>
                  </a:moveTo>
                  <a:lnTo>
                    <a:pt x="500" y="2500"/>
                  </a:lnTo>
                  <a:lnTo>
                    <a:pt x="2750" y="2500"/>
                  </a:lnTo>
                  <a:lnTo>
                    <a:pt x="2750" y="3250"/>
                  </a:lnTo>
                  <a:lnTo>
                    <a:pt x="2500" y="3250"/>
                  </a:lnTo>
                  <a:lnTo>
                    <a:pt x="2500" y="2750"/>
                  </a:lnTo>
                  <a:lnTo>
                    <a:pt x="750" y="2750"/>
                  </a:lnTo>
                  <a:lnTo>
                    <a:pt x="750" y="3250"/>
                  </a:lnTo>
                  <a:lnTo>
                    <a:pt x="500" y="3250"/>
                  </a:lnTo>
                  <a:close/>
                  <a:moveTo>
                    <a:pt x="500" y="4250"/>
                  </a:moveTo>
                  <a:lnTo>
                    <a:pt x="500" y="3500"/>
                  </a:lnTo>
                  <a:lnTo>
                    <a:pt x="2750" y="3500"/>
                  </a:lnTo>
                  <a:lnTo>
                    <a:pt x="2750" y="4250"/>
                  </a:lnTo>
                  <a:lnTo>
                    <a:pt x="2500" y="4250"/>
                  </a:lnTo>
                  <a:lnTo>
                    <a:pt x="2500" y="3750"/>
                  </a:lnTo>
                  <a:lnTo>
                    <a:pt x="750" y="3750"/>
                  </a:lnTo>
                  <a:lnTo>
                    <a:pt x="750" y="4250"/>
                  </a:lnTo>
                  <a:lnTo>
                    <a:pt x="500" y="425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 bwMode="gray">
          <a:xfrm>
            <a:off x="7440246" y="278904"/>
            <a:ext cx="794465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</a:t>
            </a:r>
          </a:p>
        </p:txBody>
      </p:sp>
      <p:cxnSp>
        <p:nvCxnSpPr>
          <p:cNvPr id="45" name="Elbow Connector 44"/>
          <p:cNvCxnSpPr>
            <a:stCxn id="41" idx="1"/>
            <a:endCxn id="46" idx="0"/>
          </p:cNvCxnSpPr>
          <p:nvPr/>
        </p:nvCxnSpPr>
        <p:spPr>
          <a:xfrm rot="10800000" flipV="1">
            <a:off x="6579813" y="778183"/>
            <a:ext cx="1315608" cy="394884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6334544" y="1173067"/>
            <a:ext cx="490537" cy="7020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gray">
          <a:xfrm>
            <a:off x="5273038" y="451292"/>
            <a:ext cx="718784" cy="58477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Mock Test</a:t>
            </a:r>
          </a:p>
        </p:txBody>
      </p:sp>
      <p:cxnSp>
        <p:nvCxnSpPr>
          <p:cNvPr id="48" name="Straight Connector 47"/>
          <p:cNvCxnSpPr>
            <a:stCxn id="47" idx="2"/>
            <a:endCxn id="46" idx="1"/>
          </p:cNvCxnSpPr>
          <p:nvPr/>
        </p:nvCxnSpPr>
        <p:spPr>
          <a:xfrm>
            <a:off x="5632430" y="1036067"/>
            <a:ext cx="702114" cy="488015"/>
          </a:xfrm>
          <a:prstGeom prst="line">
            <a:avLst/>
          </a:prstGeom>
          <a:noFill/>
          <a:ln w="9525" cap="rnd" cmpd="sng" algn="ctr">
            <a:solidFill>
              <a:srgbClr val="001E4B"/>
            </a:solidFill>
            <a:prstDash val="solid"/>
          </a:ln>
          <a:effectLst/>
        </p:spPr>
      </p:cxnSp>
      <p:sp>
        <p:nvSpPr>
          <p:cNvPr id="49" name="TextBox 48"/>
          <p:cNvSpPr txBox="1"/>
          <p:nvPr/>
        </p:nvSpPr>
        <p:spPr bwMode="gray">
          <a:xfrm>
            <a:off x="594424" y="754530"/>
            <a:ext cx="755999" cy="64633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Mock Test</a:t>
            </a:r>
          </a:p>
        </p:txBody>
      </p:sp>
      <p:cxnSp>
        <p:nvCxnSpPr>
          <p:cNvPr id="55" name="Straight Arrow Connector 54"/>
          <p:cNvCxnSpPr>
            <a:stCxn id="46" idx="0"/>
            <a:endCxn id="26" idx="0"/>
          </p:cNvCxnSpPr>
          <p:nvPr/>
        </p:nvCxnSpPr>
        <p:spPr>
          <a:xfrm>
            <a:off x="6579813" y="1173067"/>
            <a:ext cx="4304" cy="303134"/>
          </a:xfrm>
          <a:prstGeom prst="straightConnector1">
            <a:avLst/>
          </a:prstGeom>
          <a:noFill/>
          <a:ln w="9525" cap="rnd" cmpd="sng" algn="ctr">
            <a:solidFill>
              <a:srgbClr val="001E4B"/>
            </a:solidFill>
            <a:prstDash val="dash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4E9B16-A4D2-4EFE-95E8-70C5B5B012BB}"/>
              </a:ext>
            </a:extLst>
          </p:cNvPr>
          <p:cNvSpPr txBox="1"/>
          <p:nvPr/>
        </p:nvSpPr>
        <p:spPr bwMode="gray">
          <a:xfrm>
            <a:off x="293615" y="3762650"/>
            <a:ext cx="1278683" cy="64633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Integration</a:t>
            </a: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B06ED3-3295-427A-9B83-405465134ABC}"/>
              </a:ext>
            </a:extLst>
          </p:cNvPr>
          <p:cNvSpPr txBox="1"/>
          <p:nvPr/>
        </p:nvSpPr>
        <p:spPr bwMode="gray">
          <a:xfrm>
            <a:off x="2742024" y="5808691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2F6F92-B145-4AE9-9C4F-675E0BCF5EE6}"/>
              </a:ext>
            </a:extLst>
          </p:cNvPr>
          <p:cNvSpPr txBox="1"/>
          <p:nvPr/>
        </p:nvSpPr>
        <p:spPr bwMode="gray">
          <a:xfrm>
            <a:off x="4597211" y="5808691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F1A650-8730-46A0-A5B4-1A52A5D73B1B}"/>
              </a:ext>
            </a:extLst>
          </p:cNvPr>
          <p:cNvSpPr txBox="1"/>
          <p:nvPr/>
        </p:nvSpPr>
        <p:spPr bwMode="gray">
          <a:xfrm>
            <a:off x="6426652" y="5808691"/>
            <a:ext cx="97276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4DDFDF-DE0F-4B84-881D-8231DB8C3E44}"/>
              </a:ext>
            </a:extLst>
          </p:cNvPr>
          <p:cNvGrpSpPr/>
          <p:nvPr/>
        </p:nvGrpSpPr>
        <p:grpSpPr>
          <a:xfrm>
            <a:off x="2640818" y="4669513"/>
            <a:ext cx="1164305" cy="1125987"/>
            <a:chOff x="1268415" y="4967309"/>
            <a:chExt cx="1164305" cy="112598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81DA058-A9E8-453E-BEB5-D3A4EB6C7D45}"/>
                </a:ext>
              </a:extLst>
            </p:cNvPr>
            <p:cNvGrpSpPr/>
            <p:nvPr/>
          </p:nvGrpSpPr>
          <p:grpSpPr>
            <a:xfrm>
              <a:off x="1388604" y="5088466"/>
              <a:ext cx="936104" cy="902548"/>
              <a:chOff x="1496616" y="5301208"/>
              <a:chExt cx="936104" cy="90254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A9DAAF8-0761-4410-8F4D-372CA888E96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8A2BFB-F3B0-4528-B5F1-AFAEA14C58E4}"/>
                  </a:ext>
                </a:extLst>
              </p:cNvPr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8EBC7AB-A07C-4681-B145-109109B46FB5}"/>
                  </a:ext>
                </a:extLst>
              </p:cNvPr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08584AD-46DA-4F17-9EA8-03821F5E8823}"/>
                  </a:ext>
                </a:extLst>
              </p:cNvPr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CE659C-11F7-4DC7-8E18-FD29B0C20FC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gray">
            <a:xfrm>
              <a:off x="1268415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96A165-0111-4490-B287-41306594FF9D}"/>
              </a:ext>
            </a:extLst>
          </p:cNvPr>
          <p:cNvGrpSpPr/>
          <p:nvPr/>
        </p:nvGrpSpPr>
        <p:grpSpPr>
          <a:xfrm>
            <a:off x="4501439" y="4669513"/>
            <a:ext cx="1164305" cy="1125987"/>
            <a:chOff x="3129036" y="4967309"/>
            <a:chExt cx="1164305" cy="112598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06BF34B-A4A0-48F3-839C-4A1FB4716838}"/>
                </a:ext>
              </a:extLst>
            </p:cNvPr>
            <p:cNvGrpSpPr/>
            <p:nvPr/>
          </p:nvGrpSpPr>
          <p:grpSpPr>
            <a:xfrm>
              <a:off x="3224808" y="5088466"/>
              <a:ext cx="936104" cy="902548"/>
              <a:chOff x="1496616" y="5301208"/>
              <a:chExt cx="936104" cy="90254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4E25C-5DA2-42D5-88DB-BBB7AB3B8A3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F922B9-F9DA-49D7-9AE7-2FEF36102830}"/>
                  </a:ext>
                </a:extLst>
              </p:cNvPr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0D42039-4CCA-4A77-B415-8F3BFB3A6C2E}"/>
                  </a:ext>
                </a:extLst>
              </p:cNvPr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ED85D32-2A46-43EF-A56B-93D52C0AC974}"/>
                  </a:ext>
                </a:extLst>
              </p:cNvPr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648E4C-F0CD-4FF7-99C6-30D8B09DB45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3129036" y="4967309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B4307B-9F78-4B13-AF00-66532E14F445}"/>
              </a:ext>
            </a:extLst>
          </p:cNvPr>
          <p:cNvGrpSpPr/>
          <p:nvPr/>
        </p:nvGrpSpPr>
        <p:grpSpPr>
          <a:xfrm>
            <a:off x="6330880" y="4682704"/>
            <a:ext cx="1164305" cy="1125987"/>
            <a:chOff x="4958477" y="4980500"/>
            <a:chExt cx="1164305" cy="112598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C68E01F-E4F4-45B4-817E-3DDF3FFEDB99}"/>
                </a:ext>
              </a:extLst>
            </p:cNvPr>
            <p:cNvGrpSpPr/>
            <p:nvPr/>
          </p:nvGrpSpPr>
          <p:grpSpPr>
            <a:xfrm>
              <a:off x="5059210" y="5088466"/>
              <a:ext cx="936104" cy="902548"/>
              <a:chOff x="1496616" y="5301208"/>
              <a:chExt cx="936104" cy="90254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B7E851B-DA62-44B4-8BB8-D89B71DC6F47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gray">
              <a:xfrm>
                <a:off x="1496616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FD68F58-B202-4460-8201-E28CF485D78F}"/>
                  </a:ext>
                </a:extLst>
              </p:cNvPr>
              <p:cNvSpPr/>
              <p:nvPr/>
            </p:nvSpPr>
            <p:spPr bwMode="gray">
              <a:xfrm>
                <a:off x="2072680" y="5301208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A201881-7314-4D13-8C8F-395594E9EF4D}"/>
                  </a:ext>
                </a:extLst>
              </p:cNvPr>
              <p:cNvSpPr/>
              <p:nvPr/>
            </p:nvSpPr>
            <p:spPr bwMode="gray">
              <a:xfrm>
                <a:off x="1496616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4FC20D-DED9-4082-922B-181AEB0A2502}"/>
                  </a:ext>
                </a:extLst>
              </p:cNvPr>
              <p:cNvSpPr/>
              <p:nvPr/>
            </p:nvSpPr>
            <p:spPr bwMode="gray">
              <a:xfrm>
                <a:off x="2072680" y="5843716"/>
                <a:ext cx="360040" cy="360040"/>
              </a:xfrm>
              <a:prstGeom prst="rect">
                <a:avLst/>
              </a:prstGeom>
              <a:solidFill>
                <a:srgbClr val="B5C2DD"/>
              </a:solidFill>
              <a:ln w="9525" cap="flat" cmpd="sng" algn="ctr">
                <a:solidFill>
                  <a:srgbClr val="B5C2DD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B7E917B-8254-498A-8C7C-B10B5E74EE9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gray">
            <a:xfrm>
              <a:off x="4958477" y="4980500"/>
              <a:ext cx="1164305" cy="1125987"/>
            </a:xfrm>
            <a:prstGeom prst="rect">
              <a:avLst/>
            </a:prstGeom>
            <a:noFill/>
            <a:ln w="19050" cap="flat" cmpd="sng" algn="ctr">
              <a:solidFill>
                <a:srgbClr val="001E4B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57063D6-714C-4862-9B49-F518B4DC49E7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2518186" y="4545704"/>
            <a:ext cx="6612782" cy="1681844"/>
          </a:xfrm>
          <a:prstGeom prst="rect">
            <a:avLst/>
          </a:prstGeom>
          <a:noFill/>
          <a:ln w="19050" cap="flat" cmpd="sng" algn="ctr">
            <a:solidFill>
              <a:srgbClr val="001E4B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6732EF-59F6-4AA0-99EA-6E6FF5C728D0}"/>
              </a:ext>
            </a:extLst>
          </p:cNvPr>
          <p:cNvSpPr txBox="1"/>
          <p:nvPr/>
        </p:nvSpPr>
        <p:spPr bwMode="gray">
          <a:xfrm>
            <a:off x="2454319" y="4175770"/>
            <a:ext cx="972762" cy="36933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</a:t>
            </a:r>
          </a:p>
        </p:txBody>
      </p:sp>
      <p:grpSp>
        <p:nvGrpSpPr>
          <p:cNvPr id="78" name="Group 4">
            <a:extLst>
              <a:ext uri="{FF2B5EF4-FFF2-40B4-BE49-F238E27FC236}">
                <a16:creationId xmlns:a16="http://schemas.microsoft.com/office/drawing/2014/main" id="{5DFB962B-6D76-47E6-9A86-D5EAD6DE1D1B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978499" y="4777083"/>
            <a:ext cx="889000" cy="889000"/>
            <a:chOff x="800" y="800"/>
            <a:chExt cx="560" cy="560"/>
          </a:xfrm>
        </p:grpSpPr>
        <p:sp>
          <p:nvSpPr>
            <p:cNvPr id="79" name="AutoShape 3">
              <a:extLst>
                <a:ext uri="{FF2B5EF4-FFF2-40B4-BE49-F238E27FC236}">
                  <a16:creationId xmlns:a16="http://schemas.microsoft.com/office/drawing/2014/main" id="{0534F7FB-9CE5-423A-9649-7D2345A6FF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2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lt2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BF67E5E-B0AE-41FD-A853-EA3557E92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" y="835"/>
              <a:ext cx="315" cy="367"/>
            </a:xfrm>
            <a:custGeom>
              <a:avLst/>
              <a:gdLst>
                <a:gd name="T0" fmla="*/ 800 w 7200"/>
                <a:gd name="T1" fmla="*/ 0 h 8400"/>
                <a:gd name="T2" fmla="*/ 0 w 7200"/>
                <a:gd name="T3" fmla="*/ 800 h 8400"/>
                <a:gd name="T4" fmla="*/ 0 w 7200"/>
                <a:gd name="T5" fmla="*/ 2000 h 8400"/>
                <a:gd name="T6" fmla="*/ 800 w 7200"/>
                <a:gd name="T7" fmla="*/ 2800 h 8400"/>
                <a:gd name="T8" fmla="*/ 800 w 7200"/>
                <a:gd name="T9" fmla="*/ 2800 h 8400"/>
                <a:gd name="T10" fmla="*/ 0 w 7200"/>
                <a:gd name="T11" fmla="*/ 3600 h 8400"/>
                <a:gd name="T12" fmla="*/ 0 w 7200"/>
                <a:gd name="T13" fmla="*/ 4800 h 8400"/>
                <a:gd name="T14" fmla="*/ 800 w 7200"/>
                <a:gd name="T15" fmla="*/ 5600 h 8400"/>
                <a:gd name="T16" fmla="*/ 800 w 7200"/>
                <a:gd name="T17" fmla="*/ 5600 h 8400"/>
                <a:gd name="T18" fmla="*/ 0 w 7200"/>
                <a:gd name="T19" fmla="*/ 6400 h 8400"/>
                <a:gd name="T20" fmla="*/ 0 w 7200"/>
                <a:gd name="T21" fmla="*/ 7600 h 8400"/>
                <a:gd name="T22" fmla="*/ 800 w 7200"/>
                <a:gd name="T23" fmla="*/ 8400 h 8400"/>
                <a:gd name="T24" fmla="*/ 4400 w 7200"/>
                <a:gd name="T25" fmla="*/ 8400 h 8400"/>
                <a:gd name="T26" fmla="*/ 4400 w 7200"/>
                <a:gd name="T27" fmla="*/ 5600 h 8400"/>
                <a:gd name="T28" fmla="*/ 5600 w 7200"/>
                <a:gd name="T29" fmla="*/ 4400 h 8400"/>
                <a:gd name="T30" fmla="*/ 7200 w 7200"/>
                <a:gd name="T31" fmla="*/ 4400 h 8400"/>
                <a:gd name="T32" fmla="*/ 7200 w 7200"/>
                <a:gd name="T33" fmla="*/ 3600 h 8400"/>
                <a:gd name="T34" fmla="*/ 6400 w 7200"/>
                <a:gd name="T35" fmla="*/ 2800 h 8400"/>
                <a:gd name="T36" fmla="*/ 6400 w 7200"/>
                <a:gd name="T37" fmla="*/ 2800 h 8400"/>
                <a:gd name="T38" fmla="*/ 7200 w 7200"/>
                <a:gd name="T39" fmla="*/ 2000 h 8400"/>
                <a:gd name="T40" fmla="*/ 7200 w 7200"/>
                <a:gd name="T41" fmla="*/ 800 h 8400"/>
                <a:gd name="T42" fmla="*/ 6400 w 7200"/>
                <a:gd name="T43" fmla="*/ 0 h 8400"/>
                <a:gd name="T44" fmla="*/ 800 w 7200"/>
                <a:gd name="T45" fmla="*/ 0 h 8400"/>
                <a:gd name="T46" fmla="*/ 960 w 7200"/>
                <a:gd name="T47" fmla="*/ 6400 h 8400"/>
                <a:gd name="T48" fmla="*/ 3600 w 7200"/>
                <a:gd name="T49" fmla="*/ 6400 h 8400"/>
                <a:gd name="T50" fmla="*/ 3600 w 7200"/>
                <a:gd name="T51" fmla="*/ 7600 h 8400"/>
                <a:gd name="T52" fmla="*/ 960 w 7200"/>
                <a:gd name="T53" fmla="*/ 7600 h 8400"/>
                <a:gd name="T54" fmla="*/ 800 w 7200"/>
                <a:gd name="T55" fmla="*/ 7400 h 8400"/>
                <a:gd name="T56" fmla="*/ 800 w 7200"/>
                <a:gd name="T57" fmla="*/ 6600 h 8400"/>
                <a:gd name="T58" fmla="*/ 960 w 7200"/>
                <a:gd name="T59" fmla="*/ 6400 h 8400"/>
                <a:gd name="T60" fmla="*/ 960 w 7200"/>
                <a:gd name="T61" fmla="*/ 800 h 8400"/>
                <a:gd name="T62" fmla="*/ 3600 w 7200"/>
                <a:gd name="T63" fmla="*/ 800 h 8400"/>
                <a:gd name="T64" fmla="*/ 3600 w 7200"/>
                <a:gd name="T65" fmla="*/ 2000 h 8400"/>
                <a:gd name="T66" fmla="*/ 960 w 7200"/>
                <a:gd name="T67" fmla="*/ 2000 h 8400"/>
                <a:gd name="T68" fmla="*/ 800 w 7200"/>
                <a:gd name="T69" fmla="*/ 1800 h 8400"/>
                <a:gd name="T70" fmla="*/ 800 w 7200"/>
                <a:gd name="T71" fmla="*/ 1000 h 8400"/>
                <a:gd name="T72" fmla="*/ 960 w 7200"/>
                <a:gd name="T73" fmla="*/ 800 h 8400"/>
                <a:gd name="T74" fmla="*/ 960 w 7200"/>
                <a:gd name="T75" fmla="*/ 3600 h 8400"/>
                <a:gd name="T76" fmla="*/ 3600 w 7200"/>
                <a:gd name="T77" fmla="*/ 3600 h 8400"/>
                <a:gd name="T78" fmla="*/ 3600 w 7200"/>
                <a:gd name="T79" fmla="*/ 4800 h 8400"/>
                <a:gd name="T80" fmla="*/ 960 w 7200"/>
                <a:gd name="T81" fmla="*/ 4800 h 8400"/>
                <a:gd name="T82" fmla="*/ 800 w 7200"/>
                <a:gd name="T83" fmla="*/ 4600 h 8400"/>
                <a:gd name="T84" fmla="*/ 800 w 7200"/>
                <a:gd name="T85" fmla="*/ 3800 h 8400"/>
                <a:gd name="T86" fmla="*/ 960 w 7200"/>
                <a:gd name="T87" fmla="*/ 3600 h 8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00" h="8400">
                  <a:moveTo>
                    <a:pt x="800" y="0"/>
                  </a:moveTo>
                  <a:cubicBezTo>
                    <a:pt x="360" y="0"/>
                    <a:pt x="0" y="359"/>
                    <a:pt x="0" y="800"/>
                  </a:cubicBezTo>
                  <a:lnTo>
                    <a:pt x="0" y="2000"/>
                  </a:lnTo>
                  <a:cubicBezTo>
                    <a:pt x="0" y="2440"/>
                    <a:pt x="360" y="2800"/>
                    <a:pt x="800" y="2800"/>
                  </a:cubicBezTo>
                  <a:lnTo>
                    <a:pt x="800" y="2800"/>
                  </a:lnTo>
                  <a:cubicBezTo>
                    <a:pt x="359" y="2800"/>
                    <a:pt x="0" y="3159"/>
                    <a:pt x="0" y="3600"/>
                  </a:cubicBezTo>
                  <a:lnTo>
                    <a:pt x="0" y="4800"/>
                  </a:lnTo>
                  <a:cubicBezTo>
                    <a:pt x="0" y="5240"/>
                    <a:pt x="360" y="5600"/>
                    <a:pt x="800" y="5600"/>
                  </a:cubicBezTo>
                  <a:lnTo>
                    <a:pt x="800" y="5600"/>
                  </a:lnTo>
                  <a:cubicBezTo>
                    <a:pt x="359" y="5600"/>
                    <a:pt x="0" y="5959"/>
                    <a:pt x="0" y="6400"/>
                  </a:cubicBezTo>
                  <a:lnTo>
                    <a:pt x="0" y="7600"/>
                  </a:lnTo>
                  <a:cubicBezTo>
                    <a:pt x="0" y="8040"/>
                    <a:pt x="360" y="8400"/>
                    <a:pt x="800" y="8400"/>
                  </a:cubicBezTo>
                  <a:lnTo>
                    <a:pt x="4400" y="8400"/>
                  </a:lnTo>
                  <a:lnTo>
                    <a:pt x="4400" y="5600"/>
                  </a:lnTo>
                  <a:cubicBezTo>
                    <a:pt x="4400" y="4939"/>
                    <a:pt x="4939" y="4400"/>
                    <a:pt x="5600" y="4400"/>
                  </a:cubicBezTo>
                  <a:lnTo>
                    <a:pt x="7200" y="4400"/>
                  </a:lnTo>
                  <a:lnTo>
                    <a:pt x="7200" y="3600"/>
                  </a:lnTo>
                  <a:cubicBezTo>
                    <a:pt x="7200" y="3160"/>
                    <a:pt x="6841" y="2800"/>
                    <a:pt x="6400" y="2800"/>
                  </a:cubicBezTo>
                  <a:lnTo>
                    <a:pt x="6400" y="2800"/>
                  </a:lnTo>
                  <a:cubicBezTo>
                    <a:pt x="6840" y="2800"/>
                    <a:pt x="7200" y="2440"/>
                    <a:pt x="7200" y="2000"/>
                  </a:cubicBezTo>
                  <a:lnTo>
                    <a:pt x="7200" y="800"/>
                  </a:lnTo>
                  <a:cubicBezTo>
                    <a:pt x="7200" y="360"/>
                    <a:pt x="6841" y="0"/>
                    <a:pt x="6400" y="0"/>
                  </a:cubicBezTo>
                  <a:lnTo>
                    <a:pt x="800" y="0"/>
                  </a:lnTo>
                  <a:close/>
                  <a:moveTo>
                    <a:pt x="960" y="6400"/>
                  </a:moveTo>
                  <a:lnTo>
                    <a:pt x="3600" y="6400"/>
                  </a:lnTo>
                  <a:lnTo>
                    <a:pt x="3600" y="7600"/>
                  </a:lnTo>
                  <a:lnTo>
                    <a:pt x="960" y="7600"/>
                  </a:lnTo>
                  <a:cubicBezTo>
                    <a:pt x="873" y="7600"/>
                    <a:pt x="800" y="7510"/>
                    <a:pt x="800" y="7400"/>
                  </a:cubicBezTo>
                  <a:lnTo>
                    <a:pt x="800" y="6600"/>
                  </a:lnTo>
                  <a:cubicBezTo>
                    <a:pt x="800" y="6490"/>
                    <a:pt x="871" y="6400"/>
                    <a:pt x="960" y="6400"/>
                  </a:cubicBezTo>
                  <a:close/>
                  <a:moveTo>
                    <a:pt x="960" y="800"/>
                  </a:moveTo>
                  <a:lnTo>
                    <a:pt x="3600" y="800"/>
                  </a:lnTo>
                  <a:lnTo>
                    <a:pt x="3600" y="2000"/>
                  </a:lnTo>
                  <a:lnTo>
                    <a:pt x="960" y="2000"/>
                  </a:lnTo>
                  <a:cubicBezTo>
                    <a:pt x="873" y="2000"/>
                    <a:pt x="800" y="1910"/>
                    <a:pt x="800" y="1800"/>
                  </a:cubicBezTo>
                  <a:lnTo>
                    <a:pt x="800" y="1000"/>
                  </a:lnTo>
                  <a:cubicBezTo>
                    <a:pt x="800" y="890"/>
                    <a:pt x="871" y="800"/>
                    <a:pt x="960" y="800"/>
                  </a:cubicBezTo>
                  <a:close/>
                  <a:moveTo>
                    <a:pt x="960" y="3600"/>
                  </a:moveTo>
                  <a:lnTo>
                    <a:pt x="3600" y="3600"/>
                  </a:lnTo>
                  <a:lnTo>
                    <a:pt x="3600" y="4800"/>
                  </a:lnTo>
                  <a:lnTo>
                    <a:pt x="960" y="4800"/>
                  </a:lnTo>
                  <a:cubicBezTo>
                    <a:pt x="873" y="4800"/>
                    <a:pt x="800" y="4710"/>
                    <a:pt x="800" y="4600"/>
                  </a:cubicBezTo>
                  <a:lnTo>
                    <a:pt x="800" y="3800"/>
                  </a:lnTo>
                  <a:cubicBezTo>
                    <a:pt x="800" y="3690"/>
                    <a:pt x="871" y="3600"/>
                    <a:pt x="960" y="3600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5BD0AE3-D3DA-4BA5-9C0B-5B09030E7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" y="1045"/>
              <a:ext cx="280" cy="280"/>
            </a:xfrm>
            <a:custGeom>
              <a:avLst/>
              <a:gdLst>
                <a:gd name="T0" fmla="*/ 800 w 6400"/>
                <a:gd name="T1" fmla="*/ 0 h 6400"/>
                <a:gd name="T2" fmla="*/ 1200 w 6400"/>
                <a:gd name="T3" fmla="*/ 0 h 6400"/>
                <a:gd name="T4" fmla="*/ 1200 w 6400"/>
                <a:gd name="T5" fmla="*/ 2400 h 6400"/>
                <a:gd name="T6" fmla="*/ 1600 w 6400"/>
                <a:gd name="T7" fmla="*/ 2800 h 6400"/>
                <a:gd name="T8" fmla="*/ 4800 w 6400"/>
                <a:gd name="T9" fmla="*/ 2800 h 6400"/>
                <a:gd name="T10" fmla="*/ 5200 w 6400"/>
                <a:gd name="T11" fmla="*/ 2400 h 6400"/>
                <a:gd name="T12" fmla="*/ 5200 w 6400"/>
                <a:gd name="T13" fmla="*/ 0 h 6400"/>
                <a:gd name="T14" fmla="*/ 5600 w 6400"/>
                <a:gd name="T15" fmla="*/ 0 h 6400"/>
                <a:gd name="T16" fmla="*/ 6400 w 6400"/>
                <a:gd name="T17" fmla="*/ 800 h 6400"/>
                <a:gd name="T18" fmla="*/ 6400 w 6400"/>
                <a:gd name="T19" fmla="*/ 5600 h 6400"/>
                <a:gd name="T20" fmla="*/ 5600 w 6400"/>
                <a:gd name="T21" fmla="*/ 6400 h 6400"/>
                <a:gd name="T22" fmla="*/ 5200 w 6400"/>
                <a:gd name="T23" fmla="*/ 6400 h 6400"/>
                <a:gd name="T24" fmla="*/ 5200 w 6400"/>
                <a:gd name="T25" fmla="*/ 4400 h 6400"/>
                <a:gd name="T26" fmla="*/ 4800 w 6400"/>
                <a:gd name="T27" fmla="*/ 4000 h 6400"/>
                <a:gd name="T28" fmla="*/ 2400 w 6400"/>
                <a:gd name="T29" fmla="*/ 4000 h 6400"/>
                <a:gd name="T30" fmla="*/ 2000 w 6400"/>
                <a:gd name="T31" fmla="*/ 4400 h 6400"/>
                <a:gd name="T32" fmla="*/ 2000 w 6400"/>
                <a:gd name="T33" fmla="*/ 6400 h 6400"/>
                <a:gd name="T34" fmla="*/ 800 w 6400"/>
                <a:gd name="T35" fmla="*/ 6400 h 6400"/>
                <a:gd name="T36" fmla="*/ 0 w 6400"/>
                <a:gd name="T37" fmla="*/ 5600 h 6400"/>
                <a:gd name="T38" fmla="*/ 0 w 6400"/>
                <a:gd name="T39" fmla="*/ 800 h 6400"/>
                <a:gd name="T40" fmla="*/ 800 w 6400"/>
                <a:gd name="T41" fmla="*/ 0 h 6400"/>
                <a:gd name="T42" fmla="*/ 3600 w 6400"/>
                <a:gd name="T43" fmla="*/ 4400 h 6400"/>
                <a:gd name="T44" fmla="*/ 4800 w 6400"/>
                <a:gd name="T45" fmla="*/ 4400 h 6400"/>
                <a:gd name="T46" fmla="*/ 4800 w 6400"/>
                <a:gd name="T47" fmla="*/ 6000 h 6400"/>
                <a:gd name="T48" fmla="*/ 3600 w 6400"/>
                <a:gd name="T49" fmla="*/ 6000 h 6400"/>
                <a:gd name="T50" fmla="*/ 3600 w 6400"/>
                <a:gd name="T51" fmla="*/ 440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00" h="6400">
                  <a:moveTo>
                    <a:pt x="800" y="0"/>
                  </a:moveTo>
                  <a:lnTo>
                    <a:pt x="1200" y="0"/>
                  </a:lnTo>
                  <a:lnTo>
                    <a:pt x="1200" y="2400"/>
                  </a:lnTo>
                  <a:cubicBezTo>
                    <a:pt x="1200" y="2620"/>
                    <a:pt x="1380" y="2800"/>
                    <a:pt x="1600" y="2800"/>
                  </a:cubicBezTo>
                  <a:lnTo>
                    <a:pt x="4800" y="2800"/>
                  </a:lnTo>
                  <a:cubicBezTo>
                    <a:pt x="5020" y="2800"/>
                    <a:pt x="5200" y="2620"/>
                    <a:pt x="5200" y="2400"/>
                  </a:cubicBezTo>
                  <a:lnTo>
                    <a:pt x="5200" y="0"/>
                  </a:lnTo>
                  <a:lnTo>
                    <a:pt x="5600" y="0"/>
                  </a:lnTo>
                  <a:cubicBezTo>
                    <a:pt x="6041" y="0"/>
                    <a:pt x="6400" y="359"/>
                    <a:pt x="6400" y="800"/>
                  </a:cubicBezTo>
                  <a:lnTo>
                    <a:pt x="6400" y="5600"/>
                  </a:lnTo>
                  <a:cubicBezTo>
                    <a:pt x="6400" y="6041"/>
                    <a:pt x="6041" y="6400"/>
                    <a:pt x="5600" y="6400"/>
                  </a:cubicBezTo>
                  <a:lnTo>
                    <a:pt x="5200" y="6400"/>
                  </a:lnTo>
                  <a:lnTo>
                    <a:pt x="5200" y="4400"/>
                  </a:lnTo>
                  <a:cubicBezTo>
                    <a:pt x="5200" y="4180"/>
                    <a:pt x="5020" y="4000"/>
                    <a:pt x="4800" y="4000"/>
                  </a:cubicBezTo>
                  <a:lnTo>
                    <a:pt x="2400" y="4000"/>
                  </a:lnTo>
                  <a:cubicBezTo>
                    <a:pt x="2180" y="4000"/>
                    <a:pt x="2000" y="4180"/>
                    <a:pt x="2000" y="4400"/>
                  </a:cubicBezTo>
                  <a:lnTo>
                    <a:pt x="2000" y="6400"/>
                  </a:lnTo>
                  <a:lnTo>
                    <a:pt x="800" y="6400"/>
                  </a:lnTo>
                  <a:cubicBezTo>
                    <a:pt x="359" y="6400"/>
                    <a:pt x="0" y="6041"/>
                    <a:pt x="0" y="5600"/>
                  </a:cubicBezTo>
                  <a:lnTo>
                    <a:pt x="0" y="800"/>
                  </a:lnTo>
                  <a:cubicBezTo>
                    <a:pt x="0" y="359"/>
                    <a:pt x="359" y="0"/>
                    <a:pt x="800" y="0"/>
                  </a:cubicBezTo>
                  <a:close/>
                  <a:moveTo>
                    <a:pt x="3600" y="4400"/>
                  </a:moveTo>
                  <a:lnTo>
                    <a:pt x="4800" y="4400"/>
                  </a:lnTo>
                  <a:lnTo>
                    <a:pt x="4800" y="6000"/>
                  </a:lnTo>
                  <a:lnTo>
                    <a:pt x="3600" y="6000"/>
                  </a:lnTo>
                  <a:lnTo>
                    <a:pt x="3600" y="440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solidFill>
                <a:srgbClr val="001E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79A3B760-5BD2-4CA1-9AD1-1063A931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045"/>
              <a:ext cx="140" cy="35"/>
            </a:xfrm>
            <a:prstGeom prst="rect">
              <a:avLst/>
            </a:prstGeom>
            <a:solidFill>
              <a:srgbClr val="EB6E0A"/>
            </a:solidFill>
            <a:ln w="0" cap="flat" cmpd="sng" algn="ctr">
              <a:solidFill>
                <a:srgbClr val="EB6E0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A081989-D85E-4E93-9E78-D9106B51BD4A}"/>
              </a:ext>
            </a:extLst>
          </p:cNvPr>
          <p:cNvSpPr txBox="1"/>
          <p:nvPr/>
        </p:nvSpPr>
        <p:spPr bwMode="gray">
          <a:xfrm>
            <a:off x="7836441" y="5666083"/>
            <a:ext cx="1294527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  <p:cxnSp>
        <p:nvCxnSpPr>
          <p:cNvPr id="84" name="Elbow Connector 127">
            <a:extLst>
              <a:ext uri="{FF2B5EF4-FFF2-40B4-BE49-F238E27FC236}">
                <a16:creationId xmlns:a16="http://schemas.microsoft.com/office/drawing/2014/main" id="{4A03EFC8-1AEE-4A3B-B1DB-A7CCFA068712}"/>
              </a:ext>
            </a:extLst>
          </p:cNvPr>
          <p:cNvCxnSpPr>
            <a:stCxn id="79" idx="1"/>
            <a:endCxn id="75" idx="3"/>
          </p:cNvCxnSpPr>
          <p:nvPr/>
        </p:nvCxnSpPr>
        <p:spPr>
          <a:xfrm rot="10800000" flipV="1">
            <a:off x="7367717" y="5221582"/>
            <a:ext cx="610782" cy="291615"/>
          </a:xfrm>
          <a:prstGeom prst="bentConnector3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cxnSp>
        <p:nvCxnSpPr>
          <p:cNvPr id="85" name="Elbow Connector 128">
            <a:extLst>
              <a:ext uri="{FF2B5EF4-FFF2-40B4-BE49-F238E27FC236}">
                <a16:creationId xmlns:a16="http://schemas.microsoft.com/office/drawing/2014/main" id="{DD5FF69F-EA69-4FDF-A01E-2B3F40270DF7}"/>
              </a:ext>
            </a:extLst>
          </p:cNvPr>
          <p:cNvCxnSpPr>
            <a:stCxn id="79" idx="1"/>
            <a:endCxn id="68" idx="0"/>
          </p:cNvCxnSpPr>
          <p:nvPr/>
        </p:nvCxnSpPr>
        <p:spPr>
          <a:xfrm rot="10800000" flipV="1">
            <a:off x="5353295" y="5221582"/>
            <a:ext cx="2625204" cy="111595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grpSp>
        <p:nvGrpSpPr>
          <p:cNvPr id="86" name="Group 4">
            <a:extLst>
              <a:ext uri="{FF2B5EF4-FFF2-40B4-BE49-F238E27FC236}">
                <a16:creationId xmlns:a16="http://schemas.microsoft.com/office/drawing/2014/main" id="{EA0D2E80-62C0-4286-ABCF-B5A99651E050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5532072" y="3648152"/>
            <a:ext cx="889000" cy="889000"/>
            <a:chOff x="800" y="800"/>
            <a:chExt cx="560" cy="560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93522B12-B24A-4EE6-8A9E-AEE0BCEB38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00" y="800"/>
              <a:ext cx="56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CD35C7F2-832D-400E-89EE-AEDC663DAB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" y="829"/>
              <a:ext cx="368" cy="384"/>
            </a:xfrm>
            <a:custGeom>
              <a:avLst/>
              <a:gdLst>
                <a:gd name="T0" fmla="*/ 2289 w 4783"/>
                <a:gd name="T1" fmla="*/ 4987 h 4987"/>
                <a:gd name="T2" fmla="*/ 1794 w 4783"/>
                <a:gd name="T3" fmla="*/ 4682 h 4987"/>
                <a:gd name="T4" fmla="*/ 4533 w 4783"/>
                <a:gd name="T5" fmla="*/ 2494 h 4987"/>
                <a:gd name="T6" fmla="*/ 4317 w 4783"/>
                <a:gd name="T7" fmla="*/ 2335 h 4987"/>
                <a:gd name="T8" fmla="*/ 4117 w 4783"/>
                <a:gd name="T9" fmla="*/ 3004 h 4987"/>
                <a:gd name="T10" fmla="*/ 3965 w 4783"/>
                <a:gd name="T11" fmla="*/ 3552 h 4987"/>
                <a:gd name="T12" fmla="*/ 3338 w 4783"/>
                <a:gd name="T13" fmla="*/ 4102 h 4987"/>
                <a:gd name="T14" fmla="*/ 3240 w 4783"/>
                <a:gd name="T15" fmla="*/ 3309 h 4987"/>
                <a:gd name="T16" fmla="*/ 3099 w 4783"/>
                <a:gd name="T17" fmla="*/ 2885 h 4987"/>
                <a:gd name="T18" fmla="*/ 2510 w 4783"/>
                <a:gd name="T19" fmla="*/ 2787 h 4987"/>
                <a:gd name="T20" fmla="*/ 2152 w 4783"/>
                <a:gd name="T21" fmla="*/ 2046 h 4987"/>
                <a:gd name="T22" fmla="*/ 2297 w 4783"/>
                <a:gd name="T23" fmla="*/ 1764 h 4987"/>
                <a:gd name="T24" fmla="*/ 2584 w 4783"/>
                <a:gd name="T25" fmla="*/ 1474 h 4987"/>
                <a:gd name="T26" fmla="*/ 2428 w 4783"/>
                <a:gd name="T27" fmla="*/ 1149 h 4987"/>
                <a:gd name="T28" fmla="*/ 2808 w 4783"/>
                <a:gd name="T29" fmla="*/ 990 h 4987"/>
                <a:gd name="T30" fmla="*/ 2915 w 4783"/>
                <a:gd name="T31" fmla="*/ 689 h 4987"/>
                <a:gd name="T32" fmla="*/ 3270 w 4783"/>
                <a:gd name="T33" fmla="*/ 475 h 4987"/>
                <a:gd name="T34" fmla="*/ 2543 w 4783"/>
                <a:gd name="T35" fmla="*/ 264 h 4987"/>
                <a:gd name="T36" fmla="*/ 2244 w 4783"/>
                <a:gd name="T37" fmla="*/ 506 h 4987"/>
                <a:gd name="T38" fmla="*/ 1580 w 4783"/>
                <a:gd name="T39" fmla="*/ 757 h 4987"/>
                <a:gd name="T40" fmla="*/ 1540 w 4783"/>
                <a:gd name="T41" fmla="*/ 567 h 4987"/>
                <a:gd name="T42" fmla="*/ 1374 w 4783"/>
                <a:gd name="T43" fmla="*/ 444 h 4987"/>
                <a:gd name="T44" fmla="*/ 1292 w 4783"/>
                <a:gd name="T45" fmla="*/ 619 h 4987"/>
                <a:gd name="T46" fmla="*/ 1173 w 4783"/>
                <a:gd name="T47" fmla="*/ 929 h 4987"/>
                <a:gd name="T48" fmla="*/ 937 w 4783"/>
                <a:gd name="T49" fmla="*/ 1107 h 4987"/>
                <a:gd name="T50" fmla="*/ 517 w 4783"/>
                <a:gd name="T51" fmla="*/ 1501 h 4987"/>
                <a:gd name="T52" fmla="*/ 2289 w 4783"/>
                <a:gd name="T53" fmla="*/ 0 h 4987"/>
                <a:gd name="T54" fmla="*/ 4783 w 4783"/>
                <a:gd name="T55" fmla="*/ 2494 h 4987"/>
                <a:gd name="T56" fmla="*/ 3365 w 4783"/>
                <a:gd name="T57" fmla="*/ 1321 h 4987"/>
                <a:gd name="T58" fmla="*/ 3408 w 4783"/>
                <a:gd name="T59" fmla="*/ 1476 h 4987"/>
                <a:gd name="T60" fmla="*/ 3127 w 4783"/>
                <a:gd name="T61" fmla="*/ 1311 h 4987"/>
                <a:gd name="T62" fmla="*/ 2707 w 4783"/>
                <a:gd name="T63" fmla="*/ 1470 h 4987"/>
                <a:gd name="T64" fmla="*/ 3154 w 4783"/>
                <a:gd name="T65" fmla="*/ 1422 h 4987"/>
                <a:gd name="T66" fmla="*/ 3524 w 4783"/>
                <a:gd name="T67" fmla="*/ 1705 h 4987"/>
                <a:gd name="T68" fmla="*/ 3868 w 4783"/>
                <a:gd name="T69" fmla="*/ 1716 h 4987"/>
                <a:gd name="T70" fmla="*/ 3500 w 4783"/>
                <a:gd name="T71" fmla="*/ 1476 h 4987"/>
                <a:gd name="T72" fmla="*/ 3275 w 4783"/>
                <a:gd name="T73" fmla="*/ 1251 h 4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83" h="4987">
                  <a:moveTo>
                    <a:pt x="4783" y="2494"/>
                  </a:moveTo>
                  <a:cubicBezTo>
                    <a:pt x="4783" y="3871"/>
                    <a:pt x="3667" y="4987"/>
                    <a:pt x="2289" y="4987"/>
                  </a:cubicBezTo>
                  <a:cubicBezTo>
                    <a:pt x="2120" y="4987"/>
                    <a:pt x="1954" y="4971"/>
                    <a:pt x="1794" y="4939"/>
                  </a:cubicBezTo>
                  <a:lnTo>
                    <a:pt x="1794" y="4682"/>
                  </a:lnTo>
                  <a:cubicBezTo>
                    <a:pt x="1953" y="4719"/>
                    <a:pt x="2119" y="4737"/>
                    <a:pt x="2289" y="4737"/>
                  </a:cubicBezTo>
                  <a:cubicBezTo>
                    <a:pt x="3529" y="4737"/>
                    <a:pt x="4533" y="3734"/>
                    <a:pt x="4533" y="2494"/>
                  </a:cubicBezTo>
                  <a:cubicBezTo>
                    <a:pt x="4533" y="2357"/>
                    <a:pt x="4522" y="2224"/>
                    <a:pt x="4498" y="2095"/>
                  </a:cubicBezTo>
                  <a:cubicBezTo>
                    <a:pt x="4487" y="2145"/>
                    <a:pt x="4464" y="2236"/>
                    <a:pt x="4317" y="2335"/>
                  </a:cubicBezTo>
                  <a:cubicBezTo>
                    <a:pt x="4248" y="2427"/>
                    <a:pt x="4447" y="2529"/>
                    <a:pt x="4318" y="2695"/>
                  </a:cubicBezTo>
                  <a:cubicBezTo>
                    <a:pt x="4248" y="2782"/>
                    <a:pt x="4159" y="2900"/>
                    <a:pt x="4117" y="3004"/>
                  </a:cubicBezTo>
                  <a:cubicBezTo>
                    <a:pt x="4095" y="3055"/>
                    <a:pt x="4089" y="3091"/>
                    <a:pt x="4095" y="3145"/>
                  </a:cubicBezTo>
                  <a:cubicBezTo>
                    <a:pt x="4117" y="3341"/>
                    <a:pt x="4057" y="3391"/>
                    <a:pt x="3965" y="3552"/>
                  </a:cubicBezTo>
                  <a:cubicBezTo>
                    <a:pt x="3888" y="3687"/>
                    <a:pt x="3832" y="3791"/>
                    <a:pt x="3728" y="3910"/>
                  </a:cubicBezTo>
                  <a:cubicBezTo>
                    <a:pt x="3667" y="3981"/>
                    <a:pt x="3439" y="4231"/>
                    <a:pt x="3338" y="4102"/>
                  </a:cubicBezTo>
                  <a:cubicBezTo>
                    <a:pt x="3317" y="4077"/>
                    <a:pt x="3167" y="3605"/>
                    <a:pt x="3170" y="3577"/>
                  </a:cubicBezTo>
                  <a:cubicBezTo>
                    <a:pt x="3184" y="3475"/>
                    <a:pt x="3238" y="3420"/>
                    <a:pt x="3240" y="3309"/>
                  </a:cubicBezTo>
                  <a:cubicBezTo>
                    <a:pt x="3242" y="3225"/>
                    <a:pt x="3144" y="3101"/>
                    <a:pt x="3128" y="3011"/>
                  </a:cubicBezTo>
                  <a:cubicBezTo>
                    <a:pt x="3125" y="3000"/>
                    <a:pt x="3108" y="2892"/>
                    <a:pt x="3099" y="2885"/>
                  </a:cubicBezTo>
                  <a:cubicBezTo>
                    <a:pt x="3003" y="2786"/>
                    <a:pt x="3014" y="2660"/>
                    <a:pt x="2878" y="2706"/>
                  </a:cubicBezTo>
                  <a:cubicBezTo>
                    <a:pt x="2780" y="2739"/>
                    <a:pt x="2607" y="2826"/>
                    <a:pt x="2510" y="2787"/>
                  </a:cubicBezTo>
                  <a:cubicBezTo>
                    <a:pt x="2334" y="2716"/>
                    <a:pt x="2162" y="2540"/>
                    <a:pt x="2124" y="2350"/>
                  </a:cubicBezTo>
                  <a:cubicBezTo>
                    <a:pt x="2115" y="2307"/>
                    <a:pt x="2147" y="2111"/>
                    <a:pt x="2152" y="2046"/>
                  </a:cubicBezTo>
                  <a:cubicBezTo>
                    <a:pt x="2157" y="1969"/>
                    <a:pt x="2192" y="1895"/>
                    <a:pt x="2237" y="1832"/>
                  </a:cubicBezTo>
                  <a:cubicBezTo>
                    <a:pt x="2254" y="1807"/>
                    <a:pt x="2275" y="1785"/>
                    <a:pt x="2297" y="1764"/>
                  </a:cubicBezTo>
                  <a:cubicBezTo>
                    <a:pt x="2320" y="1741"/>
                    <a:pt x="2413" y="1667"/>
                    <a:pt x="2424" y="1647"/>
                  </a:cubicBezTo>
                  <a:cubicBezTo>
                    <a:pt x="2459" y="1585"/>
                    <a:pt x="2510" y="1494"/>
                    <a:pt x="2584" y="1474"/>
                  </a:cubicBezTo>
                  <a:cubicBezTo>
                    <a:pt x="2547" y="1467"/>
                    <a:pt x="2509" y="1454"/>
                    <a:pt x="2478" y="1439"/>
                  </a:cubicBezTo>
                  <a:cubicBezTo>
                    <a:pt x="2380" y="1392"/>
                    <a:pt x="2392" y="1230"/>
                    <a:pt x="2428" y="1149"/>
                  </a:cubicBezTo>
                  <a:cubicBezTo>
                    <a:pt x="2475" y="1045"/>
                    <a:pt x="2567" y="999"/>
                    <a:pt x="2678" y="999"/>
                  </a:cubicBezTo>
                  <a:cubicBezTo>
                    <a:pt x="2723" y="999"/>
                    <a:pt x="2765" y="1001"/>
                    <a:pt x="2808" y="990"/>
                  </a:cubicBezTo>
                  <a:cubicBezTo>
                    <a:pt x="2835" y="982"/>
                    <a:pt x="2897" y="914"/>
                    <a:pt x="2930" y="892"/>
                  </a:cubicBezTo>
                  <a:cubicBezTo>
                    <a:pt x="2980" y="859"/>
                    <a:pt x="2870" y="779"/>
                    <a:pt x="2915" y="689"/>
                  </a:cubicBezTo>
                  <a:cubicBezTo>
                    <a:pt x="2955" y="610"/>
                    <a:pt x="3062" y="602"/>
                    <a:pt x="3132" y="569"/>
                  </a:cubicBezTo>
                  <a:cubicBezTo>
                    <a:pt x="3172" y="549"/>
                    <a:pt x="3219" y="495"/>
                    <a:pt x="3270" y="475"/>
                  </a:cubicBezTo>
                  <a:cubicBezTo>
                    <a:pt x="3262" y="470"/>
                    <a:pt x="3253" y="466"/>
                    <a:pt x="3244" y="462"/>
                  </a:cubicBezTo>
                  <a:cubicBezTo>
                    <a:pt x="3028" y="360"/>
                    <a:pt x="2792" y="291"/>
                    <a:pt x="2543" y="264"/>
                  </a:cubicBezTo>
                  <a:cubicBezTo>
                    <a:pt x="2537" y="282"/>
                    <a:pt x="2522" y="300"/>
                    <a:pt x="2493" y="317"/>
                  </a:cubicBezTo>
                  <a:cubicBezTo>
                    <a:pt x="2410" y="365"/>
                    <a:pt x="2405" y="447"/>
                    <a:pt x="2244" y="506"/>
                  </a:cubicBezTo>
                  <a:cubicBezTo>
                    <a:pt x="2112" y="555"/>
                    <a:pt x="1987" y="521"/>
                    <a:pt x="1849" y="595"/>
                  </a:cubicBezTo>
                  <a:cubicBezTo>
                    <a:pt x="1773" y="635"/>
                    <a:pt x="1652" y="741"/>
                    <a:pt x="1580" y="757"/>
                  </a:cubicBezTo>
                  <a:cubicBezTo>
                    <a:pt x="1562" y="761"/>
                    <a:pt x="1542" y="761"/>
                    <a:pt x="1527" y="747"/>
                  </a:cubicBezTo>
                  <a:cubicBezTo>
                    <a:pt x="1487" y="711"/>
                    <a:pt x="1527" y="610"/>
                    <a:pt x="1540" y="567"/>
                  </a:cubicBezTo>
                  <a:cubicBezTo>
                    <a:pt x="1548" y="549"/>
                    <a:pt x="1580" y="457"/>
                    <a:pt x="1575" y="441"/>
                  </a:cubicBezTo>
                  <a:cubicBezTo>
                    <a:pt x="1555" y="415"/>
                    <a:pt x="1428" y="434"/>
                    <a:pt x="1374" y="444"/>
                  </a:cubicBezTo>
                  <a:cubicBezTo>
                    <a:pt x="1305" y="475"/>
                    <a:pt x="1239" y="509"/>
                    <a:pt x="1174" y="546"/>
                  </a:cubicBezTo>
                  <a:cubicBezTo>
                    <a:pt x="1215" y="570"/>
                    <a:pt x="1289" y="595"/>
                    <a:pt x="1292" y="619"/>
                  </a:cubicBezTo>
                  <a:cubicBezTo>
                    <a:pt x="1298" y="687"/>
                    <a:pt x="1158" y="674"/>
                    <a:pt x="1133" y="796"/>
                  </a:cubicBezTo>
                  <a:cubicBezTo>
                    <a:pt x="1128" y="819"/>
                    <a:pt x="1164" y="905"/>
                    <a:pt x="1173" y="929"/>
                  </a:cubicBezTo>
                  <a:cubicBezTo>
                    <a:pt x="1212" y="1035"/>
                    <a:pt x="1195" y="1209"/>
                    <a:pt x="1063" y="1165"/>
                  </a:cubicBezTo>
                  <a:cubicBezTo>
                    <a:pt x="1012" y="1149"/>
                    <a:pt x="989" y="1080"/>
                    <a:pt x="937" y="1107"/>
                  </a:cubicBezTo>
                  <a:cubicBezTo>
                    <a:pt x="884" y="1136"/>
                    <a:pt x="917" y="1285"/>
                    <a:pt x="848" y="1295"/>
                  </a:cubicBezTo>
                  <a:cubicBezTo>
                    <a:pt x="713" y="1314"/>
                    <a:pt x="618" y="1420"/>
                    <a:pt x="517" y="1501"/>
                  </a:cubicBezTo>
                  <a:lnTo>
                    <a:pt x="0" y="1501"/>
                  </a:lnTo>
                  <a:cubicBezTo>
                    <a:pt x="395" y="591"/>
                    <a:pt x="1293" y="0"/>
                    <a:pt x="2289" y="0"/>
                  </a:cubicBezTo>
                  <a:cubicBezTo>
                    <a:pt x="2668" y="0"/>
                    <a:pt x="3028" y="85"/>
                    <a:pt x="3350" y="236"/>
                  </a:cubicBezTo>
                  <a:cubicBezTo>
                    <a:pt x="4227" y="649"/>
                    <a:pt x="4783" y="1530"/>
                    <a:pt x="4783" y="2494"/>
                  </a:cubicBezTo>
                  <a:close/>
                  <a:moveTo>
                    <a:pt x="3275" y="1251"/>
                  </a:moveTo>
                  <a:cubicBezTo>
                    <a:pt x="3300" y="1281"/>
                    <a:pt x="3332" y="1301"/>
                    <a:pt x="3365" y="1321"/>
                  </a:cubicBezTo>
                  <a:cubicBezTo>
                    <a:pt x="3395" y="1340"/>
                    <a:pt x="3435" y="1361"/>
                    <a:pt x="3444" y="1397"/>
                  </a:cubicBezTo>
                  <a:cubicBezTo>
                    <a:pt x="3452" y="1429"/>
                    <a:pt x="3432" y="1457"/>
                    <a:pt x="3408" y="1476"/>
                  </a:cubicBezTo>
                  <a:cubicBezTo>
                    <a:pt x="3350" y="1524"/>
                    <a:pt x="3277" y="1506"/>
                    <a:pt x="3309" y="1421"/>
                  </a:cubicBezTo>
                  <a:cubicBezTo>
                    <a:pt x="3319" y="1395"/>
                    <a:pt x="3147" y="1321"/>
                    <a:pt x="3127" y="1311"/>
                  </a:cubicBezTo>
                  <a:cubicBezTo>
                    <a:pt x="3067" y="1280"/>
                    <a:pt x="3015" y="1207"/>
                    <a:pt x="2939" y="1244"/>
                  </a:cubicBezTo>
                  <a:cubicBezTo>
                    <a:pt x="2847" y="1287"/>
                    <a:pt x="2805" y="1439"/>
                    <a:pt x="2707" y="1470"/>
                  </a:cubicBezTo>
                  <a:cubicBezTo>
                    <a:pt x="2765" y="1469"/>
                    <a:pt x="2820" y="1456"/>
                    <a:pt x="2877" y="1436"/>
                  </a:cubicBezTo>
                  <a:cubicBezTo>
                    <a:pt x="2932" y="1417"/>
                    <a:pt x="3100" y="1404"/>
                    <a:pt x="3154" y="1422"/>
                  </a:cubicBezTo>
                  <a:cubicBezTo>
                    <a:pt x="3339" y="1486"/>
                    <a:pt x="3272" y="1679"/>
                    <a:pt x="3433" y="1705"/>
                  </a:cubicBezTo>
                  <a:cubicBezTo>
                    <a:pt x="3455" y="1709"/>
                    <a:pt x="3500" y="1705"/>
                    <a:pt x="3524" y="1705"/>
                  </a:cubicBezTo>
                  <a:cubicBezTo>
                    <a:pt x="3550" y="1704"/>
                    <a:pt x="3598" y="1701"/>
                    <a:pt x="3623" y="1705"/>
                  </a:cubicBezTo>
                  <a:cubicBezTo>
                    <a:pt x="3713" y="1721"/>
                    <a:pt x="3779" y="1760"/>
                    <a:pt x="3868" y="1716"/>
                  </a:cubicBezTo>
                  <a:cubicBezTo>
                    <a:pt x="3910" y="1695"/>
                    <a:pt x="3930" y="1615"/>
                    <a:pt x="3897" y="1579"/>
                  </a:cubicBezTo>
                  <a:cubicBezTo>
                    <a:pt x="3795" y="1469"/>
                    <a:pt x="3550" y="1535"/>
                    <a:pt x="3500" y="1476"/>
                  </a:cubicBezTo>
                  <a:cubicBezTo>
                    <a:pt x="3473" y="1446"/>
                    <a:pt x="3447" y="1395"/>
                    <a:pt x="3427" y="1360"/>
                  </a:cubicBezTo>
                  <a:cubicBezTo>
                    <a:pt x="3393" y="1302"/>
                    <a:pt x="3359" y="1225"/>
                    <a:pt x="3275" y="1251"/>
                  </a:cubicBez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D84D4C65-A031-418E-AA63-B866EF7A7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964"/>
              <a:ext cx="250" cy="365"/>
            </a:xfrm>
            <a:custGeom>
              <a:avLst/>
              <a:gdLst>
                <a:gd name="T0" fmla="*/ 1750 w 3250"/>
                <a:gd name="T1" fmla="*/ 500 h 4750"/>
                <a:gd name="T2" fmla="*/ 2750 w 3250"/>
                <a:gd name="T3" fmla="*/ 500 h 4750"/>
                <a:gd name="T4" fmla="*/ 2750 w 3250"/>
                <a:gd name="T5" fmla="*/ 1000 h 4750"/>
                <a:gd name="T6" fmla="*/ 1750 w 3250"/>
                <a:gd name="T7" fmla="*/ 1000 h 4750"/>
                <a:gd name="T8" fmla="*/ 1750 w 3250"/>
                <a:gd name="T9" fmla="*/ 500 h 4750"/>
                <a:gd name="T10" fmla="*/ 0 w 3250"/>
                <a:gd name="T11" fmla="*/ 4750 h 4750"/>
                <a:gd name="T12" fmla="*/ 0 w 3250"/>
                <a:gd name="T13" fmla="*/ 375 h 4750"/>
                <a:gd name="T14" fmla="*/ 375 w 3250"/>
                <a:gd name="T15" fmla="*/ 0 h 4750"/>
                <a:gd name="T16" fmla="*/ 2875 w 3250"/>
                <a:gd name="T17" fmla="*/ 0 h 4750"/>
                <a:gd name="T18" fmla="*/ 3250 w 3250"/>
                <a:gd name="T19" fmla="*/ 375 h 4750"/>
                <a:gd name="T20" fmla="*/ 3250 w 3250"/>
                <a:gd name="T21" fmla="*/ 4750 h 4750"/>
                <a:gd name="T22" fmla="*/ 0 w 3250"/>
                <a:gd name="T23" fmla="*/ 4750 h 4750"/>
                <a:gd name="T24" fmla="*/ 250 w 3250"/>
                <a:gd name="T25" fmla="*/ 4500 h 4750"/>
                <a:gd name="T26" fmla="*/ 3000 w 3250"/>
                <a:gd name="T27" fmla="*/ 4500 h 4750"/>
                <a:gd name="T28" fmla="*/ 3000 w 3250"/>
                <a:gd name="T29" fmla="*/ 375 h 4750"/>
                <a:gd name="T30" fmla="*/ 2875 w 3250"/>
                <a:gd name="T31" fmla="*/ 250 h 4750"/>
                <a:gd name="T32" fmla="*/ 375 w 3250"/>
                <a:gd name="T33" fmla="*/ 250 h 4750"/>
                <a:gd name="T34" fmla="*/ 250 w 3250"/>
                <a:gd name="T35" fmla="*/ 375 h 4750"/>
                <a:gd name="T36" fmla="*/ 250 w 3250"/>
                <a:gd name="T37" fmla="*/ 4500 h 4750"/>
                <a:gd name="T38" fmla="*/ 500 w 3250"/>
                <a:gd name="T39" fmla="*/ 2250 h 4750"/>
                <a:gd name="T40" fmla="*/ 500 w 3250"/>
                <a:gd name="T41" fmla="*/ 1500 h 4750"/>
                <a:gd name="T42" fmla="*/ 2750 w 3250"/>
                <a:gd name="T43" fmla="*/ 1500 h 4750"/>
                <a:gd name="T44" fmla="*/ 2750 w 3250"/>
                <a:gd name="T45" fmla="*/ 2250 h 4750"/>
                <a:gd name="T46" fmla="*/ 2500 w 3250"/>
                <a:gd name="T47" fmla="*/ 2250 h 4750"/>
                <a:gd name="T48" fmla="*/ 2500 w 3250"/>
                <a:gd name="T49" fmla="*/ 1750 h 4750"/>
                <a:gd name="T50" fmla="*/ 750 w 3250"/>
                <a:gd name="T51" fmla="*/ 1750 h 4750"/>
                <a:gd name="T52" fmla="*/ 750 w 3250"/>
                <a:gd name="T53" fmla="*/ 2250 h 4750"/>
                <a:gd name="T54" fmla="*/ 500 w 3250"/>
                <a:gd name="T55" fmla="*/ 2250 h 4750"/>
                <a:gd name="T56" fmla="*/ 500 w 3250"/>
                <a:gd name="T57" fmla="*/ 3250 h 4750"/>
                <a:gd name="T58" fmla="*/ 500 w 3250"/>
                <a:gd name="T59" fmla="*/ 2500 h 4750"/>
                <a:gd name="T60" fmla="*/ 2750 w 3250"/>
                <a:gd name="T61" fmla="*/ 2500 h 4750"/>
                <a:gd name="T62" fmla="*/ 2750 w 3250"/>
                <a:gd name="T63" fmla="*/ 3250 h 4750"/>
                <a:gd name="T64" fmla="*/ 2500 w 3250"/>
                <a:gd name="T65" fmla="*/ 3250 h 4750"/>
                <a:gd name="T66" fmla="*/ 2500 w 3250"/>
                <a:gd name="T67" fmla="*/ 2750 h 4750"/>
                <a:gd name="T68" fmla="*/ 750 w 3250"/>
                <a:gd name="T69" fmla="*/ 2750 h 4750"/>
                <a:gd name="T70" fmla="*/ 750 w 3250"/>
                <a:gd name="T71" fmla="*/ 3250 h 4750"/>
                <a:gd name="T72" fmla="*/ 500 w 3250"/>
                <a:gd name="T73" fmla="*/ 3250 h 4750"/>
                <a:gd name="T74" fmla="*/ 500 w 3250"/>
                <a:gd name="T75" fmla="*/ 4250 h 4750"/>
                <a:gd name="T76" fmla="*/ 500 w 3250"/>
                <a:gd name="T77" fmla="*/ 3500 h 4750"/>
                <a:gd name="T78" fmla="*/ 2750 w 3250"/>
                <a:gd name="T79" fmla="*/ 3500 h 4750"/>
                <a:gd name="T80" fmla="*/ 2750 w 3250"/>
                <a:gd name="T81" fmla="*/ 4250 h 4750"/>
                <a:gd name="T82" fmla="*/ 2500 w 3250"/>
                <a:gd name="T83" fmla="*/ 4250 h 4750"/>
                <a:gd name="T84" fmla="*/ 2500 w 3250"/>
                <a:gd name="T85" fmla="*/ 3750 h 4750"/>
                <a:gd name="T86" fmla="*/ 750 w 3250"/>
                <a:gd name="T87" fmla="*/ 3750 h 4750"/>
                <a:gd name="T88" fmla="*/ 750 w 3250"/>
                <a:gd name="T89" fmla="*/ 4250 h 4750"/>
                <a:gd name="T90" fmla="*/ 500 w 3250"/>
                <a:gd name="T91" fmla="*/ 4250 h 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50" h="4750">
                  <a:moveTo>
                    <a:pt x="1750" y="500"/>
                  </a:moveTo>
                  <a:lnTo>
                    <a:pt x="2750" y="500"/>
                  </a:lnTo>
                  <a:lnTo>
                    <a:pt x="2750" y="1000"/>
                  </a:lnTo>
                  <a:lnTo>
                    <a:pt x="1750" y="1000"/>
                  </a:lnTo>
                  <a:lnTo>
                    <a:pt x="1750" y="500"/>
                  </a:lnTo>
                  <a:close/>
                  <a:moveTo>
                    <a:pt x="0" y="4750"/>
                  </a:moveTo>
                  <a:lnTo>
                    <a:pt x="0" y="375"/>
                  </a:lnTo>
                  <a:cubicBezTo>
                    <a:pt x="0" y="169"/>
                    <a:pt x="169" y="0"/>
                    <a:pt x="375" y="0"/>
                  </a:cubicBezTo>
                  <a:lnTo>
                    <a:pt x="2875" y="0"/>
                  </a:lnTo>
                  <a:cubicBezTo>
                    <a:pt x="3081" y="0"/>
                    <a:pt x="3250" y="169"/>
                    <a:pt x="3250" y="375"/>
                  </a:cubicBezTo>
                  <a:lnTo>
                    <a:pt x="3250" y="4750"/>
                  </a:lnTo>
                  <a:lnTo>
                    <a:pt x="0" y="4750"/>
                  </a:lnTo>
                  <a:close/>
                  <a:moveTo>
                    <a:pt x="250" y="4500"/>
                  </a:moveTo>
                  <a:lnTo>
                    <a:pt x="3000" y="4500"/>
                  </a:lnTo>
                  <a:lnTo>
                    <a:pt x="3000" y="375"/>
                  </a:lnTo>
                  <a:cubicBezTo>
                    <a:pt x="3000" y="306"/>
                    <a:pt x="2944" y="250"/>
                    <a:pt x="2875" y="250"/>
                  </a:cubicBezTo>
                  <a:lnTo>
                    <a:pt x="375" y="250"/>
                  </a:lnTo>
                  <a:cubicBezTo>
                    <a:pt x="306" y="250"/>
                    <a:pt x="250" y="306"/>
                    <a:pt x="250" y="375"/>
                  </a:cubicBezTo>
                  <a:lnTo>
                    <a:pt x="250" y="4500"/>
                  </a:lnTo>
                  <a:close/>
                  <a:moveTo>
                    <a:pt x="500" y="2250"/>
                  </a:moveTo>
                  <a:lnTo>
                    <a:pt x="500" y="1500"/>
                  </a:lnTo>
                  <a:lnTo>
                    <a:pt x="2750" y="1500"/>
                  </a:lnTo>
                  <a:lnTo>
                    <a:pt x="2750" y="2250"/>
                  </a:lnTo>
                  <a:lnTo>
                    <a:pt x="2500" y="2250"/>
                  </a:lnTo>
                  <a:lnTo>
                    <a:pt x="2500" y="1750"/>
                  </a:lnTo>
                  <a:lnTo>
                    <a:pt x="750" y="1750"/>
                  </a:lnTo>
                  <a:lnTo>
                    <a:pt x="750" y="2250"/>
                  </a:lnTo>
                  <a:lnTo>
                    <a:pt x="500" y="2250"/>
                  </a:lnTo>
                  <a:close/>
                  <a:moveTo>
                    <a:pt x="500" y="3250"/>
                  </a:moveTo>
                  <a:lnTo>
                    <a:pt x="500" y="2500"/>
                  </a:lnTo>
                  <a:lnTo>
                    <a:pt x="2750" y="2500"/>
                  </a:lnTo>
                  <a:lnTo>
                    <a:pt x="2750" y="3250"/>
                  </a:lnTo>
                  <a:lnTo>
                    <a:pt x="2500" y="3250"/>
                  </a:lnTo>
                  <a:lnTo>
                    <a:pt x="2500" y="2750"/>
                  </a:lnTo>
                  <a:lnTo>
                    <a:pt x="750" y="2750"/>
                  </a:lnTo>
                  <a:lnTo>
                    <a:pt x="750" y="3250"/>
                  </a:lnTo>
                  <a:lnTo>
                    <a:pt x="500" y="3250"/>
                  </a:lnTo>
                  <a:close/>
                  <a:moveTo>
                    <a:pt x="500" y="4250"/>
                  </a:moveTo>
                  <a:lnTo>
                    <a:pt x="500" y="3500"/>
                  </a:lnTo>
                  <a:lnTo>
                    <a:pt x="2750" y="3500"/>
                  </a:lnTo>
                  <a:lnTo>
                    <a:pt x="2750" y="4250"/>
                  </a:lnTo>
                  <a:lnTo>
                    <a:pt x="2500" y="4250"/>
                  </a:lnTo>
                  <a:lnTo>
                    <a:pt x="2500" y="3750"/>
                  </a:lnTo>
                  <a:lnTo>
                    <a:pt x="750" y="3750"/>
                  </a:lnTo>
                  <a:lnTo>
                    <a:pt x="750" y="4250"/>
                  </a:lnTo>
                  <a:lnTo>
                    <a:pt x="500" y="4250"/>
                  </a:lnTo>
                  <a:close/>
                </a:path>
              </a:pathLst>
            </a:custGeom>
            <a:solidFill>
              <a:srgbClr val="001E4B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7F1D0C9-E0BF-4311-8C1E-95F46B79A4ED}"/>
              </a:ext>
            </a:extLst>
          </p:cNvPr>
          <p:cNvSpPr txBox="1"/>
          <p:nvPr/>
        </p:nvSpPr>
        <p:spPr bwMode="gray">
          <a:xfrm>
            <a:off x="5076897" y="3593373"/>
            <a:ext cx="794465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</a:t>
            </a:r>
          </a:p>
        </p:txBody>
      </p:sp>
      <p:cxnSp>
        <p:nvCxnSpPr>
          <p:cNvPr id="91" name="Elbow Connector 134">
            <a:extLst>
              <a:ext uri="{FF2B5EF4-FFF2-40B4-BE49-F238E27FC236}">
                <a16:creationId xmlns:a16="http://schemas.microsoft.com/office/drawing/2014/main" id="{34C3713B-E0F1-4AB6-ACC9-BBFF8BD137CB}"/>
              </a:ext>
            </a:extLst>
          </p:cNvPr>
          <p:cNvCxnSpPr>
            <a:cxnSpLocks/>
            <a:stCxn id="87" idx="1"/>
            <a:endCxn id="65" idx="0"/>
          </p:cNvCxnSpPr>
          <p:nvPr/>
        </p:nvCxnSpPr>
        <p:spPr>
          <a:xfrm rot="10800000" flipV="1">
            <a:off x="4777232" y="4092652"/>
            <a:ext cx="754841" cy="698018"/>
          </a:xfrm>
          <a:prstGeom prst="bentConnector2">
            <a:avLst/>
          </a:prstGeom>
          <a:noFill/>
          <a:ln w="9525" cap="rnd" cmpd="sng" algn="ctr">
            <a:solidFill>
              <a:srgbClr val="001E4B"/>
            </a:solidFill>
            <a:prstDash val="soli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99BF0E-E93D-46EB-9E62-C64B2DE7CF2F}"/>
              </a:ext>
            </a:extLst>
          </p:cNvPr>
          <p:cNvSpPr txBox="1"/>
          <p:nvPr/>
        </p:nvSpPr>
        <p:spPr bwMode="gray">
          <a:xfrm>
            <a:off x="7041060" y="3890566"/>
            <a:ext cx="1708722" cy="33855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001E4B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1E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Integration Test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AB8E64F-C3A1-4168-BC83-E4F5E1CB99F1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 flipH="1">
            <a:off x="7571064" y="4229120"/>
            <a:ext cx="324357" cy="383102"/>
          </a:xfrm>
          <a:prstGeom prst="line">
            <a:avLst/>
          </a:prstGeom>
          <a:noFill/>
          <a:ln w="9525" cap="rnd" cmpd="sng" algn="ctr">
            <a:solidFill>
              <a:srgbClr val="001E4B"/>
            </a:solidFill>
            <a:prstDash val="solid"/>
          </a:ln>
          <a:effectLst/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2D4B7A5-C8FD-4816-AE5B-09E45F99F6BD}"/>
              </a:ext>
            </a:extLst>
          </p:cNvPr>
          <p:cNvSpPr/>
          <p:nvPr/>
        </p:nvSpPr>
        <p:spPr>
          <a:xfrm>
            <a:off x="6157518" y="4612222"/>
            <a:ext cx="2827091" cy="15350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7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wheel.emf"/>
  <p:tag name="ICONTYPE" val="plain"/>
  <p:tag name="ICONCOLLECTION" val="i_collec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oil_pump.emf"/>
  <p:tag name="ICONTYPE" val="plain"/>
  <p:tag name="ICONCOLLECTION" val="i_collecti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server_earth.emf"/>
  <p:tag name="ICONTYPE" val="plain"/>
  <p:tag name="ICONCOLLECTION" val="i_collecti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server_earth.emf"/>
  <p:tag name="ICONTYPE" val="plain"/>
  <p:tag name="ICONCOLLECTION" val="i_collect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server_earth.emf"/>
  <p:tag name="ICONTYPE" val="plain"/>
  <p:tag name="ICONCOLLECTION" val="i_collecti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server_earth.emf"/>
  <p:tag name="ICONTYPE" val="plain"/>
  <p:tag name="ICONCOLLECTION" val="i_collec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FRAME" val="0.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gearwheels.emf"/>
  <p:tag name="ICONTYPE" val="plain"/>
  <p:tag name="ICONCOLLECTION" val="i_collec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lighthouse.emf"/>
  <p:tag name="ICONTYPE" val="plain"/>
  <p:tag name="ICONCOLLECTION" val="i_collec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" val="true"/>
  <p:tag name="ICONFILENAME" val="lightbulb_on.emf"/>
  <p:tag name="ICONTYPE" val="plain"/>
  <p:tag name="ICONCOLLECTION" val="i_collectio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d-fine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Kuehlmorgen, Sebastian</dc:creator>
  <cp:lastModifiedBy>Kuehlmorgen, Sebastian</cp:lastModifiedBy>
  <cp:revision>62</cp:revision>
  <dcterms:created xsi:type="dcterms:W3CDTF">2021-04-12T14:56:44Z</dcterms:created>
  <dcterms:modified xsi:type="dcterms:W3CDTF">2021-07-29T07:26:48Z</dcterms:modified>
</cp:coreProperties>
</file>