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10"/>
  </p:notesMasterIdLst>
  <p:sldIdLst>
    <p:sldId id="256" r:id="rId6"/>
    <p:sldId id="258" r:id="rId7"/>
    <p:sldId id="257" r:id="rId8"/>
    <p:sldId id="259" r:id="rId9"/>
  </p:sldIdLst>
  <p:sldSz cx="9906000" cy="6858000" type="A4"/>
  <p:notesSz cx="7104063" cy="10234613"/>
  <p:custDataLst>
    <p:tags r:id="rId11"/>
  </p:custDataLst>
  <p:defaultTextStyle>
    <a:defPPr>
      <a:defRPr lang="de-DE"/>
    </a:defPPr>
    <a:lvl1pPr marL="0" algn="l" defTabSz="91434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4" userDrawn="1">
          <p15:clr>
            <a:srgbClr val="A4A3A4"/>
          </p15:clr>
        </p15:guide>
        <p15:guide id="2" pos="168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orient="horz" pos="1111" userDrawn="1">
          <p15:clr>
            <a:srgbClr val="A4A3A4"/>
          </p15:clr>
        </p15:guide>
        <p15:guide id="6" orient="horz" pos="36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A7B4"/>
    <a:srgbClr val="D9E3E5"/>
    <a:srgbClr val="F6F5F3"/>
    <a:srgbClr val="F6F5E5"/>
    <a:srgbClr val="FEF2E6"/>
    <a:srgbClr val="FAFAF8"/>
    <a:srgbClr val="EFE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/>
  </p:normalViewPr>
  <p:slideViewPr>
    <p:cSldViewPr snapToGrid="0">
      <p:cViewPr varScale="1">
        <p:scale>
          <a:sx n="114" d="100"/>
          <a:sy n="114" d="100"/>
        </p:scale>
        <p:origin x="1230" y="108"/>
      </p:cViewPr>
      <p:guideLst>
        <p:guide orient="horz" pos="3964"/>
        <p:guide pos="168"/>
        <p:guide orient="horz" pos="799"/>
        <p:guide pos="6068"/>
        <p:guide orient="horz" pos="1111"/>
        <p:guide orient="horz" pos="36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6650" tIns="48325" rIns="96650" bIns="4832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6650" tIns="48325" rIns="96650" bIns="48325" rtlCol="0"/>
          <a:lstStyle>
            <a:lvl1pPr algn="r">
              <a:defRPr sz="1300"/>
            </a:lvl1pPr>
          </a:lstStyle>
          <a:p>
            <a:fld id="{4283D6D7-F8DE-40A0-B4C1-6D1380D80BB2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513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8" y="4861441"/>
            <a:ext cx="5683250" cy="4605576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02881287-4BA2-4746-A238-0B55DACA8C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05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4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10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8012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21" name="Object 2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de-DE" sz="3200" b="0" i="0" baseline="0" dirty="0" err="1">
              <a:solidFill>
                <a:schemeClr val="tx1"/>
              </a:solidFill>
              <a:latin typeface="Roboto" panose="02000000000000000000" pitchFamily="2" charset="0"/>
              <a:ea typeface="+mj-ea"/>
              <a:cs typeface="+mj-cs"/>
              <a:sym typeface="Roboto" panose="02000000000000000000" pitchFamily="2" charset="0"/>
            </a:endParaRPr>
          </a:p>
        </p:txBody>
      </p:sp>
      <p:sp>
        <p:nvSpPr>
          <p:cNvPr id="12" name="background"/>
          <p:cNvSpPr/>
          <p:nvPr userDrawn="1"/>
        </p:nvSpPr>
        <p:spPr bwMode="gray">
          <a:xfrm>
            <a:off x="-1" y="0"/>
            <a:ext cx="9906001" cy="6862649"/>
          </a:xfrm>
          <a:prstGeom prst="rect">
            <a:avLst/>
          </a:prstGeom>
          <a:solidFill>
            <a:schemeClr val="l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567281" rIns="3330472" rtlCol="0" anchor="ctr"/>
          <a:lstStyle/>
          <a:p>
            <a:pPr algn="ctr"/>
            <a:endParaRPr lang="de-DE" sz="1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" name="title_box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609600" y="1244600"/>
            <a:ext cx="5181600" cy="98488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defRPr sz="3200" baseline="0">
                <a:latin typeface="+mn-lt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subtitle_box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609600" y="2362200"/>
            <a:ext cx="4470400" cy="6771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6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7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9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0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2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9" name="orange_bar"/>
          <p:cNvSpPr/>
          <p:nvPr userDrawn="1"/>
        </p:nvSpPr>
        <p:spPr bwMode="gray">
          <a:xfrm>
            <a:off x="609600" y="952500"/>
            <a:ext cx="406400" cy="6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+mn-lt"/>
            </a:endParaRPr>
          </a:p>
        </p:txBody>
      </p:sp>
      <p:sp>
        <p:nvSpPr>
          <p:cNvPr id="32" name="triangle_top_right" hidden="1"/>
          <p:cNvSpPr/>
          <p:nvPr userDrawn="1"/>
        </p:nvSpPr>
        <p:spPr>
          <a:xfrm rot="10800000">
            <a:off x="6824400" y="0"/>
            <a:ext cx="3081600" cy="3081680"/>
          </a:xfrm>
          <a:prstGeom prst="rt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3" name="triangle_top_left" hidden="1"/>
          <p:cNvSpPr/>
          <p:nvPr userDrawn="1"/>
        </p:nvSpPr>
        <p:spPr>
          <a:xfrm rot="5400000">
            <a:off x="0" y="0"/>
            <a:ext cx="1169721" cy="1169721"/>
          </a:xfrm>
          <a:prstGeom prst="rtTriangl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1" name="triangle_bottom_left"/>
          <p:cNvSpPr/>
          <p:nvPr userDrawn="1"/>
        </p:nvSpPr>
        <p:spPr bwMode="gray">
          <a:xfrm>
            <a:off x="0" y="3780968"/>
            <a:ext cx="3081600" cy="3081680"/>
          </a:xfrm>
          <a:prstGeom prst="rtTriangle">
            <a:avLst/>
          </a:prstGeom>
          <a:solidFill>
            <a:schemeClr val="l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+mn-lt"/>
            </a:endParaRPr>
          </a:p>
        </p:txBody>
      </p:sp>
      <p:sp>
        <p:nvSpPr>
          <p:cNvPr id="29" name="triangle_bottom_right" hidden="1"/>
          <p:cNvSpPr/>
          <p:nvPr userDrawn="1"/>
        </p:nvSpPr>
        <p:spPr bwMode="gray">
          <a:xfrm flipH="1">
            <a:off x="4320207" y="1524000"/>
            <a:ext cx="5592267" cy="5338648"/>
          </a:xfrm>
          <a:prstGeom prst="rtTriangle">
            <a:avLst/>
          </a:prstGeom>
          <a:solidFill>
            <a:schemeClr val="dk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+mn-lt"/>
            </a:endParaRPr>
          </a:p>
        </p:txBody>
      </p:sp>
      <p:sp>
        <p:nvSpPr>
          <p:cNvPr id="11" name="place_date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609599" y="5864244"/>
            <a:ext cx="1778000" cy="33631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lang="en-US" sz="1000" smtClean="0">
                <a:solidFill>
                  <a:schemeClr val="lt1"/>
                </a:solidFill>
                <a:latin typeface="+mn-lt"/>
              </a:defRPr>
            </a:lvl1pPr>
            <a:lvl2pPr>
              <a:defRPr lang="en-US" sz="1814" smtClean="0"/>
            </a:lvl2pPr>
            <a:lvl3pPr>
              <a:defRPr lang="en-US" sz="1814" smtClean="0"/>
            </a:lvl3pPr>
            <a:lvl4pPr>
              <a:defRPr lang="en-US" sz="1814" smtClean="0"/>
            </a:lvl4pPr>
            <a:lvl5pPr>
              <a:defRPr lang="de-DE" sz="1814"/>
            </a:lvl5pPr>
          </a:lstStyle>
          <a:p>
            <a:pPr lvl="0">
              <a:lnSpc>
                <a:spcPts val="1270"/>
              </a:lnSpc>
            </a:pPr>
            <a:r>
              <a:rPr lang="en-US" dirty="0"/>
              <a:t>Place, date</a:t>
            </a:r>
          </a:p>
        </p:txBody>
      </p:sp>
      <p:sp>
        <p:nvSpPr>
          <p:cNvPr id="22" name="cut_shape_right"/>
          <p:cNvSpPr/>
          <p:nvPr userDrawn="1"/>
        </p:nvSpPr>
        <p:spPr bwMode="gray">
          <a:xfrm>
            <a:off x="1773533" y="0"/>
            <a:ext cx="8132467" cy="6858001"/>
          </a:xfrm>
          <a:custGeom>
            <a:avLst/>
            <a:gdLst/>
            <a:ahLst/>
            <a:cxnLst/>
            <a:rect l="0" t="0" r="0" b="0"/>
            <a:pathLst>
              <a:path w="8132467" h="6858001">
                <a:moveTo>
                  <a:pt x="6858000" y="0"/>
                </a:moveTo>
                <a:lnTo>
                  <a:pt x="0" y="6858000"/>
                </a:lnTo>
                <a:lnTo>
                  <a:pt x="0" y="6858000"/>
                </a:lnTo>
                <a:lnTo>
                  <a:pt x="0" y="6858000"/>
                </a:lnTo>
                <a:lnTo>
                  <a:pt x="0" y="6858000"/>
                </a:lnTo>
                <a:lnTo>
                  <a:pt x="6858000" y="6858000"/>
                </a:lnTo>
                <a:lnTo>
                  <a:pt x="8132466" y="6858000"/>
                </a:lnTo>
                <a:lnTo>
                  <a:pt x="8132466" y="0"/>
                </a:lnTo>
                <a:close/>
              </a:path>
            </a:pathLst>
          </a:custGeom>
          <a:solidFill>
            <a:schemeClr val="dk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endParaRPr lang="de-DE" sz="1400" dirty="0" err="1">
              <a:solidFill>
                <a:schemeClr val="tx1"/>
              </a:solidFill>
            </a:endParaRPr>
          </a:p>
        </p:txBody>
      </p:sp>
      <p:pic>
        <p:nvPicPr>
          <p:cNvPr id="13" name="d-fine_dark_English" hidden="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6" y="5348099"/>
            <a:ext cx="1958614" cy="852457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7" name="d-fine_light_English" hidden="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6" y="5348099"/>
            <a:ext cx="1958614" cy="85245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d-fine_dark_German" hidden="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70" y="5351245"/>
            <a:ext cx="2511930" cy="849311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6" name="d-fine_light_Germa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70" y="5351245"/>
            <a:ext cx="2511930" cy="84931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76709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 bwMode="white">
          <a:xfrm>
            <a:off x="0" y="0"/>
            <a:ext cx="9906000" cy="6858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567281" rIns="3330472" rtlCol="0" anchor="ctr"/>
          <a:lstStyle/>
          <a:p>
            <a:pPr algn="ctr"/>
            <a:endParaRPr lang="de-DE" sz="1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header_box"/>
          <p:cNvSpPr>
            <a:spLocks noGrp="1"/>
          </p:cNvSpPr>
          <p:nvPr>
            <p:ph type="title" hasCustomPrompt="1"/>
          </p:nvPr>
        </p:nvSpPr>
        <p:spPr>
          <a:xfrm>
            <a:off x="609600" y="952500"/>
            <a:ext cx="8686800" cy="3385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200" baseline="0"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for</a:t>
            </a:r>
            <a:r>
              <a:rPr lang="de-DE" dirty="0"/>
              <a:t> 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11" name="warning_marker"/>
          <p:cNvSpPr/>
          <p:nvPr userDrawn="1">
            <p:custDataLst>
              <p:tags r:id="rId1"/>
            </p:custDataLst>
          </p:nvPr>
        </p:nvSpPr>
        <p:spPr>
          <a:xfrm>
            <a:off x="2151359" y="2046189"/>
            <a:ext cx="5603283" cy="2765622"/>
          </a:xfrm>
          <a:prstGeom prst="irregularSeal2">
            <a:avLst/>
          </a:prstGeom>
          <a:solidFill>
            <a:srgbClr val="FCFF9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58" tIns="163258" rIns="163258" bIns="163258" rtlCol="0" anchor="ctr"/>
          <a:lstStyle/>
          <a:p>
            <a:pPr algn="ctr"/>
            <a:r>
              <a:rPr lang="en-US" sz="900" noProof="0" dirty="0">
                <a:solidFill>
                  <a:srgbClr val="000000"/>
                </a:solidFill>
                <a:latin typeface="+mn-lt"/>
              </a:rPr>
              <a:t>This layout is to be used for</a:t>
            </a:r>
            <a:r>
              <a:rPr lang="en-US" sz="900" baseline="0" noProof="0" dirty="0">
                <a:solidFill>
                  <a:srgbClr val="000000"/>
                </a:solidFill>
                <a:latin typeface="+mn-lt"/>
              </a:rPr>
              <a:t> table of contents only.</a:t>
            </a:r>
          </a:p>
          <a:p>
            <a:pPr algn="ctr"/>
            <a:endParaRPr lang="en-US" sz="900" baseline="0" noProof="0" dirty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900" baseline="0" noProof="0" dirty="0">
                <a:solidFill>
                  <a:srgbClr val="000000"/>
                </a:solidFill>
                <a:latin typeface="+mn-lt"/>
              </a:rPr>
              <a:t>Please utilize the respective macro</a:t>
            </a:r>
            <a:br>
              <a:rPr lang="en-US" sz="900" baseline="0" noProof="0" dirty="0">
                <a:solidFill>
                  <a:srgbClr val="000000"/>
                </a:solidFill>
                <a:latin typeface="+mn-lt"/>
              </a:rPr>
            </a:br>
            <a:r>
              <a:rPr lang="en-US" sz="900" baseline="0" noProof="0" dirty="0">
                <a:solidFill>
                  <a:srgbClr val="000000"/>
                </a:solidFill>
                <a:latin typeface="+mn-lt"/>
              </a:rPr>
              <a:t>“d-fine Master” </a:t>
            </a:r>
            <a:r>
              <a:rPr lang="en-US" sz="900" baseline="0" noProof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 “Insert Index”. The macro will remove this marker automatically.</a:t>
            </a:r>
            <a:endParaRPr lang="en-US" sz="900" noProof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69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box"/>
          <p:cNvSpPr>
            <a:spLocks noGrp="1"/>
          </p:cNvSpPr>
          <p:nvPr>
            <p:ph type="ctrTitle" hasCustomPrompt="1"/>
          </p:nvPr>
        </p:nvSpPr>
        <p:spPr bwMode="gray">
          <a:xfrm>
            <a:off x="1066800" y="2286000"/>
            <a:ext cx="5461000" cy="8617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9" name="orange_bar"/>
          <p:cNvSpPr/>
          <p:nvPr userDrawn="1"/>
        </p:nvSpPr>
        <p:spPr bwMode="gray">
          <a:xfrm>
            <a:off x="1066800" y="3746500"/>
            <a:ext cx="406400" cy="44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6">
              <a:latin typeface="+mn-lt"/>
            </a:endParaRPr>
          </a:p>
        </p:txBody>
      </p:sp>
      <p:sp>
        <p:nvSpPr>
          <p:cNvPr id="11" name="header_box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66800" y="1930400"/>
            <a:ext cx="4648200" cy="18466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lang="en-US" sz="1200" cap="all" baseline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PRESENTATION TOPIC – FILLED BY MACRO</a:t>
            </a:r>
          </a:p>
        </p:txBody>
      </p:sp>
      <p:sp>
        <p:nvSpPr>
          <p:cNvPr id="10" name="top_right_triangle"/>
          <p:cNvSpPr/>
          <p:nvPr userDrawn="1"/>
        </p:nvSpPr>
        <p:spPr bwMode="gray">
          <a:xfrm rot="10800000">
            <a:off x="6777848" y="1"/>
            <a:ext cx="3128152" cy="3062728"/>
          </a:xfrm>
          <a:prstGeom prst="rtTriangle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6">
              <a:latin typeface="+mn-lt"/>
            </a:endParaRPr>
          </a:p>
        </p:txBody>
      </p:sp>
      <p:sp>
        <p:nvSpPr>
          <p:cNvPr id="13" name="top_left_triangle"/>
          <p:cNvSpPr/>
          <p:nvPr userDrawn="1"/>
        </p:nvSpPr>
        <p:spPr bwMode="gray">
          <a:xfrm rot="5400000">
            <a:off x="12415" y="-12415"/>
            <a:ext cx="1162400" cy="1187230"/>
          </a:xfrm>
          <a:prstGeom prst="rtTriangl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6">
              <a:latin typeface="+mn-lt"/>
            </a:endParaRPr>
          </a:p>
        </p:txBody>
      </p:sp>
      <p:sp>
        <p:nvSpPr>
          <p:cNvPr id="14" name="bottom_right_triangle"/>
          <p:cNvSpPr/>
          <p:nvPr userDrawn="1"/>
        </p:nvSpPr>
        <p:spPr bwMode="gray">
          <a:xfrm rot="16200000">
            <a:off x="4625931" y="1577931"/>
            <a:ext cx="5224270" cy="5335867"/>
          </a:xfrm>
          <a:prstGeom prst="rtTriangle">
            <a:avLst/>
          </a:prstGeom>
          <a:solidFill>
            <a:srgbClr val="D9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6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51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ox"/>
          <p:cNvSpPr>
            <a:spLocks noGrp="1"/>
          </p:cNvSpPr>
          <p:nvPr>
            <p:ph type="ctrTitle" hasCustomPrompt="1"/>
          </p:nvPr>
        </p:nvSpPr>
        <p:spPr bwMode="gray">
          <a:xfrm>
            <a:off x="1066800" y="2286000"/>
            <a:ext cx="5461000" cy="6771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de-DE" sz="2200" baseline="0" dirty="0"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de-DE" dirty="0"/>
              <a:t>Title</a:t>
            </a:r>
          </a:p>
        </p:txBody>
      </p:sp>
      <p:sp>
        <p:nvSpPr>
          <p:cNvPr id="7" name="header_box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66800" y="1961498"/>
            <a:ext cx="4658879" cy="15356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lang="en-US" sz="998" cap="all" baseline="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CHAPTER TOPIC – FILLED BY MACRO</a:t>
            </a:r>
          </a:p>
        </p:txBody>
      </p:sp>
      <p:sp>
        <p:nvSpPr>
          <p:cNvPr id="9" name="orange_bar"/>
          <p:cNvSpPr/>
          <p:nvPr userDrawn="1"/>
        </p:nvSpPr>
        <p:spPr bwMode="gray">
          <a:xfrm>
            <a:off x="1066800" y="3556000"/>
            <a:ext cx="279400" cy="3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6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op_right_triangle"/>
          <p:cNvSpPr/>
          <p:nvPr userDrawn="1"/>
        </p:nvSpPr>
        <p:spPr bwMode="gray">
          <a:xfrm rot="10800000">
            <a:off x="6777848" y="1"/>
            <a:ext cx="3128152" cy="3062728"/>
          </a:xfrm>
          <a:prstGeom prst="rtTriangle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6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op_left_triangle"/>
          <p:cNvSpPr/>
          <p:nvPr userDrawn="1"/>
        </p:nvSpPr>
        <p:spPr bwMode="gray">
          <a:xfrm rot="5400000">
            <a:off x="12415" y="-12415"/>
            <a:ext cx="1162400" cy="1187230"/>
          </a:xfrm>
          <a:prstGeom prst="rtTriangl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6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bottom_right_triangle"/>
          <p:cNvSpPr/>
          <p:nvPr userDrawn="1"/>
        </p:nvSpPr>
        <p:spPr bwMode="gray">
          <a:xfrm rot="16200000">
            <a:off x="4625931" y="1577931"/>
            <a:ext cx="5224270" cy="5335867"/>
          </a:xfrm>
          <a:prstGeom prst="rtTriangle">
            <a:avLst/>
          </a:prstGeom>
          <a:solidFill>
            <a:srgbClr val="D9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6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_box"/>
          <p:cNvSpPr>
            <a:spLocks noGrp="1"/>
          </p:cNvSpPr>
          <p:nvPr>
            <p:ph type="title" hasCustomPrompt="1"/>
          </p:nvPr>
        </p:nvSpPr>
        <p:spPr bwMode="gray">
          <a:xfrm>
            <a:off x="266700" y="330200"/>
            <a:ext cx="9372600" cy="67710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2200">
                <a:latin typeface="+mn-lt"/>
              </a:defRPr>
            </a:lvl1pPr>
          </a:lstStyle>
          <a:p>
            <a:r>
              <a:rPr lang="de-DE" dirty="0"/>
              <a:t>Action Title</a:t>
            </a:r>
          </a:p>
        </p:txBody>
      </p:sp>
      <p:cxnSp>
        <p:nvCxnSpPr>
          <p:cNvPr id="10" name="top_line"/>
          <p:cNvCxnSpPr/>
          <p:nvPr userDrawn="1"/>
        </p:nvCxnSpPr>
        <p:spPr bwMode="gray">
          <a:xfrm>
            <a:off x="266700" y="1143000"/>
            <a:ext cx="937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_line"/>
          <p:cNvCxnSpPr/>
          <p:nvPr userDrawn="1"/>
        </p:nvCxnSpPr>
        <p:spPr bwMode="gray">
          <a:xfrm>
            <a:off x="266794" y="6375400"/>
            <a:ext cx="9372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CA_marker_top_left"/>
          <p:cNvGrpSpPr/>
          <p:nvPr userDrawn="1"/>
        </p:nvGrpSpPr>
        <p:grpSpPr bwMode="gray">
          <a:xfrm>
            <a:off x="266700" y="-387424"/>
            <a:ext cx="992477" cy="288032"/>
            <a:chOff x="266700" y="-387424"/>
            <a:chExt cx="992477" cy="288032"/>
          </a:xfrm>
        </p:grpSpPr>
        <p:cxnSp>
          <p:nvCxnSpPr>
            <p:cNvPr id="5" name="Straight Connector 4"/>
            <p:cNvCxnSpPr/>
            <p:nvPr userDrawn="1"/>
          </p:nvCxnSpPr>
          <p:spPr bwMode="gray">
            <a:xfrm flipH="1" flipV="1">
              <a:off x="266700" y="-387424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 userDrawn="1"/>
          </p:nvCxnSpPr>
          <p:spPr bwMode="gray">
            <a:xfrm flipH="1">
              <a:off x="266700" y="-243408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 userDrawn="1"/>
          </p:nvSpPr>
          <p:spPr bwMode="gray">
            <a:xfrm>
              <a:off x="526604" y="-320352"/>
              <a:ext cx="73257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1" name="CA_marker_bottom_left"/>
          <p:cNvGrpSpPr/>
          <p:nvPr userDrawn="1"/>
        </p:nvGrpSpPr>
        <p:grpSpPr bwMode="gray">
          <a:xfrm>
            <a:off x="266700" y="6957392"/>
            <a:ext cx="992478" cy="288032"/>
            <a:chOff x="266699" y="-387424"/>
            <a:chExt cx="992478" cy="288032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 flipH="1" flipV="1">
              <a:off x="266699" y="-387424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 userDrawn="1"/>
          </p:nvCxnSpPr>
          <p:spPr bwMode="gray">
            <a:xfrm flipH="1">
              <a:off x="266700" y="-243408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 bwMode="gray">
            <a:xfrm>
              <a:off x="526604" y="-320352"/>
              <a:ext cx="73257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CA_marker_top_right"/>
          <p:cNvGrpSpPr/>
          <p:nvPr userDrawn="1"/>
        </p:nvGrpSpPr>
        <p:grpSpPr bwMode="gray">
          <a:xfrm flipH="1">
            <a:off x="8609954" y="-387424"/>
            <a:ext cx="1029346" cy="288032"/>
            <a:chOff x="266699" y="-387424"/>
            <a:chExt cx="1029346" cy="288032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 flipH="1" flipV="1">
              <a:off x="266699" y="-387424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 userDrawn="1"/>
          </p:nvCxnSpPr>
          <p:spPr bwMode="gray">
            <a:xfrm flipH="1">
              <a:off x="266700" y="-243408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 userDrawn="1"/>
          </p:nvSpPr>
          <p:spPr bwMode="gray">
            <a:xfrm>
              <a:off x="563472" y="-320352"/>
              <a:ext cx="73257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CA_marker_bottom_right"/>
          <p:cNvGrpSpPr/>
          <p:nvPr userDrawn="1"/>
        </p:nvGrpSpPr>
        <p:grpSpPr bwMode="gray">
          <a:xfrm flipH="1">
            <a:off x="8609954" y="6957392"/>
            <a:ext cx="1029346" cy="288032"/>
            <a:chOff x="266699" y="-387424"/>
            <a:chExt cx="1029346" cy="288032"/>
          </a:xfrm>
        </p:grpSpPr>
        <p:cxnSp>
          <p:nvCxnSpPr>
            <p:cNvPr id="42" name="Straight Connector 41"/>
            <p:cNvCxnSpPr/>
            <p:nvPr userDrawn="1"/>
          </p:nvCxnSpPr>
          <p:spPr bwMode="gray">
            <a:xfrm flipH="1" flipV="1">
              <a:off x="266699" y="-387424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 userDrawn="1"/>
          </p:nvCxnSpPr>
          <p:spPr bwMode="gray">
            <a:xfrm flipH="1">
              <a:off x="266700" y="-243408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 userDrawn="1"/>
          </p:nvSpPr>
          <p:spPr bwMode="gray">
            <a:xfrm>
              <a:off x="563472" y="-320352"/>
              <a:ext cx="73257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CA_marker_left_bottom_NTHM"/>
          <p:cNvGrpSpPr/>
          <p:nvPr userDrawn="1"/>
        </p:nvGrpSpPr>
        <p:grpSpPr bwMode="gray">
          <a:xfrm>
            <a:off x="-420221" y="4770550"/>
            <a:ext cx="288032" cy="1528650"/>
            <a:chOff x="-420221" y="4770550"/>
            <a:chExt cx="288032" cy="1528650"/>
          </a:xfrm>
        </p:grpSpPr>
        <p:cxnSp>
          <p:nvCxnSpPr>
            <p:cNvPr id="47" name="Straight Connector 46"/>
            <p:cNvCxnSpPr/>
            <p:nvPr userDrawn="1"/>
          </p:nvCxnSpPr>
          <p:spPr bwMode="gray">
            <a:xfrm rot="5400000" flipH="1" flipV="1">
              <a:off x="-276206" y="6155184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 userDrawn="1"/>
          </p:nvCxnSpPr>
          <p:spPr bwMode="gray">
            <a:xfrm rot="16200000" flipH="1" flipV="1">
              <a:off x="-387108" y="6188296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 userDrawn="1"/>
          </p:nvSpPr>
          <p:spPr bwMode="gray">
            <a:xfrm>
              <a:off x="-364310" y="4770550"/>
              <a:ext cx="176211" cy="1297385"/>
            </a:xfrm>
            <a:prstGeom prst="rect">
              <a:avLst/>
            </a:prstGeom>
            <a:noFill/>
          </p:spPr>
          <p:txBody>
            <a:bodyPr vert="vert" wrap="square" lIns="0" tIns="0" rIns="0" bIns="0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 no THM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" name="CA_marker_left_top_ST"/>
          <p:cNvGrpSpPr/>
          <p:nvPr userDrawn="1"/>
        </p:nvGrpSpPr>
        <p:grpSpPr bwMode="gray">
          <a:xfrm>
            <a:off x="-667814" y="1764387"/>
            <a:ext cx="288032" cy="1880637"/>
            <a:chOff x="-667814" y="1764387"/>
            <a:chExt cx="288032" cy="1880637"/>
          </a:xfrm>
        </p:grpSpPr>
        <p:cxnSp>
          <p:nvCxnSpPr>
            <p:cNvPr id="57" name="Straight Connector 56"/>
            <p:cNvCxnSpPr/>
            <p:nvPr userDrawn="1"/>
          </p:nvCxnSpPr>
          <p:spPr bwMode="gray">
            <a:xfrm rot="5400000" flipH="1" flipV="1">
              <a:off x="-523799" y="1624077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 userDrawn="1"/>
          </p:nvCxnSpPr>
          <p:spPr bwMode="gray">
            <a:xfrm rot="5400000" flipH="1">
              <a:off x="-634701" y="1875288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 userDrawn="1"/>
          </p:nvSpPr>
          <p:spPr bwMode="gray">
            <a:xfrm>
              <a:off x="-611904" y="2051178"/>
              <a:ext cx="176211" cy="1593846"/>
            </a:xfrm>
            <a:prstGeom prst="rect">
              <a:avLst/>
            </a:prstGeom>
            <a:noFill/>
          </p:spPr>
          <p:txBody>
            <a:bodyPr vert="vert" wrap="square" lIns="0" tIns="0" rIns="0" bIns="0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 with subtitle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CA_marker_left_bottom_THM"/>
          <p:cNvGrpSpPr/>
          <p:nvPr userDrawn="1"/>
        </p:nvGrpSpPr>
        <p:grpSpPr bwMode="gray">
          <a:xfrm>
            <a:off x="-667814" y="4138377"/>
            <a:ext cx="288032" cy="1629264"/>
            <a:chOff x="-667814" y="4138377"/>
            <a:chExt cx="288032" cy="1629264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rot="5400000" flipH="1" flipV="1">
              <a:off x="-523799" y="5623625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 userDrawn="1"/>
          </p:nvCxnSpPr>
          <p:spPr bwMode="gray">
            <a:xfrm rot="16200000" flipH="1" flipV="1">
              <a:off x="-634701" y="5656737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 userDrawn="1"/>
          </p:nvSpPr>
          <p:spPr bwMode="gray">
            <a:xfrm>
              <a:off x="-611903" y="4138377"/>
              <a:ext cx="176211" cy="1398000"/>
            </a:xfrm>
            <a:prstGeom prst="rect">
              <a:avLst/>
            </a:prstGeom>
            <a:noFill/>
          </p:spPr>
          <p:txBody>
            <a:bodyPr vert="vert" wrap="square" lIns="0" tIns="0" rIns="0" bIns="0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 with THM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5" name="CA_marker_right_top_NST"/>
          <p:cNvGrpSpPr/>
          <p:nvPr userDrawn="1"/>
        </p:nvGrpSpPr>
        <p:grpSpPr bwMode="gray">
          <a:xfrm>
            <a:off x="10038191" y="1270000"/>
            <a:ext cx="288032" cy="1752599"/>
            <a:chOff x="10038191" y="1270000"/>
            <a:chExt cx="288032" cy="1752599"/>
          </a:xfrm>
        </p:grpSpPr>
        <p:cxnSp>
          <p:nvCxnSpPr>
            <p:cNvPr id="79" name="Straight Connector 78"/>
            <p:cNvCxnSpPr/>
            <p:nvPr userDrawn="1"/>
          </p:nvCxnSpPr>
          <p:spPr bwMode="gray">
            <a:xfrm rot="16200000" flipV="1">
              <a:off x="10182206" y="1129690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 userDrawn="1"/>
          </p:nvCxnSpPr>
          <p:spPr bwMode="gray">
            <a:xfrm rot="16200000">
              <a:off x="10071305" y="1380901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 userDrawn="1"/>
          </p:nvSpPr>
          <p:spPr bwMode="gray">
            <a:xfrm flipH="1">
              <a:off x="10094101" y="1556791"/>
              <a:ext cx="176211" cy="1465808"/>
            </a:xfrm>
            <a:prstGeom prst="rect">
              <a:avLst/>
            </a:prstGeom>
            <a:noFill/>
          </p:spPr>
          <p:txBody>
            <a:bodyPr vert="vert" wrap="square" lIns="0" tIns="0" rIns="0" bIns="0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 no subtitle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" name="CA_marker_right_bottom_NTHM"/>
          <p:cNvGrpSpPr/>
          <p:nvPr userDrawn="1"/>
        </p:nvGrpSpPr>
        <p:grpSpPr bwMode="gray">
          <a:xfrm>
            <a:off x="10038191" y="4770550"/>
            <a:ext cx="288032" cy="1528650"/>
            <a:chOff x="10038191" y="4770550"/>
            <a:chExt cx="288032" cy="1528650"/>
          </a:xfrm>
        </p:grpSpPr>
        <p:cxnSp>
          <p:nvCxnSpPr>
            <p:cNvPr id="76" name="Straight Connector 75"/>
            <p:cNvCxnSpPr/>
            <p:nvPr userDrawn="1"/>
          </p:nvCxnSpPr>
          <p:spPr bwMode="gray">
            <a:xfrm rot="16200000" flipV="1">
              <a:off x="10182206" y="6155184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 userDrawn="1"/>
          </p:nvCxnSpPr>
          <p:spPr bwMode="gray">
            <a:xfrm rot="5400000" flipV="1">
              <a:off x="10071305" y="6188296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 userDrawn="1"/>
          </p:nvSpPr>
          <p:spPr bwMode="gray">
            <a:xfrm flipH="1">
              <a:off x="10094100" y="4770550"/>
              <a:ext cx="176211" cy="1297385"/>
            </a:xfrm>
            <a:prstGeom prst="rect">
              <a:avLst/>
            </a:prstGeom>
            <a:noFill/>
          </p:spPr>
          <p:txBody>
            <a:bodyPr vert="vert" wrap="square" lIns="0" tIns="0" rIns="0" bIns="0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 no THM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CA_marker_right_top_ST"/>
          <p:cNvGrpSpPr/>
          <p:nvPr userDrawn="1"/>
        </p:nvGrpSpPr>
        <p:grpSpPr bwMode="gray">
          <a:xfrm>
            <a:off x="10285784" y="1764387"/>
            <a:ext cx="288032" cy="1880637"/>
            <a:chOff x="10285784" y="1764387"/>
            <a:chExt cx="288032" cy="1880637"/>
          </a:xfrm>
        </p:grpSpPr>
        <p:cxnSp>
          <p:nvCxnSpPr>
            <p:cNvPr id="73" name="Straight Connector 72"/>
            <p:cNvCxnSpPr/>
            <p:nvPr userDrawn="1"/>
          </p:nvCxnSpPr>
          <p:spPr bwMode="gray">
            <a:xfrm rot="16200000" flipV="1">
              <a:off x="10429799" y="1624077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 userDrawn="1"/>
          </p:nvCxnSpPr>
          <p:spPr bwMode="gray">
            <a:xfrm rot="16200000">
              <a:off x="10318898" y="1875288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 userDrawn="1"/>
          </p:nvSpPr>
          <p:spPr bwMode="gray">
            <a:xfrm flipH="1">
              <a:off x="10341694" y="2051178"/>
              <a:ext cx="176211" cy="1593846"/>
            </a:xfrm>
            <a:prstGeom prst="rect">
              <a:avLst/>
            </a:prstGeom>
            <a:noFill/>
          </p:spPr>
          <p:txBody>
            <a:bodyPr vert="vert" wrap="square" lIns="0" tIns="0" rIns="0" bIns="0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 with subtitle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" name="CA_marker_right_bottom_THM"/>
          <p:cNvGrpSpPr/>
          <p:nvPr userDrawn="1"/>
        </p:nvGrpSpPr>
        <p:grpSpPr bwMode="gray">
          <a:xfrm>
            <a:off x="10285784" y="4138377"/>
            <a:ext cx="288032" cy="1629264"/>
            <a:chOff x="10285784" y="4138377"/>
            <a:chExt cx="288032" cy="1629264"/>
          </a:xfrm>
        </p:grpSpPr>
        <p:cxnSp>
          <p:nvCxnSpPr>
            <p:cNvPr id="70" name="Straight Connector 69"/>
            <p:cNvCxnSpPr/>
            <p:nvPr userDrawn="1"/>
          </p:nvCxnSpPr>
          <p:spPr bwMode="gray">
            <a:xfrm rot="16200000" flipV="1">
              <a:off x="10429799" y="5623625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 userDrawn="1"/>
          </p:nvCxnSpPr>
          <p:spPr bwMode="gray">
            <a:xfrm rot="5400000" flipV="1">
              <a:off x="10318898" y="5656737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 userDrawn="1"/>
          </p:nvSpPr>
          <p:spPr bwMode="gray">
            <a:xfrm flipH="1">
              <a:off x="10341693" y="4138377"/>
              <a:ext cx="176211" cy="1398000"/>
            </a:xfrm>
            <a:prstGeom prst="rect">
              <a:avLst/>
            </a:prstGeom>
            <a:noFill/>
          </p:spPr>
          <p:txBody>
            <a:bodyPr vert="vert" wrap="square" lIns="0" tIns="0" rIns="0" bIns="0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 with THM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" name="CA_marker_left_top_NST"/>
          <p:cNvGrpSpPr/>
          <p:nvPr userDrawn="1"/>
        </p:nvGrpSpPr>
        <p:grpSpPr bwMode="gray">
          <a:xfrm>
            <a:off x="-420221" y="1269999"/>
            <a:ext cx="288032" cy="1752600"/>
            <a:chOff x="-420221" y="1269999"/>
            <a:chExt cx="288032" cy="1752600"/>
          </a:xfrm>
        </p:grpSpPr>
        <p:cxnSp>
          <p:nvCxnSpPr>
            <p:cNvPr id="35" name="Straight Arrow Connector 34"/>
            <p:cNvCxnSpPr/>
            <p:nvPr userDrawn="1"/>
          </p:nvCxnSpPr>
          <p:spPr bwMode="gray">
            <a:xfrm rot="5400000" flipH="1">
              <a:off x="-387108" y="1380901"/>
              <a:ext cx="221804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 userDrawn="1"/>
          </p:nvSpPr>
          <p:spPr bwMode="gray">
            <a:xfrm>
              <a:off x="-364311" y="1556791"/>
              <a:ext cx="176211" cy="1465808"/>
            </a:xfrm>
            <a:prstGeom prst="rect">
              <a:avLst/>
            </a:prstGeom>
            <a:noFill/>
          </p:spPr>
          <p:txBody>
            <a:bodyPr vert="vert" wrap="square" lIns="0" tIns="0" rIns="0" bIns="0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accent6"/>
                  </a:solidFill>
                </a:rPr>
                <a:t>Content</a:t>
              </a:r>
              <a:r>
                <a:rPr lang="en-US" sz="1000" baseline="0" dirty="0">
                  <a:solidFill>
                    <a:schemeClr val="accent6"/>
                  </a:solidFill>
                </a:rPr>
                <a:t> area no subtitle</a:t>
              </a:r>
              <a:endParaRPr lang="de-DE" sz="1000" dirty="0">
                <a:solidFill>
                  <a:schemeClr val="accent6"/>
                </a:solidFill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 bwMode="gray">
            <a:xfrm rot="5400000" flipH="1" flipV="1">
              <a:off x="-276206" y="1125984"/>
              <a:ext cx="1" cy="28803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© 2020 d-fine</a:t>
            </a:r>
            <a:endParaRPr lang="de-DE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de-DE"/>
          </a:p>
          <a:p>
            <a:fld id="{1B55C882-083C-4829-B2D6-E03DED6359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05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 bwMode="white">
          <a:xfrm>
            <a:off x="0" y="0"/>
            <a:ext cx="9906000" cy="685800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567281" rIns="3330472" rtlCol="0" anchor="ctr"/>
          <a:lstStyle/>
          <a:p>
            <a:pPr algn="ctr"/>
            <a:endParaRPr lang="de-DE" sz="1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" name="header_box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244600"/>
            <a:ext cx="8686800" cy="4885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aseline="0"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de-DE" dirty="0" err="1"/>
              <a:t>Contact</a:t>
            </a:r>
            <a:r>
              <a:rPr lang="de-DE" dirty="0"/>
              <a:t> Page Title</a:t>
            </a:r>
          </a:p>
        </p:txBody>
      </p:sp>
      <p:cxnSp>
        <p:nvCxnSpPr>
          <p:cNvPr id="4" name="bottom_line"/>
          <p:cNvCxnSpPr/>
          <p:nvPr userDrawn="1"/>
        </p:nvCxnSpPr>
        <p:spPr bwMode="gray">
          <a:xfrm>
            <a:off x="609600" y="6375400"/>
            <a:ext cx="868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act_box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3965356"/>
            <a:ext cx="2540000" cy="2235200"/>
          </a:xfrm>
          <a:prstGeom prst="rect">
            <a:avLst/>
          </a:prstGeom>
        </p:spPr>
        <p:txBody>
          <a:bodyPr lIns="0" tIns="0" rIns="0" bIns="0" numCol="1" anchor="b" anchorCtr="0"/>
          <a:lstStyle>
            <a:lvl1pPr>
              <a:lnSpc>
                <a:spcPts val="1451"/>
              </a:lnSpc>
              <a:spcBef>
                <a:spcPts val="0"/>
              </a:spcBef>
              <a:defRPr sz="1000" b="0" baseline="0">
                <a:latin typeface="+mn-lt"/>
              </a:defRPr>
            </a:lvl1pPr>
            <a:lvl2pPr marL="0" indent="0">
              <a:lnSpc>
                <a:spcPts val="1451"/>
              </a:lnSpc>
              <a:spcBef>
                <a:spcPts val="0"/>
              </a:spcBef>
              <a:defRPr sz="907"/>
            </a:lvl2pPr>
          </a:lstStyle>
          <a:p>
            <a:pPr lvl="0"/>
            <a:r>
              <a:rPr lang="en-US" dirty="0"/>
              <a:t>Dr. First Last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+49 69-90737-fff</a:t>
            </a:r>
            <a:br>
              <a:rPr lang="en-US" dirty="0"/>
            </a:br>
            <a:r>
              <a:rPr lang="en-US" dirty="0"/>
              <a:t>+49 162-263-nnnn</a:t>
            </a:r>
            <a:br>
              <a:rPr lang="en-US" dirty="0"/>
            </a:br>
            <a:r>
              <a:rPr lang="en-US" dirty="0"/>
              <a:t>first.last@d-fine.de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First Last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+49 89-790-8617-mmm</a:t>
            </a:r>
            <a:br>
              <a:rPr lang="en-US" dirty="0"/>
            </a:br>
            <a:r>
              <a:rPr lang="en-US" dirty="0"/>
              <a:t>+49 162-263-nnnn</a:t>
            </a:r>
            <a:br>
              <a:rPr lang="en-US" dirty="0"/>
            </a:br>
            <a:r>
              <a:rPr lang="en-US" dirty="0"/>
              <a:t>first.last@d-fine.de</a:t>
            </a:r>
          </a:p>
        </p:txBody>
      </p:sp>
      <p:sp>
        <p:nvSpPr>
          <p:cNvPr id="9" name="orange_bar"/>
          <p:cNvSpPr/>
          <p:nvPr userDrawn="1"/>
        </p:nvSpPr>
        <p:spPr bwMode="gray">
          <a:xfrm>
            <a:off x="609600" y="952500"/>
            <a:ext cx="406400" cy="6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8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02581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d-fine_light_English_old" hidden="1"/>
          <p:cNvGrpSpPr/>
          <p:nvPr userDrawn="1"/>
        </p:nvGrpSpPr>
        <p:grpSpPr>
          <a:xfrm>
            <a:off x="3196350" y="3317412"/>
            <a:ext cx="2701283" cy="502836"/>
            <a:chOff x="6606470" y="5697720"/>
            <a:chExt cx="2701283" cy="502836"/>
          </a:xfrm>
        </p:grpSpPr>
        <p:pic>
          <p:nvPicPr>
            <p:cNvPr id="24" name="d-fine_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white">
            <a:xfrm>
              <a:off x="8497368" y="5697720"/>
              <a:ext cx="810385" cy="240805"/>
            </a:xfrm>
            <a:prstGeom prst="rect">
              <a:avLst/>
            </a:prstGeom>
          </p:spPr>
        </p:pic>
        <p:sp>
          <p:nvSpPr>
            <p:cNvPr id="25" name="d-fine_slogan"/>
            <p:cNvSpPr txBox="1"/>
            <p:nvPr userDrawn="1"/>
          </p:nvSpPr>
          <p:spPr bwMode="gray">
            <a:xfrm>
              <a:off x="6606470" y="6046668"/>
              <a:ext cx="270128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r"/>
              <a:r>
                <a:rPr lang="de-DE" sz="900" b="1" dirty="0" err="1">
                  <a:solidFill>
                    <a:schemeClr val="tx1"/>
                  </a:solidFill>
                  <a:latin typeface="+mn-lt"/>
                </a:rPr>
                <a:t>analytical</a:t>
              </a:r>
              <a:r>
                <a:rPr lang="de-DE" sz="900" b="1" dirty="0">
                  <a:solidFill>
                    <a:schemeClr val="tx1"/>
                  </a:solidFill>
                  <a:latin typeface="+mn-lt"/>
                </a:rPr>
                <a:t>. quantitative. </a:t>
              </a:r>
              <a:r>
                <a:rPr lang="de-DE" sz="900" b="1" dirty="0" err="1">
                  <a:solidFill>
                    <a:schemeClr val="tx1"/>
                  </a:solidFill>
                  <a:latin typeface="+mn-lt"/>
                </a:rPr>
                <a:t>tech</a:t>
              </a:r>
              <a:r>
                <a:rPr lang="de-DE" sz="900" b="1" dirty="0">
                  <a:solidFill>
                    <a:schemeClr val="tx1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8" name="background_finish"/>
          <p:cNvSpPr/>
          <p:nvPr userDrawn="1"/>
        </p:nvSpPr>
        <p:spPr bwMode="gray">
          <a:xfrm>
            <a:off x="0" y="0"/>
            <a:ext cx="9906000" cy="6862764"/>
          </a:xfrm>
          <a:prstGeom prst="rect">
            <a:avLst/>
          </a:prstGeom>
          <a:solidFill>
            <a:schemeClr val="dk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567281" rIns="3330472" rtlCol="0" anchor="ctr"/>
          <a:lstStyle/>
          <a:p>
            <a:pPr algn="ctr"/>
            <a:endParaRPr lang="de-DE" sz="1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top_right_triangle_finish"/>
          <p:cNvSpPr/>
          <p:nvPr userDrawn="1"/>
        </p:nvSpPr>
        <p:spPr bwMode="gray">
          <a:xfrm rot="10800000">
            <a:off x="6096000" y="0"/>
            <a:ext cx="3810000" cy="381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+mn-lt"/>
            </a:endParaRPr>
          </a:p>
        </p:txBody>
      </p:sp>
      <p:sp>
        <p:nvSpPr>
          <p:cNvPr id="11" name="office_locations_7"/>
          <p:cNvSpPr txBox="1"/>
          <p:nvPr userDrawn="1"/>
        </p:nvSpPr>
        <p:spPr bwMode="gray">
          <a:xfrm>
            <a:off x="3800872" y="5369559"/>
            <a:ext cx="1492240" cy="830997"/>
          </a:xfrm>
          <a:prstGeom prst="rect">
            <a:avLst/>
          </a:prstGeom>
          <a:noFill/>
        </p:spPr>
        <p:txBody>
          <a:bodyPr wrap="square" lIns="0" tIns="0" rIns="0" bIns="0" numCol="1" rtlCol="0" anchor="b">
            <a:spAutoFit/>
          </a:bodyPr>
          <a:lstStyle/>
          <a:p>
            <a:pPr marL="0" marR="0" lvl="0" indent="0" algn="l" defTabSz="9030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Zürich</a:t>
            </a: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d-fine AG
Brandschenkestrasse 150
CH-8002 Zürich
Schweiz
info@d-fine.ch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office_locations_6"/>
          <p:cNvSpPr txBox="1"/>
          <p:nvPr userDrawn="1"/>
        </p:nvSpPr>
        <p:spPr bwMode="gray">
          <a:xfrm>
            <a:off x="2205236" y="5369559"/>
            <a:ext cx="1492240" cy="830997"/>
          </a:xfrm>
          <a:prstGeom prst="rect">
            <a:avLst/>
          </a:prstGeom>
          <a:noFill/>
        </p:spPr>
        <p:txBody>
          <a:bodyPr wrap="square" lIns="0" tIns="0" rIns="0" bIns="0" numCol="1" rtlCol="0" anchor="b">
            <a:spAutoFit/>
          </a:bodyPr>
          <a:lstStyle/>
          <a:p>
            <a:pPr marL="0" marR="0" lvl="0" indent="0" algn="l" defTabSz="9030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Wien</a:t>
            </a: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d-fine Austria GmbH
Riemergasse 14 Top 12
A-1010 Wien
Österreich
info@d-fine.at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office_locations_5"/>
          <p:cNvSpPr txBox="1"/>
          <p:nvPr userDrawn="1"/>
        </p:nvSpPr>
        <p:spPr bwMode="gray">
          <a:xfrm>
            <a:off x="2205236" y="4367249"/>
            <a:ext cx="1492240" cy="830997"/>
          </a:xfrm>
          <a:prstGeom prst="rect">
            <a:avLst/>
          </a:prstGeom>
          <a:noFill/>
        </p:spPr>
        <p:txBody>
          <a:bodyPr wrap="square" lIns="0" tIns="0" rIns="0" bIns="0" numCol="1" rtlCol="0" anchor="b">
            <a:spAutoFit/>
          </a:bodyPr>
          <a:lstStyle/>
          <a:p>
            <a:pPr marL="0" marR="0" lvl="0" indent="0" algn="l" defTabSz="9030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München</a:t>
            </a: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d-fine GmbH
Bavariafilmplatz 8
D-82031 Grünwald
Deutschland
info@d-fine.de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office_locations_4"/>
          <p:cNvSpPr txBox="1"/>
          <p:nvPr userDrawn="1"/>
        </p:nvSpPr>
        <p:spPr bwMode="gray">
          <a:xfrm>
            <a:off x="2205236" y="3364940"/>
            <a:ext cx="1492240" cy="830997"/>
          </a:xfrm>
          <a:prstGeom prst="rect">
            <a:avLst/>
          </a:prstGeom>
          <a:noFill/>
        </p:spPr>
        <p:txBody>
          <a:bodyPr wrap="square" lIns="0" tIns="0" rIns="0" bIns="0" numCol="1" rtlCol="0" anchor="b">
            <a:spAutoFit/>
          </a:bodyPr>
          <a:lstStyle/>
          <a:p>
            <a:pPr marL="0" marR="0" lvl="0" indent="0" algn="l" defTabSz="9030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London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d-fine Ltd
6-7 Queen Street
London, EC4N 1SP
United Kingdom
info@d-fine.co.uk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ffice_locations_3"/>
          <p:cNvSpPr txBox="1"/>
          <p:nvPr userDrawn="1"/>
        </p:nvSpPr>
        <p:spPr bwMode="gray">
          <a:xfrm>
            <a:off x="609601" y="5369559"/>
            <a:ext cx="1492240" cy="830997"/>
          </a:xfrm>
          <a:prstGeom prst="rect">
            <a:avLst/>
          </a:prstGeom>
          <a:noFill/>
        </p:spPr>
        <p:txBody>
          <a:bodyPr wrap="square" lIns="0" tIns="0" rIns="0" bIns="0" numCol="1" rtlCol="0" anchor="b">
            <a:spAutoFit/>
          </a:bodyPr>
          <a:lstStyle/>
          <a:p>
            <a:pPr marL="0" marR="0" lvl="0" indent="0" algn="l" defTabSz="9030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Frankfurt</a:t>
            </a: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d-fine GmbH
An der Hauptwache 7
D-60313 Frankfurt/Main
Deutschland
info@d-fine.de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office_locations_2"/>
          <p:cNvSpPr txBox="1"/>
          <p:nvPr userDrawn="1"/>
        </p:nvSpPr>
        <p:spPr bwMode="gray">
          <a:xfrm>
            <a:off x="609601" y="4367249"/>
            <a:ext cx="1492240" cy="830997"/>
          </a:xfrm>
          <a:prstGeom prst="rect">
            <a:avLst/>
          </a:prstGeom>
          <a:noFill/>
        </p:spPr>
        <p:txBody>
          <a:bodyPr wrap="square" lIns="0" tIns="0" rIns="0" bIns="0" numCol="1" rtlCol="0" anchor="b">
            <a:spAutoFit/>
          </a:bodyPr>
          <a:lstStyle/>
          <a:p>
            <a:pPr marL="0" marR="0" lvl="0" indent="0" algn="l" defTabSz="9030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Düsseldorf</a:t>
            </a: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d-fine GmbH
Dreischeibenhaus 
D-40221 Düsseldorf
Deutschland
info@d-fine.de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ffice_locations_1"/>
          <p:cNvSpPr txBox="1"/>
          <p:nvPr userDrawn="1"/>
        </p:nvSpPr>
        <p:spPr bwMode="gray">
          <a:xfrm>
            <a:off x="609601" y="3364940"/>
            <a:ext cx="1492240" cy="830997"/>
          </a:xfrm>
          <a:prstGeom prst="rect">
            <a:avLst/>
          </a:prstGeom>
          <a:noFill/>
        </p:spPr>
        <p:txBody>
          <a:bodyPr wrap="square" lIns="0" tIns="0" rIns="0" bIns="0" numCol="1" rtlCol="0" anchor="b">
            <a:spAutoFit/>
          </a:bodyPr>
          <a:lstStyle/>
          <a:p>
            <a:pPr marL="0" marR="0" lvl="0" indent="0" algn="l" defTabSz="9030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Berlin</a:t>
            </a: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d-fine GmbH
Friedrichstraße 68
D-10117 Berlin
Deutschland
info@d-fine.de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" name="d-fine_dark_English" hidden="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6" y="5348099"/>
            <a:ext cx="1958614" cy="852457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3" name="d-fine_light_English" hidden="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6" y="5348099"/>
            <a:ext cx="1958614" cy="8524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d-fine_dark_German" hidden="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70" y="5351245"/>
            <a:ext cx="2511930" cy="849311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5" name="d-fine_light_Germa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70" y="5351245"/>
            <a:ext cx="2511930" cy="8493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4620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914665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1" imgW="306" imgH="306" progId="TCLayout.ActiveDocument.1">
                  <p:embed/>
                </p:oleObj>
              </mc:Choice>
              <mc:Fallback>
                <p:oleObj name="think-cell Slide" r:id="rId11" imgW="306" imgH="30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pyright"/>
          <p:cNvSpPr>
            <a:spLocks noGrp="1"/>
          </p:cNvSpPr>
          <p:nvPr>
            <p:ph type="ftr" sz="quarter" idx="3"/>
          </p:nvPr>
        </p:nvSpPr>
        <p:spPr bwMode="gray">
          <a:xfrm>
            <a:off x="266699" y="6426200"/>
            <a:ext cx="1524000" cy="2154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endParaRPr lang="de-DE" dirty="0"/>
          </a:p>
          <a:p>
            <a:r>
              <a:rPr lang="de-DE" dirty="0"/>
              <a:t>© 2020 d-fine</a:t>
            </a:r>
          </a:p>
        </p:txBody>
      </p:sp>
      <p:sp>
        <p:nvSpPr>
          <p:cNvPr id="4" name="page_number"/>
          <p:cNvSpPr>
            <a:spLocks noGrp="1"/>
          </p:cNvSpPr>
          <p:nvPr>
            <p:ph type="sldNum" sz="quarter" idx="4"/>
          </p:nvPr>
        </p:nvSpPr>
        <p:spPr bwMode="gray">
          <a:xfrm>
            <a:off x="8115300" y="6426200"/>
            <a:ext cx="1524000" cy="2154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endParaRPr lang="de-DE" dirty="0"/>
          </a:p>
          <a:p>
            <a:fld id="{1B55C882-083C-4829-B2D6-E03DED6359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8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1" r:id="rId4"/>
    <p:sldLayoutId id="2147483663" r:id="rId5"/>
    <p:sldLayoutId id="2147483668" r:id="rId6"/>
    <p:sldLayoutId id="2147483669" r:id="rId7"/>
  </p:sldLayoutIdLst>
  <p:hf hdr="0" dt="0"/>
  <p:txStyles>
    <p:titleStyle>
      <a:lvl1pPr algn="l" defTabSz="903091" rtl="0" eaLnBrk="1" latinLnBrk="0" hangingPunct="1">
        <a:spcBef>
          <a:spcPct val="0"/>
        </a:spcBef>
        <a:buNone/>
        <a:defRPr sz="2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3091" rtl="0" eaLnBrk="1" latinLnBrk="0" hangingPunct="1">
        <a:spcBef>
          <a:spcPct val="20000"/>
        </a:spcBef>
        <a:buFont typeface="Arial" panose="020B0604020202020204" pitchFamily="34" charset="0"/>
        <a:buNone/>
        <a:defRPr sz="1270" kern="1200">
          <a:solidFill>
            <a:schemeClr val="tx1"/>
          </a:solidFill>
          <a:latin typeface="+mn-lt"/>
          <a:ea typeface="+mn-ea"/>
          <a:cs typeface="+mn-cs"/>
        </a:defRPr>
      </a:lvl1pPr>
      <a:lvl2pPr marL="246217" indent="0" algn="l" defTabSz="903091" rtl="0" eaLnBrk="1" latinLnBrk="0" hangingPunct="1">
        <a:spcBef>
          <a:spcPct val="20000"/>
        </a:spcBef>
        <a:buFont typeface="Arial" panose="020B0604020202020204" pitchFamily="34" charset="0"/>
        <a:buNone/>
        <a:defRPr sz="1270" kern="1200">
          <a:solidFill>
            <a:schemeClr val="tx1"/>
          </a:solidFill>
          <a:latin typeface="+mn-lt"/>
          <a:ea typeface="+mn-ea"/>
          <a:cs typeface="+mn-cs"/>
        </a:defRPr>
      </a:lvl2pPr>
      <a:lvl3pPr marL="492433" indent="0" algn="l" defTabSz="903091" rtl="0" eaLnBrk="1" latinLnBrk="0" hangingPunct="1">
        <a:spcBef>
          <a:spcPct val="20000"/>
        </a:spcBef>
        <a:buFont typeface="Arial" panose="020B0604020202020204" pitchFamily="34" charset="0"/>
        <a:buNone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738650" indent="0" algn="l" defTabSz="903091" rtl="0" eaLnBrk="1" latinLnBrk="0" hangingPunct="1">
        <a:spcBef>
          <a:spcPct val="20000"/>
        </a:spcBef>
        <a:buFont typeface="Arial" panose="020B0604020202020204" pitchFamily="34" charset="0"/>
        <a:buNone/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983427" indent="0" algn="l" defTabSz="903091" rtl="0" eaLnBrk="1" latinLnBrk="0" hangingPunct="1">
        <a:spcBef>
          <a:spcPct val="20000"/>
        </a:spcBef>
        <a:buFont typeface="Arial" panose="020B0604020202020204" pitchFamily="34" charset="0"/>
        <a:buNone/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2483500" indent="-225773" algn="l" defTabSz="9030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35046" indent="-225773" algn="l" defTabSz="9030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386591" indent="-225773" algn="l" defTabSz="9030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38136" indent="-225773" algn="l" defTabSz="9030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51545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03091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54636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06182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57727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09272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60819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12364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gray">
          <a:xfrm>
            <a:off x="4696696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cxnSpLocks/>
            <a:stCxn id="61" idx="2"/>
          </p:cNvCxnSpPr>
          <p:nvPr/>
        </p:nvCxnSpPr>
        <p:spPr>
          <a:xfrm>
            <a:off x="4788060" y="2464930"/>
            <a:ext cx="521" cy="282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95558" y="2247835"/>
            <a:ext cx="585004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F11AE-7CF3-4EA6-9035-97834C6F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7C42-247E-42B4-AA90-9F0A9CF21C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© 2020 d-fine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0032-0C76-4020-8C4C-48C46C252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de-DE"/>
          </a:p>
          <a:p>
            <a:fld id="{1B55C882-083C-4829-B2D6-E03DED63596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Oval 6"/>
          <p:cNvSpPr/>
          <p:nvPr/>
        </p:nvSpPr>
        <p:spPr bwMode="gray">
          <a:xfrm>
            <a:off x="1418706" y="4473211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2747359" y="4672717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51266" y="2734887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453940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4075318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>
          <a:xfrm flipV="1">
            <a:off x="3050772" y="2830483"/>
            <a:ext cx="403168" cy="415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1" idx="2"/>
          </p:cNvCxnSpPr>
          <p:nvPr/>
        </p:nvCxnSpPr>
        <p:spPr>
          <a:xfrm>
            <a:off x="3653446" y="2830483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gray">
          <a:xfrm>
            <a:off x="2884522" y="5016730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 bwMode="gray">
          <a:xfrm>
            <a:off x="1756069" y="5009382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 bwMode="gray">
          <a:xfrm>
            <a:off x="2292933" y="5009382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11" idx="6"/>
            <a:endCxn id="6" idx="2"/>
          </p:cNvCxnSpPr>
          <p:nvPr/>
        </p:nvCxnSpPr>
        <p:spPr>
          <a:xfrm>
            <a:off x="4274824" y="2830483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54592" y="2031146"/>
            <a:ext cx="684756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master</a:t>
            </a:r>
          </a:p>
        </p:txBody>
      </p:sp>
      <p:sp>
        <p:nvSpPr>
          <p:cNvPr id="49" name="Oval 48"/>
          <p:cNvSpPr/>
          <p:nvPr/>
        </p:nvSpPr>
        <p:spPr bwMode="gray">
          <a:xfrm>
            <a:off x="5200311" y="3187975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6" idx="5"/>
            <a:endCxn id="49" idx="1"/>
          </p:cNvCxnSpPr>
          <p:nvPr/>
        </p:nvCxnSpPr>
        <p:spPr>
          <a:xfrm>
            <a:off x="4866985" y="2901019"/>
            <a:ext cx="362543" cy="31617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gray">
          <a:xfrm>
            <a:off x="5817476" y="3187975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2"/>
          </p:cNvCxnSpPr>
          <p:nvPr/>
        </p:nvCxnSpPr>
        <p:spPr>
          <a:xfrm>
            <a:off x="5395604" y="3287728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913880" y="3396274"/>
            <a:ext cx="0" cy="43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71502" y="3841486"/>
            <a:ext cx="684756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cluster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696696" y="4564170"/>
            <a:ext cx="0" cy="43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5301" y="5264159"/>
            <a:ext cx="585004" cy="217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HEAD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54318" y="5009382"/>
            <a:ext cx="684756" cy="217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53587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11AE-7CF3-4EA6-9035-97834C6F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7C42-247E-42B4-AA90-9F0A9CF21C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© 2020 d-fine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0032-0C76-4020-8C4C-48C46C252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de-DE"/>
          </a:p>
          <a:p>
            <a:fld id="{1B55C882-083C-4829-B2D6-E03DED63596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Oval 5"/>
          <p:cNvSpPr/>
          <p:nvPr/>
        </p:nvSpPr>
        <p:spPr bwMode="gray">
          <a:xfrm>
            <a:off x="4696696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1418706" y="4473211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2747359" y="4672717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51266" y="2734887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453940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4075318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>
          <a:xfrm flipV="1">
            <a:off x="3050772" y="2830483"/>
            <a:ext cx="403168" cy="415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1" idx="2"/>
          </p:cNvCxnSpPr>
          <p:nvPr/>
        </p:nvCxnSpPr>
        <p:spPr>
          <a:xfrm>
            <a:off x="3653446" y="2830483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gray">
          <a:xfrm>
            <a:off x="2884522" y="5016730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 bwMode="gray">
          <a:xfrm>
            <a:off x="1756069" y="5009382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 bwMode="gray">
          <a:xfrm>
            <a:off x="2292933" y="5009382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11" idx="6"/>
            <a:endCxn id="6" idx="2"/>
          </p:cNvCxnSpPr>
          <p:nvPr/>
        </p:nvCxnSpPr>
        <p:spPr>
          <a:xfrm>
            <a:off x="4274824" y="2830483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96970" y="2242100"/>
            <a:ext cx="0" cy="486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54592" y="2020009"/>
            <a:ext cx="684756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master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796970" y="2942269"/>
            <a:ext cx="0" cy="43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12656" y="3641389"/>
            <a:ext cx="585004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HEAD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54592" y="3387481"/>
            <a:ext cx="684756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cluster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696696" y="4564170"/>
            <a:ext cx="0" cy="43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5301" y="5264159"/>
            <a:ext cx="585004" cy="217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HEAD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54318" y="5009382"/>
            <a:ext cx="684756" cy="217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9170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11AE-7CF3-4EA6-9035-97834C6F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7C42-247E-42B4-AA90-9F0A9CF21C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© 2020 d-fine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0032-0C76-4020-8C4C-48C46C252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de-DE"/>
          </a:p>
          <a:p>
            <a:fld id="{1B55C882-083C-4829-B2D6-E03DED63596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Oval 5"/>
          <p:cNvSpPr/>
          <p:nvPr/>
        </p:nvSpPr>
        <p:spPr bwMode="gray">
          <a:xfrm>
            <a:off x="4696696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1418706" y="4473211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2747359" y="4672717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51266" y="2734887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453940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4075318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>
          <a:xfrm flipV="1">
            <a:off x="3050772" y="2830483"/>
            <a:ext cx="403168" cy="415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1" idx="2"/>
          </p:cNvCxnSpPr>
          <p:nvPr/>
        </p:nvCxnSpPr>
        <p:spPr>
          <a:xfrm>
            <a:off x="3653446" y="2830483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gray">
          <a:xfrm>
            <a:off x="2884522" y="5016730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 bwMode="gray">
          <a:xfrm>
            <a:off x="1756069" y="5009382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 bwMode="gray">
          <a:xfrm>
            <a:off x="2292933" y="5009382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11" idx="6"/>
            <a:endCxn id="6" idx="2"/>
          </p:cNvCxnSpPr>
          <p:nvPr/>
        </p:nvCxnSpPr>
        <p:spPr>
          <a:xfrm>
            <a:off x="4274824" y="2830483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13022" y="2266215"/>
            <a:ext cx="0" cy="486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70644" y="2044124"/>
            <a:ext cx="684756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master</a:t>
            </a:r>
          </a:p>
        </p:txBody>
      </p:sp>
      <p:sp>
        <p:nvSpPr>
          <p:cNvPr id="49" name="Oval 48"/>
          <p:cNvSpPr/>
          <p:nvPr/>
        </p:nvSpPr>
        <p:spPr bwMode="gray">
          <a:xfrm>
            <a:off x="5200311" y="3187975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6" idx="5"/>
            <a:endCxn id="49" idx="1"/>
          </p:cNvCxnSpPr>
          <p:nvPr/>
        </p:nvCxnSpPr>
        <p:spPr>
          <a:xfrm>
            <a:off x="4866985" y="2901019"/>
            <a:ext cx="362543" cy="31617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gray">
          <a:xfrm>
            <a:off x="5817476" y="3187975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2"/>
          </p:cNvCxnSpPr>
          <p:nvPr/>
        </p:nvCxnSpPr>
        <p:spPr>
          <a:xfrm>
            <a:off x="5395604" y="3287728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922589" y="3396274"/>
            <a:ext cx="0" cy="43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20520" y="1796859"/>
            <a:ext cx="585004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HEAD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80211" y="3841486"/>
            <a:ext cx="684756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cluster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696696" y="4564170"/>
            <a:ext cx="0" cy="43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5301" y="5264159"/>
            <a:ext cx="585004" cy="217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HEAD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54318" y="5009382"/>
            <a:ext cx="684756" cy="217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cluster</a:t>
            </a:r>
          </a:p>
        </p:txBody>
      </p:sp>
      <p:sp>
        <p:nvSpPr>
          <p:cNvPr id="67" name="Oval 66"/>
          <p:cNvSpPr/>
          <p:nvPr/>
        </p:nvSpPr>
        <p:spPr bwMode="gray">
          <a:xfrm>
            <a:off x="5323996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endCxn id="67" idx="2"/>
          </p:cNvCxnSpPr>
          <p:nvPr/>
        </p:nvCxnSpPr>
        <p:spPr>
          <a:xfrm>
            <a:off x="4902124" y="2830483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0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11AE-7CF3-4EA6-9035-97834C6F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7C42-247E-42B4-AA90-9F0A9CF21C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© 2020 d-fine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0032-0C76-4020-8C4C-48C46C252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de-DE"/>
          </a:p>
          <a:p>
            <a:fld id="{1B55C882-083C-4829-B2D6-E03DED63596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Oval 5"/>
          <p:cNvSpPr/>
          <p:nvPr/>
        </p:nvSpPr>
        <p:spPr bwMode="gray">
          <a:xfrm>
            <a:off x="4696696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1418706" y="4473211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2747359" y="4672717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51266" y="2734887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453940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4075318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>
          <a:xfrm flipV="1">
            <a:off x="3050772" y="2830483"/>
            <a:ext cx="403168" cy="415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1" idx="2"/>
          </p:cNvCxnSpPr>
          <p:nvPr/>
        </p:nvCxnSpPr>
        <p:spPr>
          <a:xfrm>
            <a:off x="3653446" y="2830483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gray">
          <a:xfrm>
            <a:off x="2884522" y="5016730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 bwMode="gray">
          <a:xfrm>
            <a:off x="1756069" y="5009382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 bwMode="gray">
          <a:xfrm>
            <a:off x="2292933" y="5009382"/>
            <a:ext cx="199506" cy="1995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11" idx="6"/>
            <a:endCxn id="6" idx="2"/>
          </p:cNvCxnSpPr>
          <p:nvPr/>
        </p:nvCxnSpPr>
        <p:spPr>
          <a:xfrm>
            <a:off x="4274824" y="2830483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92934" y="2233902"/>
            <a:ext cx="0" cy="486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50556" y="2011811"/>
            <a:ext cx="684756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master</a:t>
            </a:r>
          </a:p>
        </p:txBody>
      </p:sp>
      <p:sp>
        <p:nvSpPr>
          <p:cNvPr id="49" name="Oval 48"/>
          <p:cNvSpPr/>
          <p:nvPr/>
        </p:nvSpPr>
        <p:spPr bwMode="gray">
          <a:xfrm>
            <a:off x="5200311" y="3187975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6" idx="5"/>
            <a:endCxn id="49" idx="1"/>
          </p:cNvCxnSpPr>
          <p:nvPr/>
        </p:nvCxnSpPr>
        <p:spPr>
          <a:xfrm>
            <a:off x="4866985" y="2901019"/>
            <a:ext cx="362543" cy="31617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gray">
          <a:xfrm>
            <a:off x="5817476" y="3187975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2"/>
          </p:cNvCxnSpPr>
          <p:nvPr/>
        </p:nvCxnSpPr>
        <p:spPr>
          <a:xfrm>
            <a:off x="5395604" y="3287728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922589" y="3396274"/>
            <a:ext cx="0" cy="43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00432" y="1764546"/>
            <a:ext cx="585004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HEAD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80211" y="3841486"/>
            <a:ext cx="684756" cy="2170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cluster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696696" y="4564170"/>
            <a:ext cx="0" cy="43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5301" y="5264159"/>
            <a:ext cx="585004" cy="217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HEAD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54318" y="5009382"/>
            <a:ext cx="684756" cy="217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cluster</a:t>
            </a:r>
          </a:p>
        </p:txBody>
      </p:sp>
      <p:sp>
        <p:nvSpPr>
          <p:cNvPr id="67" name="Oval 66"/>
          <p:cNvSpPr/>
          <p:nvPr/>
        </p:nvSpPr>
        <p:spPr bwMode="gray">
          <a:xfrm>
            <a:off x="5323996" y="2730730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endCxn id="67" idx="2"/>
          </p:cNvCxnSpPr>
          <p:nvPr/>
        </p:nvCxnSpPr>
        <p:spPr>
          <a:xfrm>
            <a:off x="4902124" y="2830483"/>
            <a:ext cx="42187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6"/>
            <a:endCxn id="75" idx="2"/>
          </p:cNvCxnSpPr>
          <p:nvPr/>
        </p:nvCxnSpPr>
        <p:spPr>
          <a:xfrm flipV="1">
            <a:off x="5523502" y="2829250"/>
            <a:ext cx="768946" cy="123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 bwMode="gray">
          <a:xfrm>
            <a:off x="6292448" y="2729497"/>
            <a:ext cx="199506" cy="1995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>
            <a:stCxn id="58" idx="7"/>
            <a:endCxn id="75" idx="3"/>
          </p:cNvCxnSpPr>
          <p:nvPr/>
        </p:nvCxnSpPr>
        <p:spPr>
          <a:xfrm flipV="1">
            <a:off x="5987765" y="2899786"/>
            <a:ext cx="333900" cy="31740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64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TYLE" val="d-fine"/>
  <p:tag name="MASTERSIZE" val="A4"/>
  <p:tag name="DISCLAIMER" val="This presentation utilizes Google Fonts - for licensing details, please cf. http://www.apache.org/licenses/LICENSE-2.0."/>
  <p:tag name="MASTERLANGUAGE" val="German"/>
  <p:tag name="MASTERCOLOR" val="activating_colors"/>
  <p:tag name="MASTERLAYOUT" val="short_title"/>
  <p:tag name="MASTERVERSION" val="2.2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IVDXKPXfPar1rdOB2G6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arker"/>
  <p:tag name="STYLE" val="defaul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-fine_SlideMaster_V2">
  <a:themeElements>
    <a:clrScheme name="d-fine V2">
      <a:dk1>
        <a:srgbClr val="003C50"/>
      </a:dk1>
      <a:lt1>
        <a:srgbClr val="FFFFFF"/>
      </a:lt1>
      <a:dk2>
        <a:srgbClr val="136B93"/>
      </a:dk2>
      <a:lt2>
        <a:srgbClr val="F07D00"/>
      </a:lt2>
      <a:accent1>
        <a:srgbClr val="1E9BD7"/>
      </a:accent1>
      <a:accent2>
        <a:srgbClr val="BE5A19"/>
      </a:accent2>
      <a:accent3>
        <a:srgbClr val="FFAA0A"/>
      </a:accent3>
      <a:accent4>
        <a:srgbClr val="EFEEEB"/>
      </a:accent4>
      <a:accent5>
        <a:srgbClr val="E0DFDA"/>
      </a:accent5>
      <a:accent6>
        <a:srgbClr val="99B1B9"/>
      </a:accent6>
      <a:hlink>
        <a:srgbClr val="1E9BD7"/>
      </a:hlink>
      <a:folHlink>
        <a:srgbClr val="BE5A19"/>
      </a:folHlink>
    </a:clrScheme>
    <a:fontScheme name="d-fine Font Theme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 w="9525">
          <a:solidFill>
            <a:schemeClr val="accent5"/>
          </a:solidFill>
        </a:ln>
      </a:spPr>
      <a:bodyPr lIns="36000" tIns="36000" rIns="36000" bIns="36000" rtlCol="0" anchor="ctr"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no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w_slide_master.potx" id="{22D3BDEE-5707-438B-92FC-C88D995C220E}" vid="{5C7A346A-C14C-48CC-8F9A-0713D84EE7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7e5010-1311-4096-a344-326d1919664c">JFHTZT72FDVU-254938863-248</_dlc_DocId>
    <_dlc_DocIdUrl xmlns="fa7e5010-1311-4096-a344-326d1919664c">
      <Url>https://intranet.d-fine.de/intern/miscellaneous/TemplateFramework/_layouts/15/DocIdRedir.aspx?ID=JFHTZT72FDVU-254938863-248</Url>
      <Description>JFHTZT72FDVU-254938863-248</Description>
    </_dlc_DocIdUrl>
    <_Version xmlns="http://schemas.microsoft.com/sharepoint/v3/fields" xsi:nil="true"/>
    <Tools xmlns="255ceb00-0504-4451-971c-89cf8ee3ad27"/>
    <Comments xmlns="255ceb00-0504-4451-971c-89cf8ee3ad27" xsi:nil="true"/>
    <Document_x0020_Category xmlns="255ceb00-0504-4451-971c-89cf8ee3ad27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5AEE51B13C7A4784C7A6FB658DD0E0" ma:contentTypeVersion="9" ma:contentTypeDescription="Create a new document." ma:contentTypeScope="" ma:versionID="c2ccf66da846160ccad12796df698db1">
  <xsd:schema xmlns:xsd="http://www.w3.org/2001/XMLSchema" xmlns:xs="http://www.w3.org/2001/XMLSchema" xmlns:p="http://schemas.microsoft.com/office/2006/metadata/properties" xmlns:ns2="fa7e5010-1311-4096-a344-326d1919664c" xmlns:ns3="http://schemas.microsoft.com/sharepoint/v3/fields" xmlns:ns4="255ceb00-0504-4451-971c-89cf8ee3ad27" xmlns:ns5="953edb04-63dd-49ba-ad7b-e9d17e0e7f06" targetNamespace="http://schemas.microsoft.com/office/2006/metadata/properties" ma:root="true" ma:fieldsID="cd9e9067e801230649229059a2f6238c" ns2:_="" ns3:_="" ns4:_="" ns5:_="">
    <xsd:import namespace="fa7e5010-1311-4096-a344-326d1919664c"/>
    <xsd:import namespace="http://schemas.microsoft.com/sharepoint/v3/fields"/>
    <xsd:import namespace="255ceb00-0504-4451-971c-89cf8ee3ad27"/>
    <xsd:import namespace="953edb04-63dd-49ba-ad7b-e9d17e0e7f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_Version" minOccurs="0"/>
                <xsd:element ref="ns4:Comments" minOccurs="0"/>
                <xsd:element ref="ns4:Tools" minOccurs="0"/>
                <xsd:element ref="ns4:Document_x0020_Category" minOccurs="0"/>
                <xsd:element ref="ns5:SharedWithUsers" minOccurs="0"/>
                <xsd:element ref="ns5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5010-1311-4096-a344-326d1919664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11" nillable="true" ma:displayName="Version" ma:internalName="_Vers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ceb00-0504-4451-971c-89cf8ee3ad27" elementFormDefault="qualified">
    <xsd:import namespace="http://schemas.microsoft.com/office/2006/documentManagement/types"/>
    <xsd:import namespace="http://schemas.microsoft.com/office/infopath/2007/PartnerControls"/>
    <xsd:element name="Comments" ma:index="12" nillable="true" ma:displayName="Comments" ma:internalName="Comments">
      <xsd:simpleType>
        <xsd:restriction base="dms:Note">
          <xsd:maxLength value="255"/>
        </xsd:restriction>
      </xsd:simpleType>
    </xsd:element>
    <xsd:element name="Tools" ma:index="13" nillable="true" ma:displayName="Tools" ma:internalName="Tool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xcel"/>
                    <xsd:enumeration value="Powerpoint"/>
                    <xsd:enumeration value="Word"/>
                    <xsd:enumeration value="Misc"/>
                  </xsd:restriction>
                </xsd:simpleType>
              </xsd:element>
            </xsd:sequence>
          </xsd:extension>
        </xsd:complexContent>
      </xsd:complexType>
    </xsd:element>
    <xsd:element name="Document_x0020_Category" ma:index="14" nillable="true" ma:displayName="Document Category" ma:internalName="Document_x0020_Catego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In"/>
                    <xsd:enumeration value="Configuration Files"/>
                    <xsd:enumeration value="Documentation"/>
                    <xsd:enumeration value="Patchnotes"/>
                    <xsd:enumeration value="Template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edb04-63dd-49ba-ad7b-e9d17e0e7f0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02F4F-4752-44F3-914A-DB6C1B3987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9FA82-5C46-4937-98A6-920BB8E42B98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a7e5010-1311-4096-a344-326d1919664c"/>
    <ds:schemaRef ds:uri="http://purl.org/dc/elements/1.1/"/>
    <ds:schemaRef ds:uri="http://schemas.microsoft.com/sharepoint/v3/fields"/>
    <ds:schemaRef ds:uri="953edb04-63dd-49ba-ad7b-e9d17e0e7f06"/>
    <ds:schemaRef ds:uri="http://schemas.openxmlformats.org/package/2006/metadata/core-properties"/>
    <ds:schemaRef ds:uri="http://purl.org/dc/terms/"/>
    <ds:schemaRef ds:uri="255ceb00-0504-4451-971c-89cf8ee3ad2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A7D0F76-96D7-4CA6-8C2D-21CCEFA4854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EFAEC98-8F94-43CE-84C3-185AEE8F0B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5010-1311-4096-a344-326d1919664c"/>
    <ds:schemaRef ds:uri="http://schemas.microsoft.com/sharepoint/v3/fields"/>
    <ds:schemaRef ds:uri="255ceb00-0504-4451-971c-89cf8ee3ad27"/>
    <ds:schemaRef ds:uri="953edb04-63dd-49ba-ad7b-e9d17e0e7f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</Words>
  <Application>Microsoft Office PowerPoint</Application>
  <PresentationFormat>A4 Paper (210x297 mm)</PresentationFormat>
  <Paragraphs>36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Roboto</vt:lpstr>
      <vt:lpstr>Roboto Light</vt:lpstr>
      <vt:lpstr>d-fine_SlideMaster_V2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2021-03-23T21:06:39Z</dcterms:created>
  <dcterms:modified xsi:type="dcterms:W3CDTF">2022-07-25T13:07:05Z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0x010100135AEE51B13C7A4784C7A6FB658DD0E0</vt:lpwstr>
  </property>
  <property fmtid="{D5CDD505-2E9C-101B-9397-08002B2CF9AE}" pid="3" name="_dlc_DocIdItemGuid">
    <vt:lpwstr>ff441109-8ecd-424c-bc44-5b41452d5d5a</vt:lpwstr>
  </property>
</Properties>
</file>